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60" r:id="rId2"/>
    <p:sldId id="256" r:id="rId3"/>
    <p:sldId id="257" r:id="rId4"/>
    <p:sldId id="258" r:id="rId5"/>
    <p:sldId id="259" r:id="rId6"/>
    <p:sldId id="263" r:id="rId7"/>
    <p:sldId id="264" r:id="rId8"/>
    <p:sldId id="266" r:id="rId9"/>
    <p:sldId id="265" r:id="rId10"/>
    <p:sldId id="267" r:id="rId11"/>
    <p:sldId id="261" r:id="rId12"/>
    <p:sldId id="262" r:id="rId13"/>
    <p:sldId id="268" r:id="rId14"/>
    <p:sldId id="269" r:id="rId15"/>
    <p:sldId id="270" r:id="rId16"/>
    <p:sldId id="276" r:id="rId17"/>
    <p:sldId id="271" r:id="rId18"/>
    <p:sldId id="272" r:id="rId19"/>
    <p:sldId id="274" r:id="rId20"/>
    <p:sldId id="290" r:id="rId21"/>
    <p:sldId id="291" r:id="rId22"/>
    <p:sldId id="273" r:id="rId23"/>
    <p:sldId id="275" r:id="rId24"/>
    <p:sldId id="277" r:id="rId25"/>
    <p:sldId id="278" r:id="rId26"/>
    <p:sldId id="279" r:id="rId27"/>
    <p:sldId id="280" r:id="rId28"/>
    <p:sldId id="292" r:id="rId29"/>
    <p:sldId id="293" r:id="rId30"/>
    <p:sldId id="281" r:id="rId31"/>
    <p:sldId id="283" r:id="rId32"/>
    <p:sldId id="282" r:id="rId33"/>
    <p:sldId id="284" r:id="rId34"/>
    <p:sldId id="285" r:id="rId35"/>
    <p:sldId id="286" r:id="rId36"/>
    <p:sldId id="287" r:id="rId37"/>
    <p:sldId id="288" r:id="rId38"/>
    <p:sldId id="28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20"/>
    <p:restoredTop sz="94807"/>
  </p:normalViewPr>
  <p:slideViewPr>
    <p:cSldViewPr snapToGrid="0" snapToObjects="1">
      <p:cViewPr>
        <p:scale>
          <a:sx n="120" d="100"/>
          <a:sy n="120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08D4C-F04A-444A-9B90-CEB7C3F6773B}" type="datetimeFigureOut">
              <a:rPr lang="en-US" smtClean="0"/>
              <a:t>8/24/21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6BB93-C10B-104D-AE45-A1A9683C6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B93-C10B-104D-AE45-A1A9683C6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22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B93-C10B-104D-AE45-A1A9683C67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5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B93-C10B-104D-AE45-A1A9683C67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9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B93-C10B-104D-AE45-A1A9683C67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38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B93-C10B-104D-AE45-A1A9683C672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45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B93-C10B-104D-AE45-A1A9683C672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1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9346-3855-6E4C-9061-A951D6E90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A94AB-7433-6D48-83C8-2109996D5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F61A9-E952-2D44-946F-B13490BE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3BB1-637C-FD4C-9C66-4D2FEE689D01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29AD3-8C30-0A4D-9E1B-D7FC46CE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7D5A9-6C4C-424E-9F13-836487E5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8A20-6E1B-9F4F-B005-B6F2AD29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5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5B55-2BE7-584F-803A-E3B82D78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CB003-B893-714F-89E8-91A5592EF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28970-7C8F-B942-9794-DD05F3E2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3BB1-637C-FD4C-9C66-4D2FEE689D01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5334D-8C1F-4F42-A1F0-0298F1A25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F4A1B-15AF-3649-A123-A72DC1FB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8A20-6E1B-9F4F-B005-B6F2AD29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9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BEDBA-9280-0142-B1F1-5153F29D2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0405E-8BCA-9C42-9E3D-DD1C9CAC2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432CB-FE98-A24B-B2C0-561141B6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3BB1-637C-FD4C-9C66-4D2FEE689D01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88E38-1A9E-AE48-9B13-D404F07A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541FA-225F-ED4A-B772-5AC6245C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8A20-6E1B-9F4F-B005-B6F2AD29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3AD0-331E-3E46-B2FA-937FDD3A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D9EE7-BA89-A045-A57D-632D63BA8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B7E4A-7BF2-3149-936E-8654D27D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3BB1-637C-FD4C-9C66-4D2FEE689D01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6775B-6E37-FB47-B027-2BAEA72F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15DE3-9423-C24E-967C-B3014862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8A20-6E1B-9F4F-B005-B6F2AD29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3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1054-F948-9342-89BF-F3F6DCCB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C82D8-5CAB-214F-A073-E0C025D8C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09A0C-15EC-C14E-B55E-4BD199D5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3BB1-637C-FD4C-9C66-4D2FEE689D01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37FE2-D975-1B46-9D94-0BAD429B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ABE82-9C9A-5849-9F36-F869D127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8A20-6E1B-9F4F-B005-B6F2AD29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7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501D-E79C-304F-8DD8-E678A4CE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C7CF7-15D1-1841-943A-AA3BC9CEB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ECBA9-50DB-5443-8A2F-68782605F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F77BE-BF44-D641-ACEB-66D62731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3BB1-637C-FD4C-9C66-4D2FEE689D01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5E46A-DAA0-0F4F-9761-4F882862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32C97-A62F-0948-9E66-A902AEBB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8A20-6E1B-9F4F-B005-B6F2AD29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5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47AB-243B-D543-B25E-1953F351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DF039-CB8F-584E-BB80-4EBB01854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ABCB4-E85A-9249-9DF3-041046915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B4706-DBF1-1141-8BF3-8AA1DCE15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096A6-26CD-B549-A0A2-DD02961EB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8754F-A25D-9547-A92A-2DFA9B00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3BB1-637C-FD4C-9C66-4D2FEE689D01}" type="datetimeFigureOut">
              <a:rPr lang="en-US" smtClean="0"/>
              <a:t>8/24/21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806B4-7552-A342-86F7-83853008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6E15A-1DC1-4940-95AA-B5C63B7A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8A20-6E1B-9F4F-B005-B6F2AD29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0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3DFA-16AD-2041-9AB7-88D88AA8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41B93-EFA0-154B-BA81-57F6F06A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3BB1-637C-FD4C-9C66-4D2FEE689D01}" type="datetimeFigureOut">
              <a:rPr lang="en-US" smtClean="0"/>
              <a:t>8/24/21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350CF-095B-D042-88EB-D639384A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C7B65-CCBA-8F4D-85D4-295E7223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8A20-6E1B-9F4F-B005-B6F2AD29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7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93A89-7A24-9A46-BB9B-FF330311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3BB1-637C-FD4C-9C66-4D2FEE689D01}" type="datetimeFigureOut">
              <a:rPr lang="en-US" smtClean="0"/>
              <a:t>8/24/21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7C114A-CB17-4841-96F0-23E305D3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A0B83-A453-D34D-975C-369ADA56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8A20-6E1B-9F4F-B005-B6F2AD29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0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B208-DFEE-4243-BB30-1A049309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6D3FA-B201-0B48-81F7-167E6EE59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F19A3-586D-F443-B4BB-D685A148E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C5B86-623B-1D40-81C2-4AB8281C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3BB1-637C-FD4C-9C66-4D2FEE689D01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0E614-8C90-BE48-B349-D151A4C7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2995F-0C73-314D-A9FE-8E190C1E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8A20-6E1B-9F4F-B005-B6F2AD29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E7F7-CE3D-A34F-AA99-76F7A94E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46163-B592-904B-A21E-9A15356DD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4E3AC-97E6-734C-824E-98E39C152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50AE6-0817-A942-9672-31D047E1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3BB1-637C-FD4C-9C66-4D2FEE689D01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A4E19-9C8F-B944-A78C-437B94AD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F3963-58A4-4446-B053-7282317C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8A20-6E1B-9F4F-B005-B6F2AD29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0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F9F3C-1962-5548-9C0D-C8F27921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60297-A27E-6A4D-9197-1B60DF712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6EECA-5915-7040-B573-857AC3F1E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C3BB1-637C-FD4C-9C66-4D2FEE689D01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E63A9-DC99-6C4C-8A80-A6E9D6B1C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3B9D8-ED9F-4F4A-A279-5ADEAF239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8A20-6E1B-9F4F-B005-B6F2AD29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0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B95E-362B-5E4C-811B-5926C88E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AA7E1-9CF4-8E49-AB42-F1616AC2EE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8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F025C8-2B63-DC40-BDD1-47330DB63F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20" t="9439" r="19003" b="24944"/>
          <a:stretch/>
        </p:blipFill>
        <p:spPr>
          <a:xfrm rot="337761" flipH="1">
            <a:off x="3075397" y="1178959"/>
            <a:ext cx="6041205" cy="450008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86B41B8-5AE0-E047-A452-FB73011CC9FA}"/>
              </a:ext>
            </a:extLst>
          </p:cNvPr>
          <p:cNvGrpSpPr/>
          <p:nvPr/>
        </p:nvGrpSpPr>
        <p:grpSpPr>
          <a:xfrm>
            <a:off x="4813044" y="1973008"/>
            <a:ext cx="3528000" cy="3528000"/>
            <a:chOff x="4814356" y="1905061"/>
            <a:chExt cx="3528000" cy="35280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041B03-C530-9A4F-8678-35BFCD35CE71}"/>
                </a:ext>
              </a:extLst>
            </p:cNvPr>
            <p:cNvSpPr txBox="1"/>
            <p:nvPr/>
          </p:nvSpPr>
          <p:spPr>
            <a:xfrm>
              <a:off x="6793163" y="2955362"/>
              <a:ext cx="841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Cambria" panose="02040503050406030204" pitchFamily="18" charset="0"/>
                </a:rPr>
                <a:t>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3C72E0-A939-A848-85BD-C823D6B7CA81}"/>
                </a:ext>
              </a:extLst>
            </p:cNvPr>
            <p:cNvSpPr txBox="1"/>
            <p:nvPr/>
          </p:nvSpPr>
          <p:spPr>
            <a:xfrm>
              <a:off x="6036913" y="4162201"/>
              <a:ext cx="1082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</a:rPr>
                <a:t>0.15 </a:t>
              </a:r>
              <a:r>
                <a:rPr lang="en-US" sz="2400" i="1" dirty="0">
                  <a:latin typeface="Cambria" panose="02040503050406030204" pitchFamily="18" charset="0"/>
                </a:rPr>
                <a:t>m</a:t>
              </a:r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0DA400AD-2496-5D48-9AEB-2711CD794D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87377" y="3417028"/>
              <a:ext cx="1405785" cy="15606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06FDDC60-3A4A-DB47-BFEC-92AB0DB9E591}"/>
                </a:ext>
              </a:extLst>
            </p:cNvPr>
            <p:cNvSpPr>
              <a:spLocks noChangeAspect="1"/>
            </p:cNvSpPr>
            <p:nvPr/>
          </p:nvSpPr>
          <p:spPr>
            <a:xfrm rot="12705986">
              <a:off x="4814356" y="1905061"/>
              <a:ext cx="3528000" cy="3528000"/>
            </a:xfrm>
            <a:prstGeom prst="arc">
              <a:avLst>
                <a:gd name="adj1" fmla="val 16200000"/>
                <a:gd name="adj2" fmla="val 1743726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2AAE218-0724-8B44-B0D1-85EE848FEAE6}"/>
              </a:ext>
            </a:extLst>
          </p:cNvPr>
          <p:cNvSpPr txBox="1"/>
          <p:nvPr/>
        </p:nvSpPr>
        <p:spPr>
          <a:xfrm>
            <a:off x="2644102" y="4061564"/>
            <a:ext cx="108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0.05 </a:t>
            </a:r>
            <a:r>
              <a:rPr lang="en-US" sz="2400" i="1" dirty="0">
                <a:latin typeface="Cambria" panose="02040503050406030204" pitchFamily="18" charset="0"/>
              </a:rPr>
              <a:t>m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A0557BF-3005-6041-8573-A9A50E2B5777}"/>
              </a:ext>
            </a:extLst>
          </p:cNvPr>
          <p:cNvSpPr>
            <a:spLocks noChangeAspect="1"/>
          </p:cNvSpPr>
          <p:nvPr/>
        </p:nvSpPr>
        <p:spPr>
          <a:xfrm rot="10043740" flipV="1">
            <a:off x="3045433" y="2515161"/>
            <a:ext cx="1620000" cy="1620000"/>
          </a:xfrm>
          <a:prstGeom prst="arc">
            <a:avLst>
              <a:gd name="adj1" fmla="val 16200000"/>
              <a:gd name="adj2" fmla="val 20266856"/>
            </a:avLst>
          </a:prstGeom>
          <a:ln>
            <a:headEnd type="stealth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A9D0C1-07B5-AC4C-BC74-238D07F94F91}"/>
                  </a:ext>
                </a:extLst>
              </p:cNvPr>
              <p:cNvSpPr txBox="1"/>
              <p:nvPr/>
            </p:nvSpPr>
            <p:spPr>
              <a:xfrm>
                <a:off x="2594879" y="2474844"/>
                <a:ext cx="5866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A9D0C1-07B5-AC4C-BC74-238D07F94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879" y="2474844"/>
                <a:ext cx="586635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31D59A6-15F2-9F48-8120-B9C9FDB40A8C}"/>
              </a:ext>
            </a:extLst>
          </p:cNvPr>
          <p:cNvGrpSpPr/>
          <p:nvPr/>
        </p:nvGrpSpPr>
        <p:grpSpPr>
          <a:xfrm>
            <a:off x="3307058" y="2977252"/>
            <a:ext cx="1116000" cy="1145974"/>
            <a:chOff x="3315478" y="3185690"/>
            <a:chExt cx="1116000" cy="11459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FD0326-E0A4-6344-BB69-6E34FDF8425F}"/>
                </a:ext>
              </a:extLst>
            </p:cNvPr>
            <p:cNvSpPr txBox="1"/>
            <p:nvPr/>
          </p:nvSpPr>
          <p:spPr>
            <a:xfrm>
              <a:off x="3565860" y="3185690"/>
              <a:ext cx="841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Cambria" panose="02040503050406030204" pitchFamily="18" charset="0"/>
                </a:rPr>
                <a:t>A</a:t>
              </a:r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6C605117-5B07-8D4C-B2A2-7E01A01F99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6389" y="3676650"/>
              <a:ext cx="517286" cy="5183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79E92A8B-2C49-5741-B261-1C40C722BF00}"/>
                </a:ext>
              </a:extLst>
            </p:cNvPr>
            <p:cNvSpPr>
              <a:spLocks noChangeAspect="1"/>
            </p:cNvSpPr>
            <p:nvPr/>
          </p:nvSpPr>
          <p:spPr>
            <a:xfrm rot="12705986">
              <a:off x="3315478" y="3215664"/>
              <a:ext cx="1116000" cy="1116000"/>
            </a:xfrm>
            <a:prstGeom prst="arc">
              <a:avLst>
                <a:gd name="adj1" fmla="val 16200000"/>
                <a:gd name="adj2" fmla="val 1743726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600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B95E-362B-5E4C-811B-5926C88E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AA7E1-9CF4-8E49-AB42-F1616AC2EE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84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142F63E-C8C2-384B-835B-778ED238A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528649">
            <a:off x="2861969" y="3573091"/>
            <a:ext cx="1926299" cy="1833710"/>
          </a:xfrm>
          <a:prstGeom prst="rect">
            <a:avLst/>
          </a:prstGeom>
        </p:spPr>
      </p:pic>
      <p:sp>
        <p:nvSpPr>
          <p:cNvPr id="3" name="Line 14">
            <a:extLst>
              <a:ext uri="{FF2B5EF4-FFF2-40B4-BE49-F238E27FC236}">
                <a16:creationId xmlns:a16="http://schemas.microsoft.com/office/drawing/2014/main" id="{1B416DE9-9732-F244-9C8C-1DAB5DA011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74800" y="2390503"/>
            <a:ext cx="0" cy="330227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11">
            <a:extLst>
              <a:ext uri="{FF2B5EF4-FFF2-40B4-BE49-F238E27FC236}">
                <a16:creationId xmlns:a16="http://schemas.microsoft.com/office/drawing/2014/main" id="{46324D32-13F5-E941-BB67-87C8B15438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1650" y="3406775"/>
            <a:ext cx="914400" cy="1143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FEBA3C73-3B0A-8D42-9635-02E7A9A2F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0700" y="4549775"/>
            <a:ext cx="1028700" cy="800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E1A7EA-CF8B-CE43-9E80-93C0AD57D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5819775"/>
            <a:ext cx="342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04BC49E0-3F9E-E142-9D9F-DAB7FCA96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140" y="4130245"/>
            <a:ext cx="4572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64A4A6EB-D7FB-CD4B-8176-16F66B33A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4002871"/>
            <a:ext cx="4572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F6FC7293-9A8F-A245-BC85-A0A7C74CF2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2133" y="4279900"/>
            <a:ext cx="1159960" cy="27937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4">
            <a:extLst>
              <a:ext uri="{FF2B5EF4-FFF2-40B4-BE49-F238E27FC236}">
                <a16:creationId xmlns:a16="http://schemas.microsoft.com/office/drawing/2014/main" id="{C2F79B02-3DBA-E44F-A907-1074A941BF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74799" y="4570867"/>
            <a:ext cx="1447329" cy="110970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FA7FEF4B-F5C2-5743-9EA1-E5AB56085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7072" y="5459910"/>
            <a:ext cx="4572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6EEA7A9D-70B9-614C-A5C0-8F0F18CA9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506" y="1928087"/>
            <a:ext cx="4572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Y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9170C738-30EE-8B40-805B-8EFE36C9D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7450" y="5155111"/>
            <a:ext cx="4572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D5690A19-177C-D243-9D1F-412CE5DB3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7540" y="3138487"/>
            <a:ext cx="4572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y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Line 3">
            <a:extLst>
              <a:ext uri="{FF2B5EF4-FFF2-40B4-BE49-F238E27FC236}">
                <a16:creationId xmlns:a16="http://schemas.microsoft.com/office/drawing/2014/main" id="{17B8FF0F-2DDA-314A-ADBB-DC5F077DF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4799" y="4549775"/>
            <a:ext cx="42291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4">
            <a:extLst>
              <a:ext uri="{FF2B5EF4-FFF2-40B4-BE49-F238E27FC236}">
                <a16:creationId xmlns:a16="http://schemas.microsoft.com/office/drawing/2014/main" id="{1E6405E0-4BBB-BD4B-B7FB-89DBA0A34C46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3225936" y="4029438"/>
            <a:ext cx="0" cy="330227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0E870-66BB-6240-A5D0-D1083172926B}"/>
              </a:ext>
            </a:extLst>
          </p:cNvPr>
          <p:cNvSpPr>
            <a:spLocks noChangeAspect="1"/>
          </p:cNvSpPr>
          <p:nvPr/>
        </p:nvSpPr>
        <p:spPr>
          <a:xfrm>
            <a:off x="3000324" y="4495775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44FC2B-C55B-BA41-B781-EAC71B98A49E}"/>
              </a:ext>
            </a:extLst>
          </p:cNvPr>
          <p:cNvSpPr>
            <a:spLocks noChangeAspect="1"/>
          </p:cNvSpPr>
          <p:nvPr/>
        </p:nvSpPr>
        <p:spPr>
          <a:xfrm>
            <a:off x="4182094" y="4223533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19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6375F0B6-06A8-B84C-AA17-1D77DEB5CB87}"/>
              </a:ext>
            </a:extLst>
          </p:cNvPr>
          <p:cNvGrpSpPr/>
          <p:nvPr/>
        </p:nvGrpSpPr>
        <p:grpSpPr>
          <a:xfrm>
            <a:off x="5717781" y="481058"/>
            <a:ext cx="4475038" cy="4986269"/>
            <a:chOff x="5717781" y="481058"/>
            <a:chExt cx="4475038" cy="498626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BF78759-7681-3D40-84E5-8EE7B9336D15}"/>
                </a:ext>
              </a:extLst>
            </p:cNvPr>
            <p:cNvGrpSpPr/>
            <p:nvPr/>
          </p:nvGrpSpPr>
          <p:grpSpPr>
            <a:xfrm>
              <a:off x="5717781" y="481058"/>
              <a:ext cx="4475038" cy="4986269"/>
              <a:chOff x="5717781" y="481058"/>
              <a:chExt cx="4475038" cy="4986269"/>
            </a:xfrm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88CD20C4-EA41-4F42-8752-BAA7E5632E46}"/>
                  </a:ext>
                </a:extLst>
              </p:cNvPr>
              <p:cNvSpPr/>
              <p:nvPr/>
            </p:nvSpPr>
            <p:spPr>
              <a:xfrm rot="7588113">
                <a:off x="6318427" y="2690185"/>
                <a:ext cx="3313803" cy="2240481"/>
              </a:xfrm>
              <a:custGeom>
                <a:avLst/>
                <a:gdLst>
                  <a:gd name="connsiteX0" fmla="*/ 1436244 w 2646607"/>
                  <a:gd name="connsiteY0" fmla="*/ 91877 h 2413117"/>
                  <a:gd name="connsiteX1" fmla="*/ 650181 w 2646607"/>
                  <a:gd name="connsiteY1" fmla="*/ 140003 h 2413117"/>
                  <a:gd name="connsiteX2" fmla="*/ 409550 w 2646607"/>
                  <a:gd name="connsiteY2" fmla="*/ 685435 h 2413117"/>
                  <a:gd name="connsiteX3" fmla="*/ 329339 w 2646607"/>
                  <a:gd name="connsiteY3" fmla="*/ 1567751 h 2413117"/>
                  <a:gd name="connsiteX4" fmla="*/ 8497 w 2646607"/>
                  <a:gd name="connsiteY4" fmla="*/ 2209435 h 2413117"/>
                  <a:gd name="connsiteX5" fmla="*/ 714350 w 2646607"/>
                  <a:gd name="connsiteY5" fmla="*/ 2401940 h 2413117"/>
                  <a:gd name="connsiteX6" fmla="*/ 1339992 w 2646607"/>
                  <a:gd name="connsiteY6" fmla="*/ 1936719 h 2413117"/>
                  <a:gd name="connsiteX7" fmla="*/ 1757087 w 2646607"/>
                  <a:gd name="connsiteY7" fmla="*/ 1696087 h 2413117"/>
                  <a:gd name="connsiteX8" fmla="*/ 2462939 w 2646607"/>
                  <a:gd name="connsiteY8" fmla="*/ 1583793 h 2413117"/>
                  <a:gd name="connsiteX9" fmla="*/ 2607318 w 2646607"/>
                  <a:gd name="connsiteY9" fmla="*/ 1182740 h 2413117"/>
                  <a:gd name="connsiteX10" fmla="*/ 2607318 w 2646607"/>
                  <a:gd name="connsiteY10" fmla="*/ 813772 h 2413117"/>
                  <a:gd name="connsiteX11" fmla="*/ 2158139 w 2646607"/>
                  <a:gd name="connsiteY11" fmla="*/ 91877 h 2413117"/>
                  <a:gd name="connsiteX12" fmla="*/ 1837297 w 2646607"/>
                  <a:gd name="connsiteY12" fmla="*/ 11666 h 2413117"/>
                  <a:gd name="connsiteX13" fmla="*/ 1436244 w 2646607"/>
                  <a:gd name="connsiteY13" fmla="*/ 91877 h 241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46607" h="2413117">
                    <a:moveTo>
                      <a:pt x="1436244" y="91877"/>
                    </a:moveTo>
                    <a:cubicBezTo>
                      <a:pt x="1238391" y="113266"/>
                      <a:pt x="821297" y="41077"/>
                      <a:pt x="650181" y="140003"/>
                    </a:cubicBezTo>
                    <a:cubicBezTo>
                      <a:pt x="479065" y="238929"/>
                      <a:pt x="463024" y="447477"/>
                      <a:pt x="409550" y="685435"/>
                    </a:cubicBezTo>
                    <a:cubicBezTo>
                      <a:pt x="356076" y="923393"/>
                      <a:pt x="396181" y="1313751"/>
                      <a:pt x="329339" y="1567751"/>
                    </a:cubicBezTo>
                    <a:cubicBezTo>
                      <a:pt x="262497" y="1821751"/>
                      <a:pt x="-55671" y="2070404"/>
                      <a:pt x="8497" y="2209435"/>
                    </a:cubicBezTo>
                    <a:cubicBezTo>
                      <a:pt x="72665" y="2348466"/>
                      <a:pt x="492434" y="2447393"/>
                      <a:pt x="714350" y="2401940"/>
                    </a:cubicBezTo>
                    <a:cubicBezTo>
                      <a:pt x="936266" y="2356487"/>
                      <a:pt x="1166203" y="2054361"/>
                      <a:pt x="1339992" y="1936719"/>
                    </a:cubicBezTo>
                    <a:cubicBezTo>
                      <a:pt x="1513781" y="1819077"/>
                      <a:pt x="1569929" y="1754908"/>
                      <a:pt x="1757087" y="1696087"/>
                    </a:cubicBezTo>
                    <a:cubicBezTo>
                      <a:pt x="1944245" y="1637266"/>
                      <a:pt x="2321234" y="1669351"/>
                      <a:pt x="2462939" y="1583793"/>
                    </a:cubicBezTo>
                    <a:cubicBezTo>
                      <a:pt x="2604644" y="1498235"/>
                      <a:pt x="2583255" y="1311077"/>
                      <a:pt x="2607318" y="1182740"/>
                    </a:cubicBezTo>
                    <a:cubicBezTo>
                      <a:pt x="2631381" y="1054403"/>
                      <a:pt x="2682181" y="995582"/>
                      <a:pt x="2607318" y="813772"/>
                    </a:cubicBezTo>
                    <a:cubicBezTo>
                      <a:pt x="2532455" y="631962"/>
                      <a:pt x="2286476" y="225561"/>
                      <a:pt x="2158139" y="91877"/>
                    </a:cubicBezTo>
                    <a:cubicBezTo>
                      <a:pt x="2029802" y="-41807"/>
                      <a:pt x="1957613" y="8992"/>
                      <a:pt x="1837297" y="11666"/>
                    </a:cubicBezTo>
                    <a:cubicBezTo>
                      <a:pt x="1716981" y="14340"/>
                      <a:pt x="1634097" y="70488"/>
                      <a:pt x="1436244" y="9187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B7123C7-A052-814B-A9BC-8B1C36C8B79C}"/>
                  </a:ext>
                </a:extLst>
              </p:cNvPr>
              <p:cNvSpPr/>
              <p:nvPr/>
            </p:nvSpPr>
            <p:spPr>
              <a:xfrm rot="9020716">
                <a:off x="5717781" y="2407172"/>
                <a:ext cx="3313803" cy="2240481"/>
              </a:xfrm>
              <a:custGeom>
                <a:avLst/>
                <a:gdLst>
                  <a:gd name="connsiteX0" fmla="*/ 1436244 w 2646607"/>
                  <a:gd name="connsiteY0" fmla="*/ 91877 h 2413117"/>
                  <a:gd name="connsiteX1" fmla="*/ 650181 w 2646607"/>
                  <a:gd name="connsiteY1" fmla="*/ 140003 h 2413117"/>
                  <a:gd name="connsiteX2" fmla="*/ 409550 w 2646607"/>
                  <a:gd name="connsiteY2" fmla="*/ 685435 h 2413117"/>
                  <a:gd name="connsiteX3" fmla="*/ 329339 w 2646607"/>
                  <a:gd name="connsiteY3" fmla="*/ 1567751 h 2413117"/>
                  <a:gd name="connsiteX4" fmla="*/ 8497 w 2646607"/>
                  <a:gd name="connsiteY4" fmla="*/ 2209435 h 2413117"/>
                  <a:gd name="connsiteX5" fmla="*/ 714350 w 2646607"/>
                  <a:gd name="connsiteY5" fmla="*/ 2401940 h 2413117"/>
                  <a:gd name="connsiteX6" fmla="*/ 1339992 w 2646607"/>
                  <a:gd name="connsiteY6" fmla="*/ 1936719 h 2413117"/>
                  <a:gd name="connsiteX7" fmla="*/ 1757087 w 2646607"/>
                  <a:gd name="connsiteY7" fmla="*/ 1696087 h 2413117"/>
                  <a:gd name="connsiteX8" fmla="*/ 2462939 w 2646607"/>
                  <a:gd name="connsiteY8" fmla="*/ 1583793 h 2413117"/>
                  <a:gd name="connsiteX9" fmla="*/ 2607318 w 2646607"/>
                  <a:gd name="connsiteY9" fmla="*/ 1182740 h 2413117"/>
                  <a:gd name="connsiteX10" fmla="*/ 2607318 w 2646607"/>
                  <a:gd name="connsiteY10" fmla="*/ 813772 h 2413117"/>
                  <a:gd name="connsiteX11" fmla="*/ 2158139 w 2646607"/>
                  <a:gd name="connsiteY11" fmla="*/ 91877 h 2413117"/>
                  <a:gd name="connsiteX12" fmla="*/ 1837297 w 2646607"/>
                  <a:gd name="connsiteY12" fmla="*/ 11666 h 2413117"/>
                  <a:gd name="connsiteX13" fmla="*/ 1436244 w 2646607"/>
                  <a:gd name="connsiteY13" fmla="*/ 91877 h 241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46607" h="2413117">
                    <a:moveTo>
                      <a:pt x="1436244" y="91877"/>
                    </a:moveTo>
                    <a:cubicBezTo>
                      <a:pt x="1238391" y="113266"/>
                      <a:pt x="821297" y="41077"/>
                      <a:pt x="650181" y="140003"/>
                    </a:cubicBezTo>
                    <a:cubicBezTo>
                      <a:pt x="479065" y="238929"/>
                      <a:pt x="463024" y="447477"/>
                      <a:pt x="409550" y="685435"/>
                    </a:cubicBezTo>
                    <a:cubicBezTo>
                      <a:pt x="356076" y="923393"/>
                      <a:pt x="396181" y="1313751"/>
                      <a:pt x="329339" y="1567751"/>
                    </a:cubicBezTo>
                    <a:cubicBezTo>
                      <a:pt x="262497" y="1821751"/>
                      <a:pt x="-55671" y="2070404"/>
                      <a:pt x="8497" y="2209435"/>
                    </a:cubicBezTo>
                    <a:cubicBezTo>
                      <a:pt x="72665" y="2348466"/>
                      <a:pt x="492434" y="2447393"/>
                      <a:pt x="714350" y="2401940"/>
                    </a:cubicBezTo>
                    <a:cubicBezTo>
                      <a:pt x="936266" y="2356487"/>
                      <a:pt x="1166203" y="2054361"/>
                      <a:pt x="1339992" y="1936719"/>
                    </a:cubicBezTo>
                    <a:cubicBezTo>
                      <a:pt x="1513781" y="1819077"/>
                      <a:pt x="1569929" y="1754908"/>
                      <a:pt x="1757087" y="1696087"/>
                    </a:cubicBezTo>
                    <a:cubicBezTo>
                      <a:pt x="1944245" y="1637266"/>
                      <a:pt x="2321234" y="1669351"/>
                      <a:pt x="2462939" y="1583793"/>
                    </a:cubicBezTo>
                    <a:cubicBezTo>
                      <a:pt x="2604644" y="1498235"/>
                      <a:pt x="2583255" y="1311077"/>
                      <a:pt x="2607318" y="1182740"/>
                    </a:cubicBezTo>
                    <a:cubicBezTo>
                      <a:pt x="2631381" y="1054403"/>
                      <a:pt x="2682181" y="995582"/>
                      <a:pt x="2607318" y="813772"/>
                    </a:cubicBezTo>
                    <a:cubicBezTo>
                      <a:pt x="2532455" y="631962"/>
                      <a:pt x="2286476" y="225561"/>
                      <a:pt x="2158139" y="91877"/>
                    </a:cubicBezTo>
                    <a:cubicBezTo>
                      <a:pt x="2029802" y="-41807"/>
                      <a:pt x="1957613" y="8992"/>
                      <a:pt x="1837297" y="11666"/>
                    </a:cubicBezTo>
                    <a:cubicBezTo>
                      <a:pt x="1716981" y="14340"/>
                      <a:pt x="1634097" y="70488"/>
                      <a:pt x="1436244" y="9187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C92BD56-98DB-7047-9343-3B491BB7A46D}"/>
                  </a:ext>
                </a:extLst>
              </p:cNvPr>
              <p:cNvGrpSpPr/>
              <p:nvPr/>
            </p:nvGrpSpPr>
            <p:grpSpPr>
              <a:xfrm>
                <a:off x="7487301" y="481058"/>
                <a:ext cx="2705518" cy="2085985"/>
                <a:chOff x="3465758" y="861459"/>
                <a:chExt cx="2705518" cy="2085985"/>
              </a:xfrm>
            </p:grpSpPr>
            <p:sp>
              <p:nvSpPr>
                <p:cNvPr id="12" name="Text Box 7">
                  <a:extLst>
                    <a:ext uri="{FF2B5EF4-FFF2-40B4-BE49-F238E27FC236}">
                      <a16:creationId xmlns:a16="http://schemas.microsoft.com/office/drawing/2014/main" id="{758AAC95-EB24-F845-B84C-A37994EDA0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14076" y="2506119"/>
                  <a:ext cx="457200" cy="441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8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x'</a:t>
                  </a:r>
                  <a:endPara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" name="Text Box 12">
                  <a:extLst>
                    <a:ext uri="{FF2B5EF4-FFF2-40B4-BE49-F238E27FC236}">
                      <a16:creationId xmlns:a16="http://schemas.microsoft.com/office/drawing/2014/main" id="{A8200288-B310-3F49-9942-0E14D363E9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65758" y="861459"/>
                  <a:ext cx="457200" cy="441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8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y'</a:t>
                  </a:r>
                  <a:endPara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" name="Line 14">
                  <a:extLst>
                    <a:ext uri="{FF2B5EF4-FFF2-40B4-BE49-F238E27FC236}">
                      <a16:creationId xmlns:a16="http://schemas.microsoft.com/office/drawing/2014/main" id="{F5072DFA-AB54-7046-AF6A-F6345EBC20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46160" y="940090"/>
                  <a:ext cx="0" cy="1800000"/>
                </a:xfrm>
                <a:prstGeom prst="lin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14">
                  <a:extLst>
                    <a:ext uri="{FF2B5EF4-FFF2-40B4-BE49-F238E27FC236}">
                      <a16:creationId xmlns:a16="http://schemas.microsoft.com/office/drawing/2014/main" id="{DDDCF56A-5DF3-684F-9D2C-317EFEA2CA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846160" y="1842428"/>
                  <a:ext cx="0" cy="1800000"/>
                </a:xfrm>
                <a:prstGeom prst="lin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FFCCE95B-4CF8-A640-8E3E-4BF5139957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93141" y="2687352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Text Box 1">
                  <a:extLst>
                    <a:ext uri="{FF2B5EF4-FFF2-40B4-BE49-F238E27FC236}">
                      <a16:creationId xmlns:a16="http://schemas.microsoft.com/office/drawing/2014/main" id="{FFF476F4-62E1-5F4C-B825-A2BA5E9E19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6160" y="2216979"/>
                  <a:ext cx="457200" cy="4518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8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A</a:t>
                  </a:r>
                  <a:endPara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2" name="Text Box 8">
              <a:extLst>
                <a:ext uri="{FF2B5EF4-FFF2-40B4-BE49-F238E27FC236}">
                  <a16:creationId xmlns:a16="http://schemas.microsoft.com/office/drawing/2014/main" id="{76F72679-836B-8743-B7EE-1AFCEF1B5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8456" y="4468266"/>
              <a:ext cx="457200" cy="57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1AA94E9-6A28-AC49-9C5F-DF6A29D642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8639" y="4959513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1B54225-55B9-EF43-BA0F-9AA342F2FBDF}"/>
              </a:ext>
            </a:extLst>
          </p:cNvPr>
          <p:cNvGrpSpPr/>
          <p:nvPr/>
        </p:nvGrpSpPr>
        <p:grpSpPr>
          <a:xfrm>
            <a:off x="2106787" y="1379901"/>
            <a:ext cx="4485784" cy="4296927"/>
            <a:chOff x="2106787" y="1379901"/>
            <a:chExt cx="4485784" cy="4296927"/>
          </a:xfrm>
        </p:grpSpPr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0D9A22F5-DE53-E64D-85FD-0CF9A1055666}"/>
                </a:ext>
              </a:extLst>
            </p:cNvPr>
            <p:cNvSpPr/>
            <p:nvPr/>
          </p:nvSpPr>
          <p:spPr>
            <a:xfrm rot="9020716">
              <a:off x="2106787" y="3315328"/>
              <a:ext cx="3313803" cy="2240481"/>
            </a:xfrm>
            <a:custGeom>
              <a:avLst/>
              <a:gdLst>
                <a:gd name="connsiteX0" fmla="*/ 1436244 w 2646607"/>
                <a:gd name="connsiteY0" fmla="*/ 91877 h 2413117"/>
                <a:gd name="connsiteX1" fmla="*/ 650181 w 2646607"/>
                <a:gd name="connsiteY1" fmla="*/ 140003 h 2413117"/>
                <a:gd name="connsiteX2" fmla="*/ 409550 w 2646607"/>
                <a:gd name="connsiteY2" fmla="*/ 685435 h 2413117"/>
                <a:gd name="connsiteX3" fmla="*/ 329339 w 2646607"/>
                <a:gd name="connsiteY3" fmla="*/ 1567751 h 2413117"/>
                <a:gd name="connsiteX4" fmla="*/ 8497 w 2646607"/>
                <a:gd name="connsiteY4" fmla="*/ 2209435 h 2413117"/>
                <a:gd name="connsiteX5" fmla="*/ 714350 w 2646607"/>
                <a:gd name="connsiteY5" fmla="*/ 2401940 h 2413117"/>
                <a:gd name="connsiteX6" fmla="*/ 1339992 w 2646607"/>
                <a:gd name="connsiteY6" fmla="*/ 1936719 h 2413117"/>
                <a:gd name="connsiteX7" fmla="*/ 1757087 w 2646607"/>
                <a:gd name="connsiteY7" fmla="*/ 1696087 h 2413117"/>
                <a:gd name="connsiteX8" fmla="*/ 2462939 w 2646607"/>
                <a:gd name="connsiteY8" fmla="*/ 1583793 h 2413117"/>
                <a:gd name="connsiteX9" fmla="*/ 2607318 w 2646607"/>
                <a:gd name="connsiteY9" fmla="*/ 1182740 h 2413117"/>
                <a:gd name="connsiteX10" fmla="*/ 2607318 w 2646607"/>
                <a:gd name="connsiteY10" fmla="*/ 813772 h 2413117"/>
                <a:gd name="connsiteX11" fmla="*/ 2158139 w 2646607"/>
                <a:gd name="connsiteY11" fmla="*/ 91877 h 2413117"/>
                <a:gd name="connsiteX12" fmla="*/ 1837297 w 2646607"/>
                <a:gd name="connsiteY12" fmla="*/ 11666 h 2413117"/>
                <a:gd name="connsiteX13" fmla="*/ 1436244 w 2646607"/>
                <a:gd name="connsiteY13" fmla="*/ 91877 h 241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46607" h="2413117">
                  <a:moveTo>
                    <a:pt x="1436244" y="91877"/>
                  </a:moveTo>
                  <a:cubicBezTo>
                    <a:pt x="1238391" y="113266"/>
                    <a:pt x="821297" y="41077"/>
                    <a:pt x="650181" y="140003"/>
                  </a:cubicBezTo>
                  <a:cubicBezTo>
                    <a:pt x="479065" y="238929"/>
                    <a:pt x="463024" y="447477"/>
                    <a:pt x="409550" y="685435"/>
                  </a:cubicBezTo>
                  <a:cubicBezTo>
                    <a:pt x="356076" y="923393"/>
                    <a:pt x="396181" y="1313751"/>
                    <a:pt x="329339" y="1567751"/>
                  </a:cubicBezTo>
                  <a:cubicBezTo>
                    <a:pt x="262497" y="1821751"/>
                    <a:pt x="-55671" y="2070404"/>
                    <a:pt x="8497" y="2209435"/>
                  </a:cubicBezTo>
                  <a:cubicBezTo>
                    <a:pt x="72665" y="2348466"/>
                    <a:pt x="492434" y="2447393"/>
                    <a:pt x="714350" y="2401940"/>
                  </a:cubicBezTo>
                  <a:cubicBezTo>
                    <a:pt x="936266" y="2356487"/>
                    <a:pt x="1166203" y="2054361"/>
                    <a:pt x="1339992" y="1936719"/>
                  </a:cubicBezTo>
                  <a:cubicBezTo>
                    <a:pt x="1513781" y="1819077"/>
                    <a:pt x="1569929" y="1754908"/>
                    <a:pt x="1757087" y="1696087"/>
                  </a:cubicBezTo>
                  <a:cubicBezTo>
                    <a:pt x="1944245" y="1637266"/>
                    <a:pt x="2321234" y="1669351"/>
                    <a:pt x="2462939" y="1583793"/>
                  </a:cubicBezTo>
                  <a:cubicBezTo>
                    <a:pt x="2604644" y="1498235"/>
                    <a:pt x="2583255" y="1311077"/>
                    <a:pt x="2607318" y="1182740"/>
                  </a:cubicBezTo>
                  <a:cubicBezTo>
                    <a:pt x="2631381" y="1054403"/>
                    <a:pt x="2682181" y="995582"/>
                    <a:pt x="2607318" y="813772"/>
                  </a:cubicBezTo>
                  <a:cubicBezTo>
                    <a:pt x="2532455" y="631962"/>
                    <a:pt x="2286476" y="225561"/>
                    <a:pt x="2158139" y="91877"/>
                  </a:cubicBezTo>
                  <a:cubicBezTo>
                    <a:pt x="2029802" y="-41807"/>
                    <a:pt x="1957613" y="8992"/>
                    <a:pt x="1837297" y="11666"/>
                  </a:cubicBezTo>
                  <a:cubicBezTo>
                    <a:pt x="1716981" y="14340"/>
                    <a:pt x="1634097" y="70488"/>
                    <a:pt x="1436244" y="9187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176C9CF0-BB88-BF45-9189-3ACC06045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9859" y="5048166"/>
              <a:ext cx="457200" cy="57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7BC9149-0137-614B-B8A0-8A3A32256D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8209" y="556882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9FD4E94-4CDC-9B43-AC30-0C3249E476D9}"/>
                </a:ext>
              </a:extLst>
            </p:cNvPr>
            <p:cNvGrpSpPr/>
            <p:nvPr/>
          </p:nvGrpSpPr>
          <p:grpSpPr>
            <a:xfrm>
              <a:off x="3887053" y="1379901"/>
              <a:ext cx="2705518" cy="2085985"/>
              <a:chOff x="3465758" y="861459"/>
              <a:chExt cx="2705518" cy="2085985"/>
            </a:xfrm>
          </p:grpSpPr>
          <p:sp>
            <p:nvSpPr>
              <p:cNvPr id="35" name="Text Box 7">
                <a:extLst>
                  <a:ext uri="{FF2B5EF4-FFF2-40B4-BE49-F238E27FC236}">
                    <a16:creationId xmlns:a16="http://schemas.microsoft.com/office/drawing/2014/main" id="{DA3BB89B-3AD5-6F4A-9F84-E0FF0000CE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4076" y="2506119"/>
                <a:ext cx="457200" cy="441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x'</a:t>
                </a: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Text Box 12">
                <a:extLst>
                  <a:ext uri="{FF2B5EF4-FFF2-40B4-BE49-F238E27FC236}">
                    <a16:creationId xmlns:a16="http://schemas.microsoft.com/office/drawing/2014/main" id="{33E54475-DF9C-9D41-B020-27E0873C77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5758" y="861459"/>
                <a:ext cx="457200" cy="441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y'</a:t>
                </a: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" name="Line 14">
                <a:extLst>
                  <a:ext uri="{FF2B5EF4-FFF2-40B4-BE49-F238E27FC236}">
                    <a16:creationId xmlns:a16="http://schemas.microsoft.com/office/drawing/2014/main" id="{23943154-6C39-5D46-A4B8-0EB657BC0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6160" y="940090"/>
                <a:ext cx="0" cy="1800000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Line 14">
                <a:extLst>
                  <a:ext uri="{FF2B5EF4-FFF2-40B4-BE49-F238E27FC236}">
                    <a16:creationId xmlns:a16="http://schemas.microsoft.com/office/drawing/2014/main" id="{26746C97-6332-B24F-B11B-5D7D6CEF2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846160" y="1842428"/>
                <a:ext cx="0" cy="1800000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049C6A0-EF8E-054F-A67D-FCB13A372A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3141" y="268735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 Box 1">
                <a:extLst>
                  <a:ext uri="{FF2B5EF4-FFF2-40B4-BE49-F238E27FC236}">
                    <a16:creationId xmlns:a16="http://schemas.microsoft.com/office/drawing/2014/main" id="{5BE30738-B1FB-F04E-BEEA-03488123C1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0896" y="2487714"/>
                <a:ext cx="457200" cy="441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</a:t>
                </a: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4" name="Line 11">
            <a:extLst>
              <a:ext uri="{FF2B5EF4-FFF2-40B4-BE49-F238E27FC236}">
                <a16:creationId xmlns:a16="http://schemas.microsoft.com/office/drawing/2014/main" id="{AA9CA659-E9E5-2F44-9D74-53628DAFFF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60126" y="3282334"/>
            <a:ext cx="907324" cy="228649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F74EF0A4-1AF3-694C-9010-7FF9C41A9E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4253" y="2371130"/>
            <a:ext cx="3600248" cy="88178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2DA36530-754B-8B43-921A-22978C2BB0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2209" y="5036036"/>
            <a:ext cx="4646430" cy="60296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F118481D-F6BA-CB4A-89B1-AF7225AA9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837" y="2211025"/>
            <a:ext cx="958087" cy="44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kumimoji="0" lang="en-US" altLang="en-US" sz="2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n-US" alt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kumimoji="0" lang="en-US" altLang="en-US" sz="2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A4E4E487-9CCC-4D4A-A394-761F97ABE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853" y="3993909"/>
            <a:ext cx="732338" cy="44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kumimoji="0" lang="en-US" altLang="en-US" sz="2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altLang="en-US" sz="2800" b="1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/A</a:t>
            </a:r>
            <a:endParaRPr kumimoji="0" lang="en-US" altLang="en-US" sz="2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E32FF6-EC14-B941-BD97-5A0B2984DE4D}"/>
              </a:ext>
            </a:extLst>
          </p:cNvPr>
          <p:cNvSpPr txBox="1"/>
          <p:nvPr/>
        </p:nvSpPr>
        <p:spPr>
          <a:xfrm>
            <a:off x="4915830" y="5898018"/>
            <a:ext cx="1957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Translation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46762-A391-D84E-BD62-769B8AB08910}"/>
              </a:ext>
            </a:extLst>
          </p:cNvPr>
          <p:cNvSpPr txBox="1"/>
          <p:nvPr/>
        </p:nvSpPr>
        <p:spPr>
          <a:xfrm>
            <a:off x="7402672" y="5529170"/>
            <a:ext cx="14166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Rotation</a:t>
            </a:r>
          </a:p>
        </p:txBody>
      </p:sp>
      <p:sp>
        <p:nvSpPr>
          <p:cNvPr id="46" name="Text Box 8">
            <a:extLst>
              <a:ext uri="{FF2B5EF4-FFF2-40B4-BE49-F238E27FC236}">
                <a16:creationId xmlns:a16="http://schemas.microsoft.com/office/drawing/2014/main" id="{321DA189-18B1-C54D-81BA-59930AE59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793" y="4160990"/>
            <a:ext cx="651669" cy="57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B'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2CD58FA-BCF8-5949-935B-9CC599CE7B9A}"/>
              </a:ext>
            </a:extLst>
          </p:cNvPr>
          <p:cNvSpPr>
            <a:spLocks noChangeAspect="1"/>
          </p:cNvSpPr>
          <p:nvPr/>
        </p:nvSpPr>
        <p:spPr>
          <a:xfrm>
            <a:off x="6990417" y="4658345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Box 2">
            <a:extLst>
              <a:ext uri="{FF2B5EF4-FFF2-40B4-BE49-F238E27FC236}">
                <a16:creationId xmlns:a16="http://schemas.microsoft.com/office/drawing/2014/main" id="{B1C458C9-3E36-5544-9402-0334555D1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405" y="5259991"/>
            <a:ext cx="958087" cy="44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kumimoji="0" lang="en-US" altLang="en-US" sz="2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n-US" alt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kumimoji="0" lang="en-US" altLang="en-US" sz="2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Line 11">
            <a:extLst>
              <a:ext uri="{FF2B5EF4-FFF2-40B4-BE49-F238E27FC236}">
                <a16:creationId xmlns:a16="http://schemas.microsoft.com/office/drawing/2014/main" id="{BE1621AD-65D5-4149-AF03-6523FFAA45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68254" y="2352292"/>
            <a:ext cx="906064" cy="230602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">
            <a:extLst>
              <a:ext uri="{FF2B5EF4-FFF2-40B4-BE49-F238E27FC236}">
                <a16:creationId xmlns:a16="http://schemas.microsoft.com/office/drawing/2014/main" id="{0B3FE562-E2A0-E54C-A8B6-A7EE24E6E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1" y="3063867"/>
            <a:ext cx="732338" cy="44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kumimoji="0" lang="en-US" altLang="en-US" sz="2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altLang="en-US" sz="2800" b="1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/A</a:t>
            </a:r>
            <a:endParaRPr kumimoji="0" lang="en-US" altLang="en-US" sz="2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Line 11">
            <a:extLst>
              <a:ext uri="{FF2B5EF4-FFF2-40B4-BE49-F238E27FC236}">
                <a16:creationId xmlns:a16="http://schemas.microsoft.com/office/drawing/2014/main" id="{E409B242-3655-1F4E-9D74-B052C7F1D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4318" y="2424686"/>
            <a:ext cx="166382" cy="253480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5">
            <a:extLst>
              <a:ext uri="{FF2B5EF4-FFF2-40B4-BE49-F238E27FC236}">
                <a16:creationId xmlns:a16="http://schemas.microsoft.com/office/drawing/2014/main" id="{34CF0F3B-CFF5-9744-A42C-238024F9D5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0728" y="4740301"/>
            <a:ext cx="3600248" cy="88178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 Box 2">
            <a:extLst>
              <a:ext uri="{FF2B5EF4-FFF2-40B4-BE49-F238E27FC236}">
                <a16:creationId xmlns:a16="http://schemas.microsoft.com/office/drawing/2014/main" id="{D1977787-FF12-FA49-905D-06CBD8743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1584" y="4547750"/>
            <a:ext cx="958087" cy="44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kumimoji="0" lang="en-US" altLang="en-US" sz="2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n-US" alt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kumimoji="0" lang="en-US" altLang="en-US" sz="2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Line 5">
            <a:extLst>
              <a:ext uri="{FF2B5EF4-FFF2-40B4-BE49-F238E27FC236}">
                <a16:creationId xmlns:a16="http://schemas.microsoft.com/office/drawing/2014/main" id="{38B69412-EA73-9647-A95E-84C1640EA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8254" y="4731930"/>
            <a:ext cx="1020385" cy="26627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Text Box 2">
            <a:extLst>
              <a:ext uri="{FF2B5EF4-FFF2-40B4-BE49-F238E27FC236}">
                <a16:creationId xmlns:a16="http://schemas.microsoft.com/office/drawing/2014/main" id="{06047428-5532-6142-9DB2-2F445C890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8282" y="4314295"/>
            <a:ext cx="907607" cy="52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kumimoji="0" lang="en-US" altLang="en-US" sz="2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kumimoji="0" lang="en-US" altLang="en-US" sz="2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altLang="en-US" sz="2800" b="1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/A</a:t>
            </a:r>
            <a:endParaRPr kumimoji="0" lang="en-US" altLang="en-US" sz="2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0927222A-1BAB-DB44-A24F-433CAB966702}"/>
              </a:ext>
            </a:extLst>
          </p:cNvPr>
          <p:cNvSpPr/>
          <p:nvPr/>
        </p:nvSpPr>
        <p:spPr>
          <a:xfrm rot="19990290">
            <a:off x="4774733" y="5329948"/>
            <a:ext cx="424743" cy="738057"/>
          </a:xfrm>
          <a:custGeom>
            <a:avLst/>
            <a:gdLst>
              <a:gd name="connsiteX0" fmla="*/ 8183 w 424743"/>
              <a:gd name="connsiteY0" fmla="*/ 1066800 h 1066800"/>
              <a:gd name="connsiteX1" fmla="*/ 28503 w 424743"/>
              <a:gd name="connsiteY1" fmla="*/ 650240 h 1066800"/>
              <a:gd name="connsiteX2" fmla="*/ 241863 w 424743"/>
              <a:gd name="connsiteY2" fmla="*/ 213360 h 1066800"/>
              <a:gd name="connsiteX3" fmla="*/ 424743 w 424743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43" h="1066800">
                <a:moveTo>
                  <a:pt x="8183" y="1066800"/>
                </a:moveTo>
                <a:cubicBezTo>
                  <a:pt x="-1131" y="929640"/>
                  <a:pt x="-10444" y="792480"/>
                  <a:pt x="28503" y="650240"/>
                </a:cubicBezTo>
                <a:cubicBezTo>
                  <a:pt x="67450" y="508000"/>
                  <a:pt x="175823" y="321733"/>
                  <a:pt x="241863" y="213360"/>
                </a:cubicBezTo>
                <a:cubicBezTo>
                  <a:pt x="307903" y="104987"/>
                  <a:pt x="366323" y="52493"/>
                  <a:pt x="42474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1124C438-D8D1-6548-B266-867F84E71CAC}"/>
              </a:ext>
            </a:extLst>
          </p:cNvPr>
          <p:cNvSpPr/>
          <p:nvPr/>
        </p:nvSpPr>
        <p:spPr>
          <a:xfrm rot="19827722">
            <a:off x="7232669" y="4943558"/>
            <a:ext cx="424743" cy="738057"/>
          </a:xfrm>
          <a:custGeom>
            <a:avLst/>
            <a:gdLst>
              <a:gd name="connsiteX0" fmla="*/ 8183 w 424743"/>
              <a:gd name="connsiteY0" fmla="*/ 1066800 h 1066800"/>
              <a:gd name="connsiteX1" fmla="*/ 28503 w 424743"/>
              <a:gd name="connsiteY1" fmla="*/ 650240 h 1066800"/>
              <a:gd name="connsiteX2" fmla="*/ 241863 w 424743"/>
              <a:gd name="connsiteY2" fmla="*/ 213360 h 1066800"/>
              <a:gd name="connsiteX3" fmla="*/ 424743 w 424743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43" h="1066800">
                <a:moveTo>
                  <a:pt x="8183" y="1066800"/>
                </a:moveTo>
                <a:cubicBezTo>
                  <a:pt x="-1131" y="929640"/>
                  <a:pt x="-10444" y="792480"/>
                  <a:pt x="28503" y="650240"/>
                </a:cubicBezTo>
                <a:cubicBezTo>
                  <a:pt x="67450" y="508000"/>
                  <a:pt x="175823" y="321733"/>
                  <a:pt x="241863" y="213360"/>
                </a:cubicBezTo>
                <a:cubicBezTo>
                  <a:pt x="307903" y="104987"/>
                  <a:pt x="366323" y="52493"/>
                  <a:pt x="42474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29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C063DA7-4BB8-4845-981F-4ACA95DB7E19}"/>
              </a:ext>
            </a:extLst>
          </p:cNvPr>
          <p:cNvGrpSpPr/>
          <p:nvPr/>
        </p:nvGrpSpPr>
        <p:grpSpPr>
          <a:xfrm>
            <a:off x="51656" y="2070949"/>
            <a:ext cx="3673337" cy="2825151"/>
            <a:chOff x="2106787" y="2851677"/>
            <a:chExt cx="3673337" cy="2825151"/>
          </a:xfrm>
        </p:grpSpPr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0D9A22F5-DE53-E64D-85FD-0CF9A1055666}"/>
                </a:ext>
              </a:extLst>
            </p:cNvPr>
            <p:cNvSpPr/>
            <p:nvPr/>
          </p:nvSpPr>
          <p:spPr>
            <a:xfrm rot="9020716">
              <a:off x="2106787" y="3315328"/>
              <a:ext cx="3313803" cy="2240481"/>
            </a:xfrm>
            <a:custGeom>
              <a:avLst/>
              <a:gdLst>
                <a:gd name="connsiteX0" fmla="*/ 1436244 w 2646607"/>
                <a:gd name="connsiteY0" fmla="*/ 91877 h 2413117"/>
                <a:gd name="connsiteX1" fmla="*/ 650181 w 2646607"/>
                <a:gd name="connsiteY1" fmla="*/ 140003 h 2413117"/>
                <a:gd name="connsiteX2" fmla="*/ 409550 w 2646607"/>
                <a:gd name="connsiteY2" fmla="*/ 685435 h 2413117"/>
                <a:gd name="connsiteX3" fmla="*/ 329339 w 2646607"/>
                <a:gd name="connsiteY3" fmla="*/ 1567751 h 2413117"/>
                <a:gd name="connsiteX4" fmla="*/ 8497 w 2646607"/>
                <a:gd name="connsiteY4" fmla="*/ 2209435 h 2413117"/>
                <a:gd name="connsiteX5" fmla="*/ 714350 w 2646607"/>
                <a:gd name="connsiteY5" fmla="*/ 2401940 h 2413117"/>
                <a:gd name="connsiteX6" fmla="*/ 1339992 w 2646607"/>
                <a:gd name="connsiteY6" fmla="*/ 1936719 h 2413117"/>
                <a:gd name="connsiteX7" fmla="*/ 1757087 w 2646607"/>
                <a:gd name="connsiteY7" fmla="*/ 1696087 h 2413117"/>
                <a:gd name="connsiteX8" fmla="*/ 2462939 w 2646607"/>
                <a:gd name="connsiteY8" fmla="*/ 1583793 h 2413117"/>
                <a:gd name="connsiteX9" fmla="*/ 2607318 w 2646607"/>
                <a:gd name="connsiteY9" fmla="*/ 1182740 h 2413117"/>
                <a:gd name="connsiteX10" fmla="*/ 2607318 w 2646607"/>
                <a:gd name="connsiteY10" fmla="*/ 813772 h 2413117"/>
                <a:gd name="connsiteX11" fmla="*/ 2158139 w 2646607"/>
                <a:gd name="connsiteY11" fmla="*/ 91877 h 2413117"/>
                <a:gd name="connsiteX12" fmla="*/ 1837297 w 2646607"/>
                <a:gd name="connsiteY12" fmla="*/ 11666 h 2413117"/>
                <a:gd name="connsiteX13" fmla="*/ 1436244 w 2646607"/>
                <a:gd name="connsiteY13" fmla="*/ 91877 h 241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46607" h="2413117">
                  <a:moveTo>
                    <a:pt x="1436244" y="91877"/>
                  </a:moveTo>
                  <a:cubicBezTo>
                    <a:pt x="1238391" y="113266"/>
                    <a:pt x="821297" y="41077"/>
                    <a:pt x="650181" y="140003"/>
                  </a:cubicBezTo>
                  <a:cubicBezTo>
                    <a:pt x="479065" y="238929"/>
                    <a:pt x="463024" y="447477"/>
                    <a:pt x="409550" y="685435"/>
                  </a:cubicBezTo>
                  <a:cubicBezTo>
                    <a:pt x="356076" y="923393"/>
                    <a:pt x="396181" y="1313751"/>
                    <a:pt x="329339" y="1567751"/>
                  </a:cubicBezTo>
                  <a:cubicBezTo>
                    <a:pt x="262497" y="1821751"/>
                    <a:pt x="-55671" y="2070404"/>
                    <a:pt x="8497" y="2209435"/>
                  </a:cubicBezTo>
                  <a:cubicBezTo>
                    <a:pt x="72665" y="2348466"/>
                    <a:pt x="492434" y="2447393"/>
                    <a:pt x="714350" y="2401940"/>
                  </a:cubicBezTo>
                  <a:cubicBezTo>
                    <a:pt x="936266" y="2356487"/>
                    <a:pt x="1166203" y="2054361"/>
                    <a:pt x="1339992" y="1936719"/>
                  </a:cubicBezTo>
                  <a:cubicBezTo>
                    <a:pt x="1513781" y="1819077"/>
                    <a:pt x="1569929" y="1754908"/>
                    <a:pt x="1757087" y="1696087"/>
                  </a:cubicBezTo>
                  <a:cubicBezTo>
                    <a:pt x="1944245" y="1637266"/>
                    <a:pt x="2321234" y="1669351"/>
                    <a:pt x="2462939" y="1583793"/>
                  </a:cubicBezTo>
                  <a:cubicBezTo>
                    <a:pt x="2604644" y="1498235"/>
                    <a:pt x="2583255" y="1311077"/>
                    <a:pt x="2607318" y="1182740"/>
                  </a:cubicBezTo>
                  <a:cubicBezTo>
                    <a:pt x="2631381" y="1054403"/>
                    <a:pt x="2682181" y="995582"/>
                    <a:pt x="2607318" y="813772"/>
                  </a:cubicBezTo>
                  <a:cubicBezTo>
                    <a:pt x="2532455" y="631962"/>
                    <a:pt x="2286476" y="225561"/>
                    <a:pt x="2158139" y="91877"/>
                  </a:cubicBezTo>
                  <a:cubicBezTo>
                    <a:pt x="2029802" y="-41807"/>
                    <a:pt x="1957613" y="8992"/>
                    <a:pt x="1837297" y="11666"/>
                  </a:cubicBezTo>
                  <a:cubicBezTo>
                    <a:pt x="1716981" y="14340"/>
                    <a:pt x="1634097" y="70488"/>
                    <a:pt x="1436244" y="9187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176C9CF0-BB88-BF45-9189-3ACC06045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9859" y="5048166"/>
              <a:ext cx="457200" cy="57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7BC9149-0137-614B-B8A0-8A3A32256D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8209" y="556882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9FD4E94-4CDC-9B43-AC30-0C3249E476D9}"/>
                </a:ext>
              </a:extLst>
            </p:cNvPr>
            <p:cNvGrpSpPr/>
            <p:nvPr/>
          </p:nvGrpSpPr>
          <p:grpSpPr>
            <a:xfrm>
              <a:off x="3942191" y="3006156"/>
              <a:ext cx="480245" cy="441325"/>
              <a:chOff x="3520896" y="2487714"/>
              <a:chExt cx="480245" cy="441325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049C6A0-EF8E-054F-A67D-FCB13A372A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3141" y="268735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 Box 1">
                <a:extLst>
                  <a:ext uri="{FF2B5EF4-FFF2-40B4-BE49-F238E27FC236}">
                    <a16:creationId xmlns:a16="http://schemas.microsoft.com/office/drawing/2014/main" id="{5BE30738-B1FB-F04E-BEEA-03488123C1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0896" y="2487714"/>
                <a:ext cx="457200" cy="441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</a:t>
                </a: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" name="Line 11">
              <a:extLst>
                <a:ext uri="{FF2B5EF4-FFF2-40B4-BE49-F238E27FC236}">
                  <a16:creationId xmlns:a16="http://schemas.microsoft.com/office/drawing/2014/main" id="{AA9CA659-E9E5-2F44-9D74-53628DAFF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7450" y="3282334"/>
              <a:ext cx="1265736" cy="1651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A4E4E487-9CCC-4D4A-A394-761F97ABE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7786" y="2851677"/>
              <a:ext cx="732338" cy="441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800" b="1" i="1" dirty="0" err="1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v</a:t>
              </a:r>
              <a:r>
                <a:rPr kumimoji="0" lang="en-US" altLang="en-US" sz="2800" b="1" i="1" u="none" strike="noStrike" cap="none" normalizeH="0" baseline="-2500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endParaRPr kumimoji="0" lang="en-US" altLang="en-US" sz="28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7165113-7074-8E4B-B87B-4BF43B71C025}"/>
              </a:ext>
            </a:extLst>
          </p:cNvPr>
          <p:cNvGrpSpPr/>
          <p:nvPr/>
        </p:nvGrpSpPr>
        <p:grpSpPr>
          <a:xfrm>
            <a:off x="4944344" y="2225428"/>
            <a:ext cx="3313803" cy="2847042"/>
            <a:chOff x="2106787" y="3006156"/>
            <a:chExt cx="3313803" cy="2847042"/>
          </a:xfrm>
        </p:grpSpPr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1301088-3753-2540-8DA1-10905B435051}"/>
                </a:ext>
              </a:extLst>
            </p:cNvPr>
            <p:cNvSpPr/>
            <p:nvPr/>
          </p:nvSpPr>
          <p:spPr>
            <a:xfrm rot="9020716">
              <a:off x="2106787" y="3315328"/>
              <a:ext cx="3313803" cy="2240481"/>
            </a:xfrm>
            <a:custGeom>
              <a:avLst/>
              <a:gdLst>
                <a:gd name="connsiteX0" fmla="*/ 1436244 w 2646607"/>
                <a:gd name="connsiteY0" fmla="*/ 91877 h 2413117"/>
                <a:gd name="connsiteX1" fmla="*/ 650181 w 2646607"/>
                <a:gd name="connsiteY1" fmla="*/ 140003 h 2413117"/>
                <a:gd name="connsiteX2" fmla="*/ 409550 w 2646607"/>
                <a:gd name="connsiteY2" fmla="*/ 685435 h 2413117"/>
                <a:gd name="connsiteX3" fmla="*/ 329339 w 2646607"/>
                <a:gd name="connsiteY3" fmla="*/ 1567751 h 2413117"/>
                <a:gd name="connsiteX4" fmla="*/ 8497 w 2646607"/>
                <a:gd name="connsiteY4" fmla="*/ 2209435 h 2413117"/>
                <a:gd name="connsiteX5" fmla="*/ 714350 w 2646607"/>
                <a:gd name="connsiteY5" fmla="*/ 2401940 h 2413117"/>
                <a:gd name="connsiteX6" fmla="*/ 1339992 w 2646607"/>
                <a:gd name="connsiteY6" fmla="*/ 1936719 h 2413117"/>
                <a:gd name="connsiteX7" fmla="*/ 1757087 w 2646607"/>
                <a:gd name="connsiteY7" fmla="*/ 1696087 h 2413117"/>
                <a:gd name="connsiteX8" fmla="*/ 2462939 w 2646607"/>
                <a:gd name="connsiteY8" fmla="*/ 1583793 h 2413117"/>
                <a:gd name="connsiteX9" fmla="*/ 2607318 w 2646607"/>
                <a:gd name="connsiteY9" fmla="*/ 1182740 h 2413117"/>
                <a:gd name="connsiteX10" fmla="*/ 2607318 w 2646607"/>
                <a:gd name="connsiteY10" fmla="*/ 813772 h 2413117"/>
                <a:gd name="connsiteX11" fmla="*/ 2158139 w 2646607"/>
                <a:gd name="connsiteY11" fmla="*/ 91877 h 2413117"/>
                <a:gd name="connsiteX12" fmla="*/ 1837297 w 2646607"/>
                <a:gd name="connsiteY12" fmla="*/ 11666 h 2413117"/>
                <a:gd name="connsiteX13" fmla="*/ 1436244 w 2646607"/>
                <a:gd name="connsiteY13" fmla="*/ 91877 h 241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46607" h="2413117">
                  <a:moveTo>
                    <a:pt x="1436244" y="91877"/>
                  </a:moveTo>
                  <a:cubicBezTo>
                    <a:pt x="1238391" y="113266"/>
                    <a:pt x="821297" y="41077"/>
                    <a:pt x="650181" y="140003"/>
                  </a:cubicBezTo>
                  <a:cubicBezTo>
                    <a:pt x="479065" y="238929"/>
                    <a:pt x="463024" y="447477"/>
                    <a:pt x="409550" y="685435"/>
                  </a:cubicBezTo>
                  <a:cubicBezTo>
                    <a:pt x="356076" y="923393"/>
                    <a:pt x="396181" y="1313751"/>
                    <a:pt x="329339" y="1567751"/>
                  </a:cubicBezTo>
                  <a:cubicBezTo>
                    <a:pt x="262497" y="1821751"/>
                    <a:pt x="-55671" y="2070404"/>
                    <a:pt x="8497" y="2209435"/>
                  </a:cubicBezTo>
                  <a:cubicBezTo>
                    <a:pt x="72665" y="2348466"/>
                    <a:pt x="492434" y="2447393"/>
                    <a:pt x="714350" y="2401940"/>
                  </a:cubicBezTo>
                  <a:cubicBezTo>
                    <a:pt x="936266" y="2356487"/>
                    <a:pt x="1166203" y="2054361"/>
                    <a:pt x="1339992" y="1936719"/>
                  </a:cubicBezTo>
                  <a:cubicBezTo>
                    <a:pt x="1513781" y="1819077"/>
                    <a:pt x="1569929" y="1754908"/>
                    <a:pt x="1757087" y="1696087"/>
                  </a:cubicBezTo>
                  <a:cubicBezTo>
                    <a:pt x="1944245" y="1637266"/>
                    <a:pt x="2321234" y="1669351"/>
                    <a:pt x="2462939" y="1583793"/>
                  </a:cubicBezTo>
                  <a:cubicBezTo>
                    <a:pt x="2604644" y="1498235"/>
                    <a:pt x="2583255" y="1311077"/>
                    <a:pt x="2607318" y="1182740"/>
                  </a:cubicBezTo>
                  <a:cubicBezTo>
                    <a:pt x="2631381" y="1054403"/>
                    <a:pt x="2682181" y="995582"/>
                    <a:pt x="2607318" y="813772"/>
                  </a:cubicBezTo>
                  <a:cubicBezTo>
                    <a:pt x="2532455" y="631962"/>
                    <a:pt x="2286476" y="225561"/>
                    <a:pt x="2158139" y="91877"/>
                  </a:cubicBezTo>
                  <a:cubicBezTo>
                    <a:pt x="2029802" y="-41807"/>
                    <a:pt x="1957613" y="8992"/>
                    <a:pt x="1837297" y="11666"/>
                  </a:cubicBezTo>
                  <a:cubicBezTo>
                    <a:pt x="1716981" y="14340"/>
                    <a:pt x="1634097" y="70488"/>
                    <a:pt x="1436244" y="9187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 Box 8">
              <a:extLst>
                <a:ext uri="{FF2B5EF4-FFF2-40B4-BE49-F238E27FC236}">
                  <a16:creationId xmlns:a16="http://schemas.microsoft.com/office/drawing/2014/main" id="{7956A833-CA88-D344-B18C-2FF5432FF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151" y="5207717"/>
              <a:ext cx="457200" cy="645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DC83AE4-8D3D-A14A-84CA-7362FE3ECC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8209" y="556882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28F9DB1-3781-AE43-88DA-F88CD0F5519E}"/>
                </a:ext>
              </a:extLst>
            </p:cNvPr>
            <p:cNvGrpSpPr/>
            <p:nvPr/>
          </p:nvGrpSpPr>
          <p:grpSpPr>
            <a:xfrm>
              <a:off x="3942191" y="3006156"/>
              <a:ext cx="480245" cy="441325"/>
              <a:chOff x="3520896" y="2487714"/>
              <a:chExt cx="480245" cy="441325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5183820-EBF9-AB45-AFBA-A846F1D727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3141" y="268735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 Box 1">
                <a:extLst>
                  <a:ext uri="{FF2B5EF4-FFF2-40B4-BE49-F238E27FC236}">
                    <a16:creationId xmlns:a16="http://schemas.microsoft.com/office/drawing/2014/main" id="{396B7472-B30A-3E45-931E-352848FC11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0896" y="2487714"/>
                <a:ext cx="457200" cy="441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</a:t>
                </a: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3" name="Line 11">
              <a:extLst>
                <a:ext uri="{FF2B5EF4-FFF2-40B4-BE49-F238E27FC236}">
                  <a16:creationId xmlns:a16="http://schemas.microsoft.com/office/drawing/2014/main" id="{969046DA-05E2-3F48-AAE7-02C7C5AA15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0126" y="3282334"/>
              <a:ext cx="907324" cy="22864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Text Box 2">
              <a:extLst>
                <a:ext uri="{FF2B5EF4-FFF2-40B4-BE49-F238E27FC236}">
                  <a16:creationId xmlns:a16="http://schemas.microsoft.com/office/drawing/2014/main" id="{DD5BA43E-0BAA-444F-8D3C-0E213FE67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9853" y="3993909"/>
              <a:ext cx="732338" cy="441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1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r</a:t>
              </a:r>
              <a:r>
                <a:rPr kumimoji="0" lang="en-US" altLang="en-US" sz="2800" b="1" i="1" u="none" strike="noStrike" cap="none" normalizeH="0" baseline="-2500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r>
                <a:rPr kumimoji="0" lang="en-US" altLang="en-US" sz="2800" b="1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/A</a:t>
              </a:r>
              <a:endParaRPr kumimoji="0" lang="en-US" altLang="en-US" sz="28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8" name="Line 5">
            <a:extLst>
              <a:ext uri="{FF2B5EF4-FFF2-40B4-BE49-F238E27FC236}">
                <a16:creationId xmlns:a16="http://schemas.microsoft.com/office/drawing/2014/main" id="{F74EF0A4-1AF3-694C-9010-7FF9C41A9E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30327" y="3778412"/>
            <a:ext cx="2335414" cy="106833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E32FF6-EC14-B941-BD97-5A0B2984DE4D}"/>
              </a:ext>
            </a:extLst>
          </p:cNvPr>
          <p:cNvSpPr txBox="1"/>
          <p:nvPr/>
        </p:nvSpPr>
        <p:spPr>
          <a:xfrm>
            <a:off x="730013" y="5657326"/>
            <a:ext cx="1957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Translation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46762-A391-D84E-BD62-769B8AB08910}"/>
              </a:ext>
            </a:extLst>
          </p:cNvPr>
          <p:cNvSpPr txBox="1"/>
          <p:nvPr/>
        </p:nvSpPr>
        <p:spPr>
          <a:xfrm>
            <a:off x="5224797" y="5499672"/>
            <a:ext cx="2281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Rotation about the base point </a:t>
            </a:r>
            <a:r>
              <a:rPr lang="en-US" sz="2200" i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2">
                <a:extLst>
                  <a:ext uri="{FF2B5EF4-FFF2-40B4-BE49-F238E27FC236}">
                    <a16:creationId xmlns:a16="http://schemas.microsoft.com/office/drawing/2014/main" id="{D1977787-FF12-FA49-905D-06CBD87435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5638" y="3177013"/>
                <a:ext cx="2067095" cy="6970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8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</a:t>
                </a:r>
                <a:r>
                  <a:rPr lang="en-US" altLang="en-US" sz="2800" i="1" baseline="-25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</a:t>
                </a:r>
                <a:r>
                  <a:rPr lang="en-US" altLang="en-US" sz="2800" i="1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/A</a:t>
                </a:r>
                <a:r>
                  <a:rPr lang="en-US" altLang="en-US" sz="28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𝜔</m:t>
                    </m:r>
                  </m:oMath>
                </a14:m>
                <a:r>
                  <a:rPr lang="en-US" altLang="en-US" sz="28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</a:t>
                </a:r>
                <a:r>
                  <a:rPr lang="en-US" altLang="en-US" sz="2800" i="1" baseline="-25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</a:t>
                </a:r>
                <a:r>
                  <a:rPr lang="en-US" altLang="en-US" sz="2800" i="1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/A</a:t>
                </a:r>
                <a:r>
                  <a:rPr lang="en-US" altLang="en-US" sz="28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kumimoji="0" lang="en-US" altLang="en-US" sz="2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Text Box 2">
                <a:extLst>
                  <a:ext uri="{FF2B5EF4-FFF2-40B4-BE49-F238E27FC236}">
                    <a16:creationId xmlns:a16="http://schemas.microsoft.com/office/drawing/2014/main" id="{D1977787-FF12-FA49-905D-06CBD8743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5638" y="3177013"/>
                <a:ext cx="2067095" cy="697070"/>
              </a:xfrm>
              <a:prstGeom prst="rect">
                <a:avLst/>
              </a:prstGeom>
              <a:blipFill>
                <a:blip r:embed="rId2"/>
                <a:stretch>
                  <a:fillRect l="-5488" t="-89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Line 11">
            <a:extLst>
              <a:ext uri="{FF2B5EF4-FFF2-40B4-BE49-F238E27FC236}">
                <a16:creationId xmlns:a16="http://schemas.microsoft.com/office/drawing/2014/main" id="{CF8B2F70-E52A-374C-94D8-00FD96E9F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1078" y="4868648"/>
            <a:ext cx="1265736" cy="16514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Text Box 2">
            <a:extLst>
              <a:ext uri="{FF2B5EF4-FFF2-40B4-BE49-F238E27FC236}">
                <a16:creationId xmlns:a16="http://schemas.microsoft.com/office/drawing/2014/main" id="{52B53A3A-08E5-AD43-9F24-96AC2ED86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4674" y="4426989"/>
            <a:ext cx="732338" cy="44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kumimoji="0" lang="en-US" altLang="en-US" sz="2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kumimoji="0" lang="en-US" altLang="en-US" sz="2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B5B46631-6D7D-A244-AE86-A82FA57ADD54}"/>
              </a:ext>
            </a:extLst>
          </p:cNvPr>
          <p:cNvSpPr>
            <a:spLocks noChangeAspect="1"/>
          </p:cNvSpPr>
          <p:nvPr/>
        </p:nvSpPr>
        <p:spPr>
          <a:xfrm rot="3701194" flipV="1">
            <a:off x="6458527" y="1691605"/>
            <a:ext cx="1620000" cy="1620000"/>
          </a:xfrm>
          <a:prstGeom prst="arc">
            <a:avLst>
              <a:gd name="adj1" fmla="val 16200000"/>
              <a:gd name="adj2" fmla="val 20266856"/>
            </a:avLst>
          </a:prstGeom>
          <a:ln w="28575">
            <a:headEnd type="stealth" w="lg" len="lg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 Box 2">
                <a:extLst>
                  <a:ext uri="{FF2B5EF4-FFF2-40B4-BE49-F238E27FC236}">
                    <a16:creationId xmlns:a16="http://schemas.microsoft.com/office/drawing/2014/main" id="{74C72828-8598-0945-88AC-A37C9D0E74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6276" y="2756723"/>
                <a:ext cx="522130" cy="5116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𝜔</m:t>
                      </m:r>
                    </m:oMath>
                  </m:oMathPara>
                </a14:m>
                <a:endParaRPr kumimoji="0" lang="en-US" altLang="en-US" sz="2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Text Box 2">
                <a:extLst>
                  <a:ext uri="{FF2B5EF4-FFF2-40B4-BE49-F238E27FC236}">
                    <a16:creationId xmlns:a16="http://schemas.microsoft.com/office/drawing/2014/main" id="{74C72828-8598-0945-88AC-A37C9D0E7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6276" y="2756723"/>
                <a:ext cx="522130" cy="5116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95714E1-FFAF-6A43-8D05-92D49739AA16}"/>
              </a:ext>
            </a:extLst>
          </p:cNvPr>
          <p:cNvSpPr>
            <a:spLocks noChangeAspect="1"/>
          </p:cNvSpPr>
          <p:nvPr/>
        </p:nvSpPr>
        <p:spPr>
          <a:xfrm rot="1499639">
            <a:off x="6105582" y="4595787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362D38-C60A-B646-B303-0373C7A36D23}"/>
              </a:ext>
            </a:extLst>
          </p:cNvPr>
          <p:cNvSpPr txBox="1"/>
          <p:nvPr/>
        </p:nvSpPr>
        <p:spPr>
          <a:xfrm>
            <a:off x="3209895" y="3321735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1B9258-3402-6C42-84C4-B0F11A84581F}"/>
              </a:ext>
            </a:extLst>
          </p:cNvPr>
          <p:cNvSpPr txBox="1"/>
          <p:nvPr/>
        </p:nvSpPr>
        <p:spPr>
          <a:xfrm>
            <a:off x="8041663" y="3424333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=</a:t>
            </a:r>
          </a:p>
        </p:txBody>
      </p:sp>
      <p:sp>
        <p:nvSpPr>
          <p:cNvPr id="72" name="Line 11">
            <a:extLst>
              <a:ext uri="{FF2B5EF4-FFF2-40B4-BE49-F238E27FC236}">
                <a16:creationId xmlns:a16="http://schemas.microsoft.com/office/drawing/2014/main" id="{21B5BFF8-ECFF-C941-82B9-936E9DC23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8978" y="3769571"/>
            <a:ext cx="1265736" cy="16514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Text Box 2">
            <a:extLst>
              <a:ext uri="{FF2B5EF4-FFF2-40B4-BE49-F238E27FC236}">
                <a16:creationId xmlns:a16="http://schemas.microsoft.com/office/drawing/2014/main" id="{AEC10C64-BE90-EB48-AE16-0643302B3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8880" y="3703686"/>
            <a:ext cx="732338" cy="44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kumimoji="0" lang="en-US" altLang="en-US" sz="2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kumimoji="0" lang="en-US" altLang="en-US" sz="2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303C44B-B4AF-3F4C-A53E-30C62DC058B3}"/>
              </a:ext>
            </a:extLst>
          </p:cNvPr>
          <p:cNvSpPr>
            <a:spLocks noChangeAspect="1"/>
          </p:cNvSpPr>
          <p:nvPr/>
        </p:nvSpPr>
        <p:spPr>
          <a:xfrm>
            <a:off x="10726347" y="3705223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 Box 2">
            <a:extLst>
              <a:ext uri="{FF2B5EF4-FFF2-40B4-BE49-F238E27FC236}">
                <a16:creationId xmlns:a16="http://schemas.microsoft.com/office/drawing/2014/main" id="{CA7EBC57-8179-5B48-9078-E151D60DB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1483" y="2727263"/>
            <a:ext cx="1026336" cy="69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lang="en-US" altLang="en-US" sz="2800" b="1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en-US" sz="28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/A</a:t>
            </a:r>
            <a:endParaRPr kumimoji="0" lang="en-US" altLang="en-US" sz="28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Line 5">
            <a:extLst>
              <a:ext uri="{FF2B5EF4-FFF2-40B4-BE49-F238E27FC236}">
                <a16:creationId xmlns:a16="http://schemas.microsoft.com/office/drawing/2014/main" id="{9009037C-62F7-4447-8B73-75B67181D3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66640" y="2856182"/>
            <a:ext cx="2335414" cy="106833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Line 5">
            <a:extLst>
              <a:ext uri="{FF2B5EF4-FFF2-40B4-BE49-F238E27FC236}">
                <a16:creationId xmlns:a16="http://schemas.microsoft.com/office/drawing/2014/main" id="{7542DD41-2F94-4548-8A7D-DEF84E9D0C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66639" y="2856181"/>
            <a:ext cx="1069678" cy="88859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Text Box 2">
            <a:extLst>
              <a:ext uri="{FF2B5EF4-FFF2-40B4-BE49-F238E27FC236}">
                <a16:creationId xmlns:a16="http://schemas.microsoft.com/office/drawing/2014/main" id="{EA701D99-2B40-874E-8CD1-A1B85A445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6878" y="3042030"/>
            <a:ext cx="2079621" cy="717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lang="en-US" altLang="en-US" sz="2800" b="1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en-US" sz="28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= </a:t>
            </a:r>
            <a:r>
              <a:rPr lang="en-US" altLang="en-US" sz="2800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lang="en-US" altLang="en-US" sz="2800" b="1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en-US" sz="28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+ </a:t>
            </a:r>
            <a:r>
              <a:rPr lang="en-US" altLang="en-US" sz="2800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lang="en-US" altLang="en-US" sz="2800" b="1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en-US" sz="28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/A</a:t>
            </a:r>
            <a:endParaRPr kumimoji="0" lang="en-US" altLang="en-US" sz="28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831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FE04BD5-CB2D-2948-A3D5-D1FEEC3B8551}"/>
              </a:ext>
            </a:extLst>
          </p:cNvPr>
          <p:cNvGrpSpPr/>
          <p:nvPr/>
        </p:nvGrpSpPr>
        <p:grpSpPr>
          <a:xfrm>
            <a:off x="3667824" y="358050"/>
            <a:ext cx="2177583" cy="1107731"/>
            <a:chOff x="866506" y="3185594"/>
            <a:chExt cx="2177583" cy="11077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5616D8-9F8D-3B42-8409-088C65B18BFA}"/>
                </a:ext>
              </a:extLst>
            </p:cNvPr>
            <p:cNvSpPr/>
            <p:nvPr/>
          </p:nvSpPr>
          <p:spPr>
            <a:xfrm>
              <a:off x="1314993" y="3185594"/>
              <a:ext cx="1729095" cy="197686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8FFFBE-624C-034E-B549-F9C61E6ACD42}"/>
                </a:ext>
              </a:extLst>
            </p:cNvPr>
            <p:cNvSpPr/>
            <p:nvPr/>
          </p:nvSpPr>
          <p:spPr>
            <a:xfrm>
              <a:off x="1314994" y="4095639"/>
              <a:ext cx="1729095" cy="197686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C49D04-7D49-724D-9B78-165D0333AB2E}"/>
                </a:ext>
              </a:extLst>
            </p:cNvPr>
            <p:cNvSpPr/>
            <p:nvPr/>
          </p:nvSpPr>
          <p:spPr>
            <a:xfrm>
              <a:off x="1635253" y="3383280"/>
              <a:ext cx="1088573" cy="712359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8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407EB7A-F2A3-CA40-9E9E-DB6461342F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5539" y="3705026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201B1D-577B-B44D-98C0-52B02DEB24B2}"/>
                </a:ext>
              </a:extLst>
            </p:cNvPr>
            <p:cNvSpPr txBox="1"/>
            <p:nvPr/>
          </p:nvSpPr>
          <p:spPr>
            <a:xfrm>
              <a:off x="1650150" y="3491083"/>
              <a:ext cx="8412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Cambria" panose="02040503050406030204" pitchFamily="18" charset="0"/>
                </a:rPr>
                <a:t>C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95D34E-F3EE-B54B-9ADA-EA90FF670370}"/>
                </a:ext>
              </a:extLst>
            </p:cNvPr>
            <p:cNvCxnSpPr>
              <a:cxnSpLocks/>
            </p:cNvCxnSpPr>
            <p:nvPr/>
          </p:nvCxnSpPr>
          <p:spPr>
            <a:xfrm>
              <a:off x="866506" y="3759026"/>
              <a:ext cx="657131" cy="0"/>
            </a:xfrm>
            <a:prstGeom prst="line">
              <a:avLst/>
            </a:prstGeom>
            <a:ln>
              <a:head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DFE892-58C6-E94A-AAE1-8E0AB21F4A42}"/>
              </a:ext>
            </a:extLst>
          </p:cNvPr>
          <p:cNvGrpSpPr/>
          <p:nvPr/>
        </p:nvGrpSpPr>
        <p:grpSpPr>
          <a:xfrm>
            <a:off x="3312358" y="6016018"/>
            <a:ext cx="619265" cy="529959"/>
            <a:chOff x="5455694" y="3759026"/>
            <a:chExt cx="619265" cy="529959"/>
          </a:xfrm>
        </p:grpSpPr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D87416EE-2E01-D54E-8558-27EED1CBDC2D}"/>
                </a:ext>
              </a:extLst>
            </p:cNvPr>
            <p:cNvSpPr/>
            <p:nvPr/>
          </p:nvSpPr>
          <p:spPr>
            <a:xfrm>
              <a:off x="5575926" y="3759026"/>
              <a:ext cx="369948" cy="321087"/>
            </a:xfrm>
            <a:prstGeom prst="snip2SameRect">
              <a:avLst>
                <a:gd name="adj1" fmla="val 44928"/>
                <a:gd name="adj2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8D9AAB-1CDF-8947-9F6D-4F15B90ECC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6900" y="386557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C81C0C-D94B-1143-8320-68FE9E60A37A}"/>
                </a:ext>
              </a:extLst>
            </p:cNvPr>
            <p:cNvSpPr/>
            <p:nvPr/>
          </p:nvSpPr>
          <p:spPr>
            <a:xfrm>
              <a:off x="5455694" y="4090867"/>
              <a:ext cx="619265" cy="198118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E02AC48-1540-B043-87BA-C805DA5B1090}"/>
              </a:ext>
            </a:extLst>
          </p:cNvPr>
          <p:cNvSpPr/>
          <p:nvPr/>
        </p:nvSpPr>
        <p:spPr>
          <a:xfrm rot="17847484">
            <a:off x="2234081" y="3905660"/>
            <a:ext cx="5040000" cy="214433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31F99D4-8471-8D4A-98C5-B90A4BE60F46}"/>
              </a:ext>
            </a:extLst>
          </p:cNvPr>
          <p:cNvSpPr/>
          <p:nvPr/>
        </p:nvSpPr>
        <p:spPr>
          <a:xfrm rot="2700000">
            <a:off x="4694324" y="1298708"/>
            <a:ext cx="1483200" cy="214433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6C725BB-6531-E643-A8A9-9F89C02E54DE}"/>
              </a:ext>
            </a:extLst>
          </p:cNvPr>
          <p:cNvSpPr>
            <a:spLocks noChangeAspect="1"/>
          </p:cNvSpPr>
          <p:nvPr/>
        </p:nvSpPr>
        <p:spPr>
          <a:xfrm>
            <a:off x="4926857" y="906013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B53BD4-52F5-124A-8DE7-AB20C41257A1}"/>
              </a:ext>
            </a:extLst>
          </p:cNvPr>
          <p:cNvSpPr txBox="1"/>
          <p:nvPr/>
        </p:nvSpPr>
        <p:spPr>
          <a:xfrm>
            <a:off x="2924418" y="5860952"/>
            <a:ext cx="84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Cambria" panose="02040503050406030204" pitchFamily="18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88DF50-E751-D049-93C9-87282CDAFF8D}"/>
              </a:ext>
            </a:extLst>
          </p:cNvPr>
          <p:cNvSpPr txBox="1"/>
          <p:nvPr/>
        </p:nvSpPr>
        <p:spPr>
          <a:xfrm>
            <a:off x="6175946" y="220293"/>
            <a:ext cx="1501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125 mm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B01C7D0A-A10B-AB49-A265-145BC40E035B}"/>
              </a:ext>
            </a:extLst>
          </p:cNvPr>
          <p:cNvSpPr/>
          <p:nvPr/>
        </p:nvSpPr>
        <p:spPr>
          <a:xfrm rot="20623014">
            <a:off x="3603659" y="3925297"/>
            <a:ext cx="1442591" cy="1401100"/>
          </a:xfrm>
          <a:prstGeom prst="arc">
            <a:avLst/>
          </a:prstGeom>
          <a:ln w="28575">
            <a:headEnd type="stealth" w="lg" len="lg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D8E7451-40A5-304C-9804-2D450C197FBA}"/>
              </a:ext>
            </a:extLst>
          </p:cNvPr>
          <p:cNvSpPr>
            <a:spLocks noChangeAspect="1"/>
          </p:cNvSpPr>
          <p:nvPr/>
        </p:nvSpPr>
        <p:spPr>
          <a:xfrm>
            <a:off x="5814900" y="1802393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DD91690-9CF3-104B-9D3F-6181F574F27D}"/>
              </a:ext>
            </a:extLst>
          </p:cNvPr>
          <p:cNvSpPr>
            <a:spLocks noChangeAspect="1"/>
          </p:cNvSpPr>
          <p:nvPr/>
        </p:nvSpPr>
        <p:spPr>
          <a:xfrm>
            <a:off x="3563564" y="6122562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14FA2E5-7A1C-B94A-B60F-24569F2126CE}"/>
              </a:ext>
            </a:extLst>
          </p:cNvPr>
          <p:cNvCxnSpPr>
            <a:cxnSpLocks/>
          </p:cNvCxnSpPr>
          <p:nvPr/>
        </p:nvCxnSpPr>
        <p:spPr>
          <a:xfrm>
            <a:off x="3717936" y="6194834"/>
            <a:ext cx="1330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671E92-43A9-7E4C-8367-9AEE33CF641E}"/>
              </a:ext>
            </a:extLst>
          </p:cNvPr>
          <p:cNvCxnSpPr>
            <a:cxnSpLocks/>
          </p:cNvCxnSpPr>
          <p:nvPr/>
        </p:nvCxnSpPr>
        <p:spPr>
          <a:xfrm flipV="1">
            <a:off x="4060825" y="5027017"/>
            <a:ext cx="170785" cy="328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E991730E-BD85-4C47-9695-D440CD64F853}"/>
              </a:ext>
            </a:extLst>
          </p:cNvPr>
          <p:cNvSpPr>
            <a:spLocks noChangeAspect="1"/>
          </p:cNvSpPr>
          <p:nvPr/>
        </p:nvSpPr>
        <p:spPr>
          <a:xfrm rot="2472384">
            <a:off x="2722538" y="5161407"/>
            <a:ext cx="2160000" cy="2160000"/>
          </a:xfrm>
          <a:prstGeom prst="arc">
            <a:avLst>
              <a:gd name="adj1" fmla="val 14792547"/>
              <a:gd name="adj2" fmla="val 1896605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5049E0A-8424-7C42-B2C4-C16DDC653E99}"/>
                  </a:ext>
                </a:extLst>
              </p:cNvPr>
              <p:cNvSpPr txBox="1"/>
              <p:nvPr/>
            </p:nvSpPr>
            <p:spPr>
              <a:xfrm>
                <a:off x="4617840" y="5301847"/>
                <a:ext cx="435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5049E0A-8424-7C42-B2C4-C16DDC653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40" y="5301847"/>
                <a:ext cx="43576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4D3958F-86E1-C140-A5B1-BC2AFC2A1B3B}"/>
              </a:ext>
            </a:extLst>
          </p:cNvPr>
          <p:cNvCxnSpPr>
            <a:cxnSpLocks/>
          </p:cNvCxnSpPr>
          <p:nvPr/>
        </p:nvCxnSpPr>
        <p:spPr>
          <a:xfrm>
            <a:off x="4810125" y="1856810"/>
            <a:ext cx="8452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2193C727-974E-E941-AEE9-32DAD9A7DD78}"/>
              </a:ext>
            </a:extLst>
          </p:cNvPr>
          <p:cNvSpPr>
            <a:spLocks noChangeAspect="1"/>
          </p:cNvSpPr>
          <p:nvPr/>
        </p:nvSpPr>
        <p:spPr>
          <a:xfrm rot="19127616" flipH="1">
            <a:off x="5175353" y="1218544"/>
            <a:ext cx="1340100" cy="1340100"/>
          </a:xfrm>
          <a:prstGeom prst="arc">
            <a:avLst>
              <a:gd name="adj1" fmla="val 16200000"/>
              <a:gd name="adj2" fmla="val 1896605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5FD7DB2-F8FF-AC4F-81B5-1FC0EB9782FB}"/>
              </a:ext>
            </a:extLst>
          </p:cNvPr>
          <p:cNvCxnSpPr>
            <a:cxnSpLocks/>
          </p:cNvCxnSpPr>
          <p:nvPr/>
        </p:nvCxnSpPr>
        <p:spPr>
          <a:xfrm flipH="1" flipV="1">
            <a:off x="5292715" y="1268095"/>
            <a:ext cx="242397" cy="232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F318043-A815-6E46-8CB2-08A027C0A0EE}"/>
                  </a:ext>
                </a:extLst>
              </p:cNvPr>
              <p:cNvSpPr txBox="1"/>
              <p:nvPr/>
            </p:nvSpPr>
            <p:spPr>
              <a:xfrm>
                <a:off x="4617840" y="1431063"/>
                <a:ext cx="686726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45</m:t>
                      </m:r>
                      <m:r>
                        <m:rPr>
                          <m:sty m:val="p"/>
                        </m:rPr>
                        <a:rPr lang="en-CA" sz="2400" b="0" i="0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F318043-A815-6E46-8CB2-08A027C0A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40" y="1431063"/>
                <a:ext cx="686726" cy="453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9E3BC2-4E6B-C540-8E5C-DDD91E437430}"/>
              </a:ext>
            </a:extLst>
          </p:cNvPr>
          <p:cNvCxnSpPr>
            <a:cxnSpLocks/>
          </p:cNvCxnSpPr>
          <p:nvPr/>
        </p:nvCxnSpPr>
        <p:spPr>
          <a:xfrm flipV="1">
            <a:off x="5037494" y="74375"/>
            <a:ext cx="808357" cy="835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271E18-B090-4545-9119-7EE9DDF9CFB5}"/>
              </a:ext>
            </a:extLst>
          </p:cNvPr>
          <p:cNvCxnSpPr>
            <a:cxnSpLocks/>
          </p:cNvCxnSpPr>
          <p:nvPr/>
        </p:nvCxnSpPr>
        <p:spPr>
          <a:xfrm flipV="1">
            <a:off x="5927942" y="966402"/>
            <a:ext cx="808357" cy="835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D5BD45-23AC-0943-B217-98E7C2E57BA3}"/>
              </a:ext>
            </a:extLst>
          </p:cNvPr>
          <p:cNvCxnSpPr>
            <a:cxnSpLocks/>
          </p:cNvCxnSpPr>
          <p:nvPr/>
        </p:nvCxnSpPr>
        <p:spPr>
          <a:xfrm>
            <a:off x="5774130" y="146186"/>
            <a:ext cx="885374" cy="8938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0B9A261-D8DD-6F4D-B77D-A9E907A80E6D}"/>
              </a:ext>
            </a:extLst>
          </p:cNvPr>
          <p:cNvSpPr txBox="1"/>
          <p:nvPr/>
        </p:nvSpPr>
        <p:spPr>
          <a:xfrm>
            <a:off x="6299985" y="1562257"/>
            <a:ext cx="84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Cambria" panose="02040503050406030204" pitchFamily="18" charset="0"/>
              </a:rPr>
              <a:t>B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FEA531-49CB-A749-B76A-CDA8B8734578}"/>
              </a:ext>
            </a:extLst>
          </p:cNvPr>
          <p:cNvGrpSpPr/>
          <p:nvPr/>
        </p:nvGrpSpPr>
        <p:grpSpPr>
          <a:xfrm rot="1666778">
            <a:off x="4804652" y="1936662"/>
            <a:ext cx="1162934" cy="4871715"/>
            <a:chOff x="7596246" y="3132581"/>
            <a:chExt cx="1162934" cy="122034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C75FEC6-EBF4-534F-B16A-3478DB7E3E32}"/>
                </a:ext>
              </a:extLst>
            </p:cNvPr>
            <p:cNvGrpSpPr/>
            <p:nvPr/>
          </p:nvGrpSpPr>
          <p:grpSpPr>
            <a:xfrm>
              <a:off x="7596246" y="3132581"/>
              <a:ext cx="1162934" cy="1220344"/>
              <a:chOff x="5094644" y="365389"/>
              <a:chExt cx="1162934" cy="1220344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B1B3824-4CD3-C744-9FBA-E18E0F7161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4644" y="365389"/>
                <a:ext cx="11629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5A847F81-2241-FA48-8C37-A3A43A2B76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4398" y="365389"/>
                <a:ext cx="0" cy="122034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0F3999-C48A-F547-9C19-61164B606B48}"/>
                </a:ext>
              </a:extLst>
            </p:cNvPr>
            <p:cNvCxnSpPr>
              <a:cxnSpLocks/>
            </p:cNvCxnSpPr>
            <p:nvPr/>
          </p:nvCxnSpPr>
          <p:spPr>
            <a:xfrm>
              <a:off x="7596246" y="4352925"/>
              <a:ext cx="11629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6F41AA32-630A-C14A-9A38-28D2178E8D91}"/>
              </a:ext>
            </a:extLst>
          </p:cNvPr>
          <p:cNvSpPr txBox="1"/>
          <p:nvPr/>
        </p:nvSpPr>
        <p:spPr>
          <a:xfrm>
            <a:off x="5791587" y="4395014"/>
            <a:ext cx="1501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300 mm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 Box 2">
                <a:extLst>
                  <a:ext uri="{FF2B5EF4-FFF2-40B4-BE49-F238E27FC236}">
                    <a16:creationId xmlns:a16="http://schemas.microsoft.com/office/drawing/2014/main" id="{589B0323-A457-7D4A-A644-F2E69AB4DB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8556" y="3404773"/>
                <a:ext cx="2514218" cy="6970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𝜔</m:t>
                        </m:r>
                      </m:e>
                      <m:sub>
                        <m:r>
                          <a:rPr lang="en-CA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kumimoji="0" lang="en-US" altLang="en-US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en-US" altLang="en-US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 4 rad/s</a:t>
                </a:r>
              </a:p>
            </p:txBody>
          </p:sp>
        </mc:Choice>
        <mc:Fallback xmlns="">
          <p:sp>
            <p:nvSpPr>
              <p:cNvPr id="66" name="Text Box 2">
                <a:extLst>
                  <a:ext uri="{FF2B5EF4-FFF2-40B4-BE49-F238E27FC236}">
                    <a16:creationId xmlns:a16="http://schemas.microsoft.com/office/drawing/2014/main" id="{589B0323-A457-7D4A-A644-F2E69AB4D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556" y="3404773"/>
                <a:ext cx="2514218" cy="697070"/>
              </a:xfrm>
              <a:prstGeom prst="rect">
                <a:avLst/>
              </a:prstGeom>
              <a:blipFill>
                <a:blip r:embed="rId5"/>
                <a:stretch>
                  <a:fillRect t="-35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793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B95E-362B-5E4C-811B-5926C88E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12-7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AA7E1-9CF4-8E49-AB42-F1616AC2EE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2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A6420D1E-9288-6B4B-B738-D16F568B3F7B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 rot="18991828">
            <a:off x="1141363" y="2182453"/>
            <a:ext cx="4277304" cy="213865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53231D-2239-1A43-82E3-04697517B994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1724632" y="3932259"/>
            <a:ext cx="777692" cy="972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CA" sz="28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DD252F-F1CC-CA42-A08D-3846B0835651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2015186" y="4391313"/>
            <a:ext cx="194423" cy="19442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8" name="Line 55">
            <a:extLst>
              <a:ext uri="{FF2B5EF4-FFF2-40B4-BE49-F238E27FC236}">
                <a16:creationId xmlns:a16="http://schemas.microsoft.com/office/drawing/2014/main" id="{314089DE-CE85-9641-81B1-85AA87F2AF57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 flipV="1">
            <a:off x="1141363" y="1015915"/>
            <a:ext cx="4277304" cy="447172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Line 56">
            <a:extLst>
              <a:ext uri="{FF2B5EF4-FFF2-40B4-BE49-F238E27FC236}">
                <a16:creationId xmlns:a16="http://schemas.microsoft.com/office/drawing/2014/main" id="{8FCE8D5A-0E9D-D94C-99B3-42BC03F78C45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2113477" y="4515528"/>
            <a:ext cx="1360960" cy="136096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" name="Arc 59">
            <a:extLst>
              <a:ext uri="{FF2B5EF4-FFF2-40B4-BE49-F238E27FC236}">
                <a16:creationId xmlns:a16="http://schemas.microsoft.com/office/drawing/2014/main" id="{B3735D1D-4BF6-2440-B6BE-85FBC61E03BB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 rot="20612316" flipH="1">
            <a:off x="752517" y="3543413"/>
            <a:ext cx="972115" cy="97211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DF8420-F1C2-7F47-B749-CC7BB084311E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558094" y="3348990"/>
            <a:ext cx="777692" cy="972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</a:t>
            </a:r>
            <a:endParaRPr lang="en-CA" sz="28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4F2DB4-4FDF-2F41-A08B-E3E160987D49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3474438" y="5293219"/>
            <a:ext cx="777692" cy="972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i="1" baseline="-25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CA" sz="28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245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C3D6FD45-777B-2A48-AF93-2F8DDDC1B6D4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 rot="18991828">
            <a:off x="1315997" y="2019022"/>
            <a:ext cx="4021257" cy="201062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00C27-E685-9541-A56C-49BAD223A118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1864350" y="3664081"/>
            <a:ext cx="731138" cy="91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CA" sz="28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035D84-0C41-E346-A0FD-83EA4FAF140F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2137512" y="4095656"/>
            <a:ext cx="182784" cy="182784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16" name="Line 71">
            <a:extLst>
              <a:ext uri="{FF2B5EF4-FFF2-40B4-BE49-F238E27FC236}">
                <a16:creationId xmlns:a16="http://schemas.microsoft.com/office/drawing/2014/main" id="{5015B03A-BDEF-D141-BBC3-7B8E08E44865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 flipV="1">
            <a:off x="1315997" y="922315"/>
            <a:ext cx="4021257" cy="420404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Line 72">
            <a:extLst>
              <a:ext uri="{FF2B5EF4-FFF2-40B4-BE49-F238E27FC236}">
                <a16:creationId xmlns:a16="http://schemas.microsoft.com/office/drawing/2014/main" id="{607DCA6B-B686-E449-B359-E80D1DEE6389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2223826" y="4212435"/>
            <a:ext cx="1258166" cy="125816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" name="Arc 73">
            <a:extLst>
              <a:ext uri="{FF2B5EF4-FFF2-40B4-BE49-F238E27FC236}">
                <a16:creationId xmlns:a16="http://schemas.microsoft.com/office/drawing/2014/main" id="{D69A3002-8DC3-0A4F-9686-42CA9ABE2535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 rot="20612316" flipH="1">
            <a:off x="950428" y="3298512"/>
            <a:ext cx="913922" cy="91392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383069-EBBB-0E44-A04E-FBC01D0F7EC0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767644" y="3115728"/>
            <a:ext cx="731138" cy="91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</a:t>
            </a:r>
            <a:endParaRPr lang="en-CA" sz="28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C2108F-C558-C242-A63D-DB2441134F81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2870680" y="5001454"/>
            <a:ext cx="731138" cy="91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i="1" baseline="-25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CA" sz="28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Line 77">
            <a:extLst>
              <a:ext uri="{FF2B5EF4-FFF2-40B4-BE49-F238E27FC236}">
                <a16:creationId xmlns:a16="http://schemas.microsoft.com/office/drawing/2014/main" id="{C5B73CA4-4CA5-1544-9D4C-9BC759315567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2889974" y="3478250"/>
            <a:ext cx="985005" cy="98500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" name="Line 78">
            <a:extLst>
              <a:ext uri="{FF2B5EF4-FFF2-40B4-BE49-F238E27FC236}">
                <a16:creationId xmlns:a16="http://schemas.microsoft.com/office/drawing/2014/main" id="{E83DB210-DCD8-DF4A-84F8-AAAD67B6E5CD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3470822" y="2865922"/>
            <a:ext cx="752463" cy="752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7EE91A3-8561-764C-ACEF-FF9712D31FE0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5167671" y="909114"/>
            <a:ext cx="182784" cy="182784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7" name="Line 80">
            <a:extLst>
              <a:ext uri="{FF2B5EF4-FFF2-40B4-BE49-F238E27FC236}">
                <a16:creationId xmlns:a16="http://schemas.microsoft.com/office/drawing/2014/main" id="{825C2C5B-43D5-EF49-A3EF-E107DB1F03D5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 flipV="1">
            <a:off x="2163914" y="535421"/>
            <a:ext cx="3538909" cy="36952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" name="Line 81">
            <a:extLst>
              <a:ext uri="{FF2B5EF4-FFF2-40B4-BE49-F238E27FC236}">
                <a16:creationId xmlns:a16="http://schemas.microsoft.com/office/drawing/2014/main" id="{5A21E79B-6AC2-3E4C-8752-650B0D31DB0F}"/>
              </a:ext>
            </a:extLst>
          </p:cNvPr>
          <p:cNvCxnSpPr>
            <a:cxnSpLocks noChangeAspect="1" noEditPoints="1" noChangeArrowheads="1" noChangeShapeType="1"/>
          </p:cNvCxnSpPr>
          <p:nvPr/>
        </p:nvCxnSpPr>
        <p:spPr bwMode="auto">
          <a:xfrm>
            <a:off x="2211641" y="4202280"/>
            <a:ext cx="2193413" cy="2193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CFD7F56-E38B-9846-9D70-026F5A76ED2C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5729225" y="269368"/>
            <a:ext cx="731138" cy="73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CA" sz="28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C30816-F024-A74A-BBC0-EAE5FDF5551F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4423332" y="5857494"/>
            <a:ext cx="731138" cy="73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CA" sz="28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551CBC04-5D4A-5448-B20D-EB8256F8CFFA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3234218" y="1067397"/>
            <a:ext cx="2002793" cy="5015741"/>
          </a:xfrm>
          <a:custGeom>
            <a:avLst/>
            <a:gdLst>
              <a:gd name="T0" fmla="*/ 0 w 2401"/>
              <a:gd name="T1" fmla="*/ 6013 h 6013"/>
              <a:gd name="T2" fmla="*/ 2401 w 2401"/>
              <a:gd name="T3" fmla="*/ 0 h 601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01" h="6013">
                <a:moveTo>
                  <a:pt x="0" y="6013"/>
                </a:moveTo>
                <a:lnTo>
                  <a:pt x="2401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05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C3D6FD45-777B-2A48-AF93-2F8DDDC1B6D4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 rot="18991828">
            <a:off x="1315997" y="2019022"/>
            <a:ext cx="4021257" cy="201062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00C27-E685-9541-A56C-49BAD223A118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1864350" y="3664081"/>
            <a:ext cx="731138" cy="91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CA" sz="28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035D84-0C41-E346-A0FD-83EA4FAF140F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2137512" y="4095656"/>
            <a:ext cx="182784" cy="182784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17" name="Line 72">
            <a:extLst>
              <a:ext uri="{FF2B5EF4-FFF2-40B4-BE49-F238E27FC236}">
                <a16:creationId xmlns:a16="http://schemas.microsoft.com/office/drawing/2014/main" id="{607DCA6B-B686-E449-B359-E80D1DEE6389}"/>
              </a:ext>
            </a:extLst>
          </p:cNvPr>
          <p:cNvCxnSpPr>
            <a:cxnSpLocks noEditPoints="1" noChangeArrowheads="1" noChangeShapeType="1"/>
          </p:cNvCxnSpPr>
          <p:nvPr/>
        </p:nvCxnSpPr>
        <p:spPr bwMode="auto">
          <a:xfrm>
            <a:off x="2223826" y="4212435"/>
            <a:ext cx="870201" cy="153522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" name="Arc 73">
            <a:extLst>
              <a:ext uri="{FF2B5EF4-FFF2-40B4-BE49-F238E27FC236}">
                <a16:creationId xmlns:a16="http://schemas.microsoft.com/office/drawing/2014/main" id="{D69A3002-8DC3-0A4F-9686-42CA9ABE2535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 rot="20612316" flipH="1">
            <a:off x="950428" y="3298512"/>
            <a:ext cx="913922" cy="91392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383069-EBBB-0E44-A04E-FBC01D0F7EC0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767644" y="3115728"/>
            <a:ext cx="731138" cy="91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</a:t>
            </a:r>
            <a:endParaRPr lang="en-CA" sz="28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C2108F-C558-C242-A63D-DB2441134F81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2262646" y="5039248"/>
            <a:ext cx="731138" cy="91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i="1" baseline="-25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CA" sz="28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EE91A3-8561-764C-ACEF-FF9712D31FE0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3988281" y="2145612"/>
            <a:ext cx="182784" cy="182784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7" name="Line 80">
            <a:extLst>
              <a:ext uri="{FF2B5EF4-FFF2-40B4-BE49-F238E27FC236}">
                <a16:creationId xmlns:a16="http://schemas.microsoft.com/office/drawing/2014/main" id="{825C2C5B-43D5-EF49-A3EF-E107DB1F03D5}"/>
              </a:ext>
            </a:extLst>
          </p:cNvPr>
          <p:cNvCxnSpPr>
            <a:cxnSpLocks noEditPoints="1" noChangeArrowheads="1" noChangeShapeType="1"/>
          </p:cNvCxnSpPr>
          <p:nvPr/>
        </p:nvCxnSpPr>
        <p:spPr bwMode="auto">
          <a:xfrm flipH="1" flipV="1">
            <a:off x="2864685" y="1762329"/>
            <a:ext cx="1150364" cy="433801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C4C6EEF-F417-F54B-B1D5-FA2926864268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3805496" y="1638220"/>
            <a:ext cx="731138" cy="91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CA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88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ADFE892-58C6-E94A-AAE1-8E0AB21F4A42}"/>
              </a:ext>
            </a:extLst>
          </p:cNvPr>
          <p:cNvGrpSpPr/>
          <p:nvPr/>
        </p:nvGrpSpPr>
        <p:grpSpPr>
          <a:xfrm>
            <a:off x="4320900" y="2484567"/>
            <a:ext cx="2880000" cy="2880000"/>
            <a:chOff x="4320900" y="2484567"/>
            <a:chExt cx="2880000" cy="28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132369B-9548-3747-8565-551276AB6C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900" y="2484567"/>
              <a:ext cx="2880000" cy="28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D87416EE-2E01-D54E-8558-27EED1CBDC2D}"/>
                </a:ext>
              </a:extLst>
            </p:cNvPr>
            <p:cNvSpPr/>
            <p:nvPr/>
          </p:nvSpPr>
          <p:spPr>
            <a:xfrm>
              <a:off x="5575926" y="3759026"/>
              <a:ext cx="369948" cy="321087"/>
            </a:xfrm>
            <a:prstGeom prst="snip2SameRect">
              <a:avLst>
                <a:gd name="adj1" fmla="val 44928"/>
                <a:gd name="adj2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8D9AAB-1CDF-8947-9F6D-4F15B90ECC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6900" y="386557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C81C0C-D94B-1143-8320-68FE9E60A37A}"/>
                </a:ext>
              </a:extLst>
            </p:cNvPr>
            <p:cNvSpPr/>
            <p:nvPr/>
          </p:nvSpPr>
          <p:spPr>
            <a:xfrm>
              <a:off x="5455694" y="4090867"/>
              <a:ext cx="619265" cy="198118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CC09192-4E8A-3D47-82AF-B65F5CF3E504}"/>
              </a:ext>
            </a:extLst>
          </p:cNvPr>
          <p:cNvSpPr/>
          <p:nvPr/>
        </p:nvSpPr>
        <p:spPr>
          <a:xfrm>
            <a:off x="5659470" y="2519059"/>
            <a:ext cx="3585367" cy="214433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5616D8-9F8D-3B42-8409-088C65B18BFA}"/>
              </a:ext>
            </a:extLst>
          </p:cNvPr>
          <p:cNvSpPr/>
          <p:nvPr/>
        </p:nvSpPr>
        <p:spPr>
          <a:xfrm>
            <a:off x="1314993" y="3185594"/>
            <a:ext cx="1729095" cy="197686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8FFFBE-624C-034E-B549-F9C61E6ACD42}"/>
              </a:ext>
            </a:extLst>
          </p:cNvPr>
          <p:cNvSpPr/>
          <p:nvPr/>
        </p:nvSpPr>
        <p:spPr>
          <a:xfrm>
            <a:off x="1314994" y="4095639"/>
            <a:ext cx="1729095" cy="197686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C49D04-7D49-724D-9B78-165D0333AB2E}"/>
              </a:ext>
            </a:extLst>
          </p:cNvPr>
          <p:cNvSpPr/>
          <p:nvPr/>
        </p:nvSpPr>
        <p:spPr>
          <a:xfrm>
            <a:off x="1635253" y="3383280"/>
            <a:ext cx="1088573" cy="712359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48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E02AC48-1540-B043-87BA-C805DA5B1090}"/>
              </a:ext>
            </a:extLst>
          </p:cNvPr>
          <p:cNvSpPr/>
          <p:nvPr/>
        </p:nvSpPr>
        <p:spPr>
          <a:xfrm rot="20532352">
            <a:off x="1980777" y="3083838"/>
            <a:ext cx="3971419" cy="214433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07EB7A-F2A3-CA40-9E9E-DB6461342F21}"/>
              </a:ext>
            </a:extLst>
          </p:cNvPr>
          <p:cNvSpPr>
            <a:spLocks noChangeAspect="1"/>
          </p:cNvSpPr>
          <p:nvPr/>
        </p:nvSpPr>
        <p:spPr>
          <a:xfrm>
            <a:off x="2125539" y="3705026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AA561A-2B5B-324C-ACC9-33634ADEC080}"/>
              </a:ext>
            </a:extLst>
          </p:cNvPr>
          <p:cNvSpPr>
            <a:spLocks noChangeAspect="1"/>
          </p:cNvSpPr>
          <p:nvPr/>
        </p:nvSpPr>
        <p:spPr>
          <a:xfrm>
            <a:off x="5706900" y="2564801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31F99D4-8471-8D4A-98C5-B90A4BE60F46}"/>
              </a:ext>
            </a:extLst>
          </p:cNvPr>
          <p:cNvSpPr/>
          <p:nvPr/>
        </p:nvSpPr>
        <p:spPr>
          <a:xfrm rot="5400000">
            <a:off x="8397731" y="3151733"/>
            <a:ext cx="1479777" cy="214433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6C0986-49DB-A847-8356-8E8C29EA3A3E}"/>
              </a:ext>
            </a:extLst>
          </p:cNvPr>
          <p:cNvGrpSpPr/>
          <p:nvPr/>
        </p:nvGrpSpPr>
        <p:grpSpPr>
          <a:xfrm>
            <a:off x="8827986" y="3759026"/>
            <a:ext cx="619265" cy="529959"/>
            <a:chOff x="8754657" y="3759026"/>
            <a:chExt cx="619265" cy="529959"/>
          </a:xfrm>
        </p:grpSpPr>
        <p:sp>
          <p:nvSpPr>
            <p:cNvPr id="17" name="Snip Same Side Corner Rectangle 16">
              <a:extLst>
                <a:ext uri="{FF2B5EF4-FFF2-40B4-BE49-F238E27FC236}">
                  <a16:creationId xmlns:a16="http://schemas.microsoft.com/office/drawing/2014/main" id="{F0E2645B-E215-E14C-A510-07146741E147}"/>
                </a:ext>
              </a:extLst>
            </p:cNvPr>
            <p:cNvSpPr/>
            <p:nvPr/>
          </p:nvSpPr>
          <p:spPr>
            <a:xfrm>
              <a:off x="8874889" y="3759026"/>
              <a:ext cx="369948" cy="321087"/>
            </a:xfrm>
            <a:prstGeom prst="snip2SameRect">
              <a:avLst>
                <a:gd name="adj1" fmla="val 44928"/>
                <a:gd name="adj2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0AED4F6-9879-9245-BE0C-1FBFA8DF5B03}"/>
                </a:ext>
              </a:extLst>
            </p:cNvPr>
            <p:cNvSpPr/>
            <p:nvPr/>
          </p:nvSpPr>
          <p:spPr>
            <a:xfrm>
              <a:off x="8754657" y="4090867"/>
              <a:ext cx="619265" cy="198118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3980697-6618-2D42-9720-C32356D405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5863" y="386557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A6C725BB-6531-E643-A8A9-9F89C02E54DE}"/>
              </a:ext>
            </a:extLst>
          </p:cNvPr>
          <p:cNvSpPr>
            <a:spLocks noChangeAspect="1"/>
          </p:cNvSpPr>
          <p:nvPr/>
        </p:nvSpPr>
        <p:spPr>
          <a:xfrm>
            <a:off x="9079192" y="2572275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B53BD4-52F5-124A-8DE7-AB20C41257A1}"/>
              </a:ext>
            </a:extLst>
          </p:cNvPr>
          <p:cNvSpPr txBox="1"/>
          <p:nvPr/>
        </p:nvSpPr>
        <p:spPr>
          <a:xfrm>
            <a:off x="6270753" y="4470400"/>
            <a:ext cx="84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Cambria" panose="02040503050406030204" pitchFamily="18" charset="0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01B1D-577B-B44D-98C0-52B02DEB24B2}"/>
              </a:ext>
            </a:extLst>
          </p:cNvPr>
          <p:cNvSpPr txBox="1"/>
          <p:nvPr/>
        </p:nvSpPr>
        <p:spPr>
          <a:xfrm>
            <a:off x="1650150" y="3491083"/>
            <a:ext cx="84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8CE16F-2BA3-CA4C-A5E8-CEC0C1818BA6}"/>
              </a:ext>
            </a:extLst>
          </p:cNvPr>
          <p:cNvSpPr txBox="1"/>
          <p:nvPr/>
        </p:nvSpPr>
        <p:spPr>
          <a:xfrm>
            <a:off x="3554720" y="2626275"/>
            <a:ext cx="84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Cambria" panose="02040503050406030204" pitchFamily="18" charset="0"/>
              </a:rPr>
              <a:t>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5DDF60-88FB-3846-BC9C-E56B88095429}"/>
              </a:ext>
            </a:extLst>
          </p:cNvPr>
          <p:cNvSpPr txBox="1"/>
          <p:nvPr/>
        </p:nvSpPr>
        <p:spPr>
          <a:xfrm>
            <a:off x="7381621" y="2043230"/>
            <a:ext cx="84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Cambria" panose="02040503050406030204" pitchFamily="18" charset="0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88DF50-E751-D049-93C9-87282CDAFF8D}"/>
              </a:ext>
            </a:extLst>
          </p:cNvPr>
          <p:cNvSpPr txBox="1"/>
          <p:nvPr/>
        </p:nvSpPr>
        <p:spPr>
          <a:xfrm>
            <a:off x="9211124" y="2846964"/>
            <a:ext cx="84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ECD18BF9-1BB1-CC4A-B6C7-2B166F91E61E}"/>
              </a:ext>
            </a:extLst>
          </p:cNvPr>
          <p:cNvSpPr/>
          <p:nvPr/>
        </p:nvSpPr>
        <p:spPr>
          <a:xfrm rot="18780697">
            <a:off x="8429457" y="3477471"/>
            <a:ext cx="1442591" cy="1401100"/>
          </a:xfrm>
          <a:prstGeom prst="arc">
            <a:avLst/>
          </a:prstGeom>
          <a:ln>
            <a:headEnd type="stealth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B01C7D0A-A10B-AB49-A265-145BC40E035B}"/>
              </a:ext>
            </a:extLst>
          </p:cNvPr>
          <p:cNvSpPr/>
          <p:nvPr/>
        </p:nvSpPr>
        <p:spPr>
          <a:xfrm rot="18780697">
            <a:off x="5039603" y="3199422"/>
            <a:ext cx="1442591" cy="1401100"/>
          </a:xfrm>
          <a:prstGeom prst="arc">
            <a:avLst/>
          </a:prstGeom>
          <a:ln>
            <a:headEnd type="stealth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95D34E-F3EE-B54B-9ADA-EA90FF670370}"/>
              </a:ext>
            </a:extLst>
          </p:cNvPr>
          <p:cNvCxnSpPr>
            <a:cxnSpLocks/>
          </p:cNvCxnSpPr>
          <p:nvPr/>
        </p:nvCxnSpPr>
        <p:spPr>
          <a:xfrm>
            <a:off x="866506" y="3759026"/>
            <a:ext cx="657131" cy="0"/>
          </a:xfrm>
          <a:prstGeom prst="line">
            <a:avLst/>
          </a:prstGeom>
          <a:ln>
            <a:head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50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C3D6FD45-777B-2A48-AF93-2F8DDDC1B6D4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 rot="18991828">
            <a:off x="1315997" y="2019022"/>
            <a:ext cx="4021257" cy="201062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00C27-E685-9541-A56C-49BAD223A118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1864350" y="3664081"/>
            <a:ext cx="731138" cy="91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CA" sz="28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035D84-0C41-E346-A0FD-83EA4FAF140F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2137512" y="4095656"/>
            <a:ext cx="182784" cy="182784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16" name="Line 71">
            <a:extLst>
              <a:ext uri="{FF2B5EF4-FFF2-40B4-BE49-F238E27FC236}">
                <a16:creationId xmlns:a16="http://schemas.microsoft.com/office/drawing/2014/main" id="{5015B03A-BDEF-D141-BBC3-7B8E08E44865}"/>
              </a:ext>
            </a:extLst>
          </p:cNvPr>
          <p:cNvCxnSpPr>
            <a:cxnSpLocks noEditPoints="1" noChangeArrowheads="1" noChangeShapeType="1"/>
          </p:cNvCxnSpPr>
          <p:nvPr/>
        </p:nvCxnSpPr>
        <p:spPr bwMode="auto">
          <a:xfrm flipV="1">
            <a:off x="1498782" y="2845935"/>
            <a:ext cx="3056967" cy="175581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Line 72">
            <a:extLst>
              <a:ext uri="{FF2B5EF4-FFF2-40B4-BE49-F238E27FC236}">
                <a16:creationId xmlns:a16="http://schemas.microsoft.com/office/drawing/2014/main" id="{607DCA6B-B686-E449-B359-E80D1DEE6389}"/>
              </a:ext>
            </a:extLst>
          </p:cNvPr>
          <p:cNvCxnSpPr>
            <a:cxnSpLocks noEditPoints="1" noChangeArrowheads="1" noChangeShapeType="1"/>
          </p:cNvCxnSpPr>
          <p:nvPr/>
        </p:nvCxnSpPr>
        <p:spPr bwMode="auto">
          <a:xfrm>
            <a:off x="2223826" y="4212435"/>
            <a:ext cx="870201" cy="153522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" name="Arc 73">
            <a:extLst>
              <a:ext uri="{FF2B5EF4-FFF2-40B4-BE49-F238E27FC236}">
                <a16:creationId xmlns:a16="http://schemas.microsoft.com/office/drawing/2014/main" id="{D69A3002-8DC3-0A4F-9686-42CA9ABE2535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 rot="20612316" flipH="1">
            <a:off x="950428" y="3298512"/>
            <a:ext cx="913922" cy="91392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383069-EBBB-0E44-A04E-FBC01D0F7EC0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767644" y="3115728"/>
            <a:ext cx="731138" cy="91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</a:t>
            </a:r>
            <a:endParaRPr lang="en-CA" sz="28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C2108F-C558-C242-A63D-DB2441134F81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2262646" y="5039248"/>
            <a:ext cx="731138" cy="91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i="1" baseline="-25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CA" sz="28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EE91A3-8561-764C-ACEF-FF9712D31FE0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3988281" y="2145612"/>
            <a:ext cx="182784" cy="182784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7" name="Line 80">
            <a:extLst>
              <a:ext uri="{FF2B5EF4-FFF2-40B4-BE49-F238E27FC236}">
                <a16:creationId xmlns:a16="http://schemas.microsoft.com/office/drawing/2014/main" id="{825C2C5B-43D5-EF49-A3EF-E107DB1F03D5}"/>
              </a:ext>
            </a:extLst>
          </p:cNvPr>
          <p:cNvCxnSpPr>
            <a:cxnSpLocks noEditPoints="1" noChangeArrowheads="1" noChangeShapeType="1"/>
          </p:cNvCxnSpPr>
          <p:nvPr/>
        </p:nvCxnSpPr>
        <p:spPr bwMode="auto">
          <a:xfrm flipH="1" flipV="1">
            <a:off x="2864685" y="1762329"/>
            <a:ext cx="1150364" cy="433801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C4C6EEF-F417-F54B-B1D5-FA2926864268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3805496" y="1638220"/>
            <a:ext cx="731138" cy="91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CA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Line 71">
            <a:extLst>
              <a:ext uri="{FF2B5EF4-FFF2-40B4-BE49-F238E27FC236}">
                <a16:creationId xmlns:a16="http://schemas.microsoft.com/office/drawing/2014/main" id="{F845CBA1-E4B9-9246-8FCD-DA5A2D56AF6D}"/>
              </a:ext>
            </a:extLst>
          </p:cNvPr>
          <p:cNvCxnSpPr>
            <a:cxnSpLocks noEditPoints="1" noChangeArrowheads="1" noChangeShapeType="1"/>
          </p:cNvCxnSpPr>
          <p:nvPr/>
        </p:nvCxnSpPr>
        <p:spPr bwMode="auto">
          <a:xfrm flipV="1">
            <a:off x="3349885" y="1594102"/>
            <a:ext cx="950006" cy="286046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BEDFE1D-4A96-E64F-A652-ACEF46CB2601}"/>
              </a:ext>
            </a:extLst>
          </p:cNvPr>
          <p:cNvSpPr>
            <a:spLocks noChangeAspect="1"/>
          </p:cNvSpPr>
          <p:nvPr/>
        </p:nvSpPr>
        <p:spPr>
          <a:xfrm rot="1144549">
            <a:off x="3847692" y="2177069"/>
            <a:ext cx="216000" cy="21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C99560-8C1B-B042-AAF7-07B4CA6B95CA}"/>
              </a:ext>
            </a:extLst>
          </p:cNvPr>
          <p:cNvSpPr>
            <a:spLocks noChangeAspect="1"/>
          </p:cNvSpPr>
          <p:nvPr/>
        </p:nvSpPr>
        <p:spPr>
          <a:xfrm rot="3643987">
            <a:off x="2248931" y="4125144"/>
            <a:ext cx="216000" cy="21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56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C3D6FD45-777B-2A48-AF93-2F8DDDC1B6D4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 rot="18991828">
            <a:off x="1315997" y="2019022"/>
            <a:ext cx="4021257" cy="201062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00C27-E685-9541-A56C-49BAD223A118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1864350" y="3664081"/>
            <a:ext cx="731138" cy="91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CA" sz="28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035D84-0C41-E346-A0FD-83EA4FAF140F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2137512" y="4095656"/>
            <a:ext cx="182784" cy="182784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16" name="Line 71">
            <a:extLst>
              <a:ext uri="{FF2B5EF4-FFF2-40B4-BE49-F238E27FC236}">
                <a16:creationId xmlns:a16="http://schemas.microsoft.com/office/drawing/2014/main" id="{5015B03A-BDEF-D141-BBC3-7B8E08E44865}"/>
              </a:ext>
            </a:extLst>
          </p:cNvPr>
          <p:cNvCxnSpPr>
            <a:cxnSpLocks noEditPoints="1" noChangeArrowheads="1" noChangeShapeType="1"/>
          </p:cNvCxnSpPr>
          <p:nvPr/>
        </p:nvCxnSpPr>
        <p:spPr bwMode="auto">
          <a:xfrm flipV="1">
            <a:off x="1498782" y="2845935"/>
            <a:ext cx="3056967" cy="175581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Line 72">
            <a:extLst>
              <a:ext uri="{FF2B5EF4-FFF2-40B4-BE49-F238E27FC236}">
                <a16:creationId xmlns:a16="http://schemas.microsoft.com/office/drawing/2014/main" id="{607DCA6B-B686-E449-B359-E80D1DEE6389}"/>
              </a:ext>
            </a:extLst>
          </p:cNvPr>
          <p:cNvCxnSpPr>
            <a:cxnSpLocks noEditPoints="1" noChangeArrowheads="1" noChangeShapeType="1"/>
          </p:cNvCxnSpPr>
          <p:nvPr/>
        </p:nvCxnSpPr>
        <p:spPr bwMode="auto">
          <a:xfrm>
            <a:off x="2223826" y="4212435"/>
            <a:ext cx="870201" cy="153522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" name="Arc 73">
            <a:extLst>
              <a:ext uri="{FF2B5EF4-FFF2-40B4-BE49-F238E27FC236}">
                <a16:creationId xmlns:a16="http://schemas.microsoft.com/office/drawing/2014/main" id="{D69A3002-8DC3-0A4F-9686-42CA9ABE2535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 rot="20612316" flipH="1">
            <a:off x="950428" y="3298512"/>
            <a:ext cx="913922" cy="91392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383069-EBBB-0E44-A04E-FBC01D0F7EC0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767644" y="3115728"/>
            <a:ext cx="731138" cy="91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</a:t>
            </a:r>
            <a:endParaRPr lang="en-CA" sz="28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C2108F-C558-C242-A63D-DB2441134F81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2262646" y="5039248"/>
            <a:ext cx="731138" cy="91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i="1" baseline="-25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CA" sz="28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EE91A3-8561-764C-ACEF-FF9712D31FE0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3988281" y="2145612"/>
            <a:ext cx="182784" cy="182784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7" name="Line 80">
            <a:extLst>
              <a:ext uri="{FF2B5EF4-FFF2-40B4-BE49-F238E27FC236}">
                <a16:creationId xmlns:a16="http://schemas.microsoft.com/office/drawing/2014/main" id="{825C2C5B-43D5-EF49-A3EF-E107DB1F03D5}"/>
              </a:ext>
            </a:extLst>
          </p:cNvPr>
          <p:cNvCxnSpPr>
            <a:cxnSpLocks noEditPoints="1" noChangeArrowheads="1" noChangeShapeType="1"/>
          </p:cNvCxnSpPr>
          <p:nvPr/>
        </p:nvCxnSpPr>
        <p:spPr bwMode="auto">
          <a:xfrm flipH="1" flipV="1">
            <a:off x="2864685" y="1762329"/>
            <a:ext cx="1150364" cy="433801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C4C6EEF-F417-F54B-B1D5-FA2926864268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3805496" y="1638220"/>
            <a:ext cx="731138" cy="91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CA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Line 71">
            <a:extLst>
              <a:ext uri="{FF2B5EF4-FFF2-40B4-BE49-F238E27FC236}">
                <a16:creationId xmlns:a16="http://schemas.microsoft.com/office/drawing/2014/main" id="{F845CBA1-E4B9-9246-8FCD-DA5A2D56AF6D}"/>
              </a:ext>
            </a:extLst>
          </p:cNvPr>
          <p:cNvCxnSpPr>
            <a:cxnSpLocks noEditPoints="1" noChangeArrowheads="1" noChangeShapeType="1"/>
          </p:cNvCxnSpPr>
          <p:nvPr/>
        </p:nvCxnSpPr>
        <p:spPr bwMode="auto">
          <a:xfrm flipV="1">
            <a:off x="3349885" y="1594102"/>
            <a:ext cx="950006" cy="286046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BEDFE1D-4A96-E64F-A652-ACEF46CB2601}"/>
              </a:ext>
            </a:extLst>
          </p:cNvPr>
          <p:cNvSpPr>
            <a:spLocks noChangeAspect="1"/>
          </p:cNvSpPr>
          <p:nvPr/>
        </p:nvSpPr>
        <p:spPr>
          <a:xfrm rot="1144549">
            <a:off x="3847692" y="2177069"/>
            <a:ext cx="216000" cy="21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C99560-8C1B-B042-AAF7-07B4CA6B95CA}"/>
              </a:ext>
            </a:extLst>
          </p:cNvPr>
          <p:cNvSpPr>
            <a:spLocks noChangeAspect="1"/>
          </p:cNvSpPr>
          <p:nvPr/>
        </p:nvSpPr>
        <p:spPr>
          <a:xfrm rot="3643987">
            <a:off x="2248931" y="4125144"/>
            <a:ext cx="216000" cy="21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A3884C-8FE0-754B-835F-76456BF8BE14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3225800" y="2803477"/>
            <a:ext cx="867718" cy="91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endParaRPr lang="en-CA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19AA2B-49EF-3145-A5CC-1F074759FE99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3635542" y="3235052"/>
            <a:ext cx="182784" cy="182784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562B414-69DF-D049-818A-19A9DF8C223A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 rot="18991828">
            <a:off x="6882726" y="2019410"/>
            <a:ext cx="4021257" cy="2010629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0CD7B6-DFE9-154D-874D-89EB0B3D5627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7431079" y="3664469"/>
            <a:ext cx="731138" cy="91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CA" sz="28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4BA656-89EB-F64A-A971-6C9B05DEE482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7704241" y="4096044"/>
            <a:ext cx="182784" cy="182784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28" name="Line 71">
            <a:extLst>
              <a:ext uri="{FF2B5EF4-FFF2-40B4-BE49-F238E27FC236}">
                <a16:creationId xmlns:a16="http://schemas.microsoft.com/office/drawing/2014/main" id="{3F2EBB7C-473A-154C-94AF-9E5933CB7F96}"/>
              </a:ext>
            </a:extLst>
          </p:cNvPr>
          <p:cNvCxnSpPr>
            <a:cxnSpLocks noEditPoints="1" noChangeArrowheads="1" noChangeShapeType="1"/>
          </p:cNvCxnSpPr>
          <p:nvPr/>
        </p:nvCxnSpPr>
        <p:spPr bwMode="auto">
          <a:xfrm flipV="1">
            <a:off x="7065511" y="2846323"/>
            <a:ext cx="3056967" cy="175581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Line 72">
            <a:extLst>
              <a:ext uri="{FF2B5EF4-FFF2-40B4-BE49-F238E27FC236}">
                <a16:creationId xmlns:a16="http://schemas.microsoft.com/office/drawing/2014/main" id="{0861B26E-4362-5E41-B847-2ECD8C147B2A}"/>
              </a:ext>
            </a:extLst>
          </p:cNvPr>
          <p:cNvCxnSpPr>
            <a:cxnSpLocks noEditPoints="1" noChangeArrowheads="1" noChangeShapeType="1"/>
          </p:cNvCxnSpPr>
          <p:nvPr/>
        </p:nvCxnSpPr>
        <p:spPr bwMode="auto">
          <a:xfrm>
            <a:off x="7790555" y="4212823"/>
            <a:ext cx="870201" cy="153522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" name="Arc 73">
            <a:extLst>
              <a:ext uri="{FF2B5EF4-FFF2-40B4-BE49-F238E27FC236}">
                <a16:creationId xmlns:a16="http://schemas.microsoft.com/office/drawing/2014/main" id="{D1A53290-936D-D949-BBCB-3C1B83D046EA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 rot="20612316" flipH="1">
            <a:off x="6517157" y="3298900"/>
            <a:ext cx="913922" cy="91392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B00348-5780-1D47-8C4E-493D405A9FB9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6334373" y="3116116"/>
            <a:ext cx="731138" cy="91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</a:t>
            </a:r>
            <a:endParaRPr lang="en-CA" sz="28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BF44E2-C0F5-4349-A616-5065FF1B0AF1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7829375" y="5039636"/>
            <a:ext cx="731138" cy="91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i="1" baseline="-25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CA" sz="28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839E9C-C779-944F-BEC2-09F504E1C5AF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9555010" y="2146000"/>
            <a:ext cx="182784" cy="182784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35" name="Line 80">
            <a:extLst>
              <a:ext uri="{FF2B5EF4-FFF2-40B4-BE49-F238E27FC236}">
                <a16:creationId xmlns:a16="http://schemas.microsoft.com/office/drawing/2014/main" id="{9A9CBC9B-DA83-CE46-8F67-5A144D495A1A}"/>
              </a:ext>
            </a:extLst>
          </p:cNvPr>
          <p:cNvCxnSpPr>
            <a:cxnSpLocks noEditPoints="1" noChangeArrowheads="1" noChangeShapeType="1"/>
          </p:cNvCxnSpPr>
          <p:nvPr/>
        </p:nvCxnSpPr>
        <p:spPr bwMode="auto">
          <a:xfrm flipH="1" flipV="1">
            <a:off x="8431414" y="1762717"/>
            <a:ext cx="1150364" cy="433801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01A6229-DA01-1F4B-B3C1-1CAFBBEBAB32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9372225" y="1638608"/>
            <a:ext cx="731138" cy="91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CA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Line 71">
            <a:extLst>
              <a:ext uri="{FF2B5EF4-FFF2-40B4-BE49-F238E27FC236}">
                <a16:creationId xmlns:a16="http://schemas.microsoft.com/office/drawing/2014/main" id="{A5AFA30A-2216-1244-84D5-3BF0DA4789C1}"/>
              </a:ext>
            </a:extLst>
          </p:cNvPr>
          <p:cNvCxnSpPr>
            <a:cxnSpLocks noEditPoints="1" noChangeArrowheads="1" noChangeShapeType="1"/>
          </p:cNvCxnSpPr>
          <p:nvPr/>
        </p:nvCxnSpPr>
        <p:spPr bwMode="auto">
          <a:xfrm flipV="1">
            <a:off x="8916614" y="1594490"/>
            <a:ext cx="950006" cy="286046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B69F461-5770-5F43-A132-D5B2DB6FBD9A}"/>
              </a:ext>
            </a:extLst>
          </p:cNvPr>
          <p:cNvSpPr>
            <a:spLocks noChangeAspect="1"/>
          </p:cNvSpPr>
          <p:nvPr/>
        </p:nvSpPr>
        <p:spPr>
          <a:xfrm rot="1144549">
            <a:off x="9414421" y="2177457"/>
            <a:ext cx="216000" cy="21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91DFCC2-442F-0940-B220-D8D266E634E6}"/>
              </a:ext>
            </a:extLst>
          </p:cNvPr>
          <p:cNvSpPr>
            <a:spLocks noChangeAspect="1"/>
          </p:cNvSpPr>
          <p:nvPr/>
        </p:nvSpPr>
        <p:spPr>
          <a:xfrm rot="3643987">
            <a:off x="7815660" y="4125532"/>
            <a:ext cx="216000" cy="216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2E7357-B5C0-FE4E-8954-8BB23173F6B0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8792529" y="2803865"/>
            <a:ext cx="867718" cy="91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endParaRPr lang="en-CA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C0E8E77-C05F-3F44-A62C-02158D2B83EE}"/>
              </a:ext>
            </a:extLst>
          </p:cNvPr>
          <p:cNvGrpSpPr/>
          <p:nvPr/>
        </p:nvGrpSpPr>
        <p:grpSpPr>
          <a:xfrm>
            <a:off x="8984030" y="3153387"/>
            <a:ext cx="619265" cy="529959"/>
            <a:chOff x="8754657" y="3759026"/>
            <a:chExt cx="619265" cy="529959"/>
          </a:xfrm>
        </p:grpSpPr>
        <p:sp>
          <p:nvSpPr>
            <p:cNvPr id="43" name="Snip Same Side Corner Rectangle 42">
              <a:extLst>
                <a:ext uri="{FF2B5EF4-FFF2-40B4-BE49-F238E27FC236}">
                  <a16:creationId xmlns:a16="http://schemas.microsoft.com/office/drawing/2014/main" id="{FEED250D-98F1-954F-9D29-F05ED7C9AF73}"/>
                </a:ext>
              </a:extLst>
            </p:cNvPr>
            <p:cNvSpPr/>
            <p:nvPr/>
          </p:nvSpPr>
          <p:spPr>
            <a:xfrm>
              <a:off x="8874889" y="3759026"/>
              <a:ext cx="369948" cy="321087"/>
            </a:xfrm>
            <a:prstGeom prst="snip2SameRect">
              <a:avLst>
                <a:gd name="adj1" fmla="val 44928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A28CAD5-9063-6D4B-A07B-0F7CE13FECCD}"/>
                </a:ext>
              </a:extLst>
            </p:cNvPr>
            <p:cNvSpPr/>
            <p:nvPr/>
          </p:nvSpPr>
          <p:spPr>
            <a:xfrm>
              <a:off x="8754657" y="4090867"/>
              <a:ext cx="619265" cy="198118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5837346-F277-6C47-910F-5978A4771C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5863" y="3865570"/>
              <a:ext cx="108000" cy="108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395D0B08-4F21-6845-A798-391D268DC167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9202271" y="3235440"/>
            <a:ext cx="182784" cy="182784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B95DAE-8B86-7947-B4C7-0443B5D1F6DE}"/>
                  </a:ext>
                </a:extLst>
              </p:cNvPr>
              <p:cNvSpPr txBox="1"/>
              <p:nvPr/>
            </p:nvSpPr>
            <p:spPr>
              <a:xfrm>
                <a:off x="4764604" y="2821224"/>
                <a:ext cx="159279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CA" sz="30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3000" dirty="0"/>
                  <a:t>at this instant ONLY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B95DAE-8B86-7947-B4C7-0443B5D1F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604" y="2821224"/>
                <a:ext cx="1592790" cy="1938992"/>
              </a:xfrm>
              <a:prstGeom prst="rect">
                <a:avLst/>
              </a:prstGeom>
              <a:blipFill>
                <a:blip r:embed="rId3"/>
                <a:stretch>
                  <a:fillRect r="-3175" b="-8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553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4D92418-013F-AC42-9388-80B1A1E6B3FA}"/>
              </a:ext>
            </a:extLst>
          </p:cNvPr>
          <p:cNvGrpSpPr>
            <a:grpSpLocks noChangeAspect="1"/>
          </p:cNvGrpSpPr>
          <p:nvPr/>
        </p:nvGrpSpPr>
        <p:grpSpPr>
          <a:xfrm>
            <a:off x="1947553" y="99819"/>
            <a:ext cx="7101445" cy="6658361"/>
            <a:chOff x="1852549" y="-101001"/>
            <a:chExt cx="7517081" cy="7048064"/>
          </a:xfrm>
        </p:grpSpPr>
        <p:sp>
          <p:nvSpPr>
            <p:cNvPr id="19" name="L-Shape 18">
              <a:extLst>
                <a:ext uri="{FF2B5EF4-FFF2-40B4-BE49-F238E27FC236}">
                  <a16:creationId xmlns:a16="http://schemas.microsoft.com/office/drawing/2014/main" id="{7FF594E6-5277-3A47-928C-C7BDE11E1E3F}"/>
                </a:ext>
              </a:extLst>
            </p:cNvPr>
            <p:cNvSpPr/>
            <p:nvPr/>
          </p:nvSpPr>
          <p:spPr>
            <a:xfrm flipH="1">
              <a:off x="1852549" y="-101001"/>
              <a:ext cx="7517081" cy="7048064"/>
            </a:xfrm>
            <a:prstGeom prst="corner">
              <a:avLst>
                <a:gd name="adj1" fmla="val 21763"/>
                <a:gd name="adj2" fmla="val 2207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-Shape 16">
              <a:extLst>
                <a:ext uri="{FF2B5EF4-FFF2-40B4-BE49-F238E27FC236}">
                  <a16:creationId xmlns:a16="http://schemas.microsoft.com/office/drawing/2014/main" id="{5CD47EE1-EB77-1541-9C84-86BA71BA9621}"/>
                </a:ext>
              </a:extLst>
            </p:cNvPr>
            <p:cNvSpPr/>
            <p:nvPr/>
          </p:nvSpPr>
          <p:spPr>
            <a:xfrm flipH="1">
              <a:off x="2351314" y="377040"/>
              <a:ext cx="6650182" cy="6175169"/>
            </a:xfrm>
            <a:prstGeom prst="corner">
              <a:avLst>
                <a:gd name="adj1" fmla="val 12115"/>
                <a:gd name="adj2" fmla="val 126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3F41932-7299-C440-AE63-01FAD975DE95}"/>
              </a:ext>
            </a:extLst>
          </p:cNvPr>
          <p:cNvSpPr/>
          <p:nvPr/>
        </p:nvSpPr>
        <p:spPr>
          <a:xfrm>
            <a:off x="3154220" y="5682400"/>
            <a:ext cx="1088573" cy="697629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48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609D64-D22E-9F42-B32C-28D3388EA4D7}"/>
              </a:ext>
            </a:extLst>
          </p:cNvPr>
          <p:cNvSpPr/>
          <p:nvPr/>
        </p:nvSpPr>
        <p:spPr>
          <a:xfrm rot="5400000">
            <a:off x="7793279" y="1039734"/>
            <a:ext cx="1088573" cy="712359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48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AB631DE-CC97-A84A-89D3-6FFA0D9AA9B9}"/>
              </a:ext>
            </a:extLst>
          </p:cNvPr>
          <p:cNvSpPr/>
          <p:nvPr/>
        </p:nvSpPr>
        <p:spPr>
          <a:xfrm rot="-2700000">
            <a:off x="2617905" y="3606118"/>
            <a:ext cx="6791043" cy="214433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B089087-82A9-9D4F-9F64-6A523D6BA4D4}"/>
              </a:ext>
            </a:extLst>
          </p:cNvPr>
          <p:cNvSpPr>
            <a:spLocks noChangeAspect="1"/>
          </p:cNvSpPr>
          <p:nvPr/>
        </p:nvSpPr>
        <p:spPr>
          <a:xfrm>
            <a:off x="8283565" y="1341913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BE8505A-26A8-AA47-B421-1C0C4A79F53D}"/>
              </a:ext>
            </a:extLst>
          </p:cNvPr>
          <p:cNvSpPr>
            <a:spLocks noChangeAspect="1"/>
          </p:cNvSpPr>
          <p:nvPr/>
        </p:nvSpPr>
        <p:spPr>
          <a:xfrm>
            <a:off x="3644506" y="5984579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4D15AE4-816F-8243-9BE6-7BFDA10AE153}"/>
              </a:ext>
            </a:extLst>
          </p:cNvPr>
          <p:cNvGrpSpPr/>
          <p:nvPr/>
        </p:nvGrpSpPr>
        <p:grpSpPr>
          <a:xfrm rot="2707952" flipH="1">
            <a:off x="4888163" y="-104110"/>
            <a:ext cx="1162934" cy="6542497"/>
            <a:chOff x="7596246" y="3132581"/>
            <a:chExt cx="1162934" cy="122034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8C11F1D-D715-8848-B4B1-53B1ADED8518}"/>
                </a:ext>
              </a:extLst>
            </p:cNvPr>
            <p:cNvGrpSpPr/>
            <p:nvPr/>
          </p:nvGrpSpPr>
          <p:grpSpPr>
            <a:xfrm>
              <a:off x="7596246" y="3132581"/>
              <a:ext cx="1162934" cy="1220344"/>
              <a:chOff x="5094644" y="365389"/>
              <a:chExt cx="1162934" cy="1220344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C390FE9-1FE1-9544-9D69-841894D22D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4644" y="365389"/>
                <a:ext cx="11629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87DB900-1D45-B746-A7DC-E8A3EECC9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4398" y="365389"/>
                <a:ext cx="0" cy="122034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F74781B-207F-EC41-8753-0BDEA3A1F4A2}"/>
                </a:ext>
              </a:extLst>
            </p:cNvPr>
            <p:cNvCxnSpPr>
              <a:cxnSpLocks/>
            </p:cNvCxnSpPr>
            <p:nvPr/>
          </p:nvCxnSpPr>
          <p:spPr>
            <a:xfrm>
              <a:off x="7596246" y="4352925"/>
              <a:ext cx="11629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119B948-74AF-D047-9B38-C6071619E71E}"/>
              </a:ext>
            </a:extLst>
          </p:cNvPr>
          <p:cNvSpPr txBox="1"/>
          <p:nvPr/>
        </p:nvSpPr>
        <p:spPr>
          <a:xfrm>
            <a:off x="3325634" y="2842331"/>
            <a:ext cx="1501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300 mm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B849107B-E505-9942-809F-70C99F6F1F8F}"/>
              </a:ext>
            </a:extLst>
          </p:cNvPr>
          <p:cNvSpPr>
            <a:spLocks noChangeAspect="1"/>
          </p:cNvSpPr>
          <p:nvPr/>
        </p:nvSpPr>
        <p:spPr>
          <a:xfrm rot="2472384">
            <a:off x="2537709" y="4171840"/>
            <a:ext cx="3167933" cy="3167933"/>
          </a:xfrm>
          <a:prstGeom prst="arc">
            <a:avLst>
              <a:gd name="adj1" fmla="val 16200000"/>
              <a:gd name="adj2" fmla="val 1896605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89634F-5042-BD4A-B6AE-3619994BC0C9}"/>
              </a:ext>
            </a:extLst>
          </p:cNvPr>
          <p:cNvCxnSpPr>
            <a:cxnSpLocks/>
          </p:cNvCxnSpPr>
          <p:nvPr/>
        </p:nvCxnSpPr>
        <p:spPr>
          <a:xfrm flipV="1">
            <a:off x="5041224" y="4453250"/>
            <a:ext cx="242397" cy="232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F09AA94-79B4-A049-A200-B091E6EEF8D3}"/>
                  </a:ext>
                </a:extLst>
              </p:cNvPr>
              <p:cNvSpPr txBox="1"/>
              <p:nvPr/>
            </p:nvSpPr>
            <p:spPr>
              <a:xfrm>
                <a:off x="5452948" y="4656960"/>
                <a:ext cx="686726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45</m:t>
                      </m:r>
                      <m:r>
                        <m:rPr>
                          <m:sty m:val="p"/>
                        </m:rPr>
                        <a:rPr lang="en-CA" sz="2400" b="0" i="0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F09AA94-79B4-A049-A200-B091E6EEF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948" y="4656960"/>
                <a:ext cx="686726" cy="453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C24A8121-4AFE-B647-88DA-42B006037FEF}"/>
              </a:ext>
            </a:extLst>
          </p:cNvPr>
          <p:cNvSpPr txBox="1"/>
          <p:nvPr/>
        </p:nvSpPr>
        <p:spPr>
          <a:xfrm>
            <a:off x="3462583" y="6313432"/>
            <a:ext cx="84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Cambria" panose="02040503050406030204" pitchFamily="18" charset="0"/>
              </a:rPr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0D0A7C-EB17-E04B-9A37-DC44685B7D38}"/>
              </a:ext>
            </a:extLst>
          </p:cNvPr>
          <p:cNvSpPr txBox="1"/>
          <p:nvPr/>
        </p:nvSpPr>
        <p:spPr>
          <a:xfrm>
            <a:off x="8678938" y="1080303"/>
            <a:ext cx="84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Cambria" panose="02040503050406030204" pitchFamily="18" charset="0"/>
              </a:rPr>
              <a:t>B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B1408BC-5E9E-BB4D-96EA-2006C7CBF417}"/>
              </a:ext>
            </a:extLst>
          </p:cNvPr>
          <p:cNvCxnSpPr/>
          <p:nvPr/>
        </p:nvCxnSpPr>
        <p:spPr>
          <a:xfrm>
            <a:off x="3883206" y="6575042"/>
            <a:ext cx="944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E1C667-E8AF-D646-B244-E2834EB62E61}"/>
              </a:ext>
            </a:extLst>
          </p:cNvPr>
          <p:cNvCxnSpPr>
            <a:cxnSpLocks/>
          </p:cNvCxnSpPr>
          <p:nvPr/>
        </p:nvCxnSpPr>
        <p:spPr>
          <a:xfrm flipH="1">
            <a:off x="2518301" y="6582195"/>
            <a:ext cx="944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322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8A2E20D4-BE26-9443-A7B4-29C75E94DE27}"/>
              </a:ext>
            </a:extLst>
          </p:cNvPr>
          <p:cNvSpPr/>
          <p:nvPr/>
        </p:nvSpPr>
        <p:spPr>
          <a:xfrm rot="9020716">
            <a:off x="337247" y="3098831"/>
            <a:ext cx="3313803" cy="2240481"/>
          </a:xfrm>
          <a:custGeom>
            <a:avLst/>
            <a:gdLst>
              <a:gd name="connsiteX0" fmla="*/ 1436244 w 2646607"/>
              <a:gd name="connsiteY0" fmla="*/ 91877 h 2413117"/>
              <a:gd name="connsiteX1" fmla="*/ 650181 w 2646607"/>
              <a:gd name="connsiteY1" fmla="*/ 140003 h 2413117"/>
              <a:gd name="connsiteX2" fmla="*/ 409550 w 2646607"/>
              <a:gd name="connsiteY2" fmla="*/ 685435 h 2413117"/>
              <a:gd name="connsiteX3" fmla="*/ 329339 w 2646607"/>
              <a:gd name="connsiteY3" fmla="*/ 1567751 h 2413117"/>
              <a:gd name="connsiteX4" fmla="*/ 8497 w 2646607"/>
              <a:gd name="connsiteY4" fmla="*/ 2209435 h 2413117"/>
              <a:gd name="connsiteX5" fmla="*/ 714350 w 2646607"/>
              <a:gd name="connsiteY5" fmla="*/ 2401940 h 2413117"/>
              <a:gd name="connsiteX6" fmla="*/ 1339992 w 2646607"/>
              <a:gd name="connsiteY6" fmla="*/ 1936719 h 2413117"/>
              <a:gd name="connsiteX7" fmla="*/ 1757087 w 2646607"/>
              <a:gd name="connsiteY7" fmla="*/ 1696087 h 2413117"/>
              <a:gd name="connsiteX8" fmla="*/ 2462939 w 2646607"/>
              <a:gd name="connsiteY8" fmla="*/ 1583793 h 2413117"/>
              <a:gd name="connsiteX9" fmla="*/ 2607318 w 2646607"/>
              <a:gd name="connsiteY9" fmla="*/ 1182740 h 2413117"/>
              <a:gd name="connsiteX10" fmla="*/ 2607318 w 2646607"/>
              <a:gd name="connsiteY10" fmla="*/ 813772 h 2413117"/>
              <a:gd name="connsiteX11" fmla="*/ 2158139 w 2646607"/>
              <a:gd name="connsiteY11" fmla="*/ 91877 h 2413117"/>
              <a:gd name="connsiteX12" fmla="*/ 1837297 w 2646607"/>
              <a:gd name="connsiteY12" fmla="*/ 11666 h 2413117"/>
              <a:gd name="connsiteX13" fmla="*/ 1436244 w 2646607"/>
              <a:gd name="connsiteY13" fmla="*/ 91877 h 241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46607" h="2413117">
                <a:moveTo>
                  <a:pt x="1436244" y="91877"/>
                </a:moveTo>
                <a:cubicBezTo>
                  <a:pt x="1238391" y="113266"/>
                  <a:pt x="821297" y="41077"/>
                  <a:pt x="650181" y="140003"/>
                </a:cubicBezTo>
                <a:cubicBezTo>
                  <a:pt x="479065" y="238929"/>
                  <a:pt x="463024" y="447477"/>
                  <a:pt x="409550" y="685435"/>
                </a:cubicBezTo>
                <a:cubicBezTo>
                  <a:pt x="356076" y="923393"/>
                  <a:pt x="396181" y="1313751"/>
                  <a:pt x="329339" y="1567751"/>
                </a:cubicBezTo>
                <a:cubicBezTo>
                  <a:pt x="262497" y="1821751"/>
                  <a:pt x="-55671" y="2070404"/>
                  <a:pt x="8497" y="2209435"/>
                </a:cubicBezTo>
                <a:cubicBezTo>
                  <a:pt x="72665" y="2348466"/>
                  <a:pt x="492434" y="2447393"/>
                  <a:pt x="714350" y="2401940"/>
                </a:cubicBezTo>
                <a:cubicBezTo>
                  <a:pt x="936266" y="2356487"/>
                  <a:pt x="1166203" y="2054361"/>
                  <a:pt x="1339992" y="1936719"/>
                </a:cubicBezTo>
                <a:cubicBezTo>
                  <a:pt x="1513781" y="1819077"/>
                  <a:pt x="1569929" y="1754908"/>
                  <a:pt x="1757087" y="1696087"/>
                </a:cubicBezTo>
                <a:cubicBezTo>
                  <a:pt x="1944245" y="1637266"/>
                  <a:pt x="2321234" y="1669351"/>
                  <a:pt x="2462939" y="1583793"/>
                </a:cubicBezTo>
                <a:cubicBezTo>
                  <a:pt x="2604644" y="1498235"/>
                  <a:pt x="2583255" y="1311077"/>
                  <a:pt x="2607318" y="1182740"/>
                </a:cubicBezTo>
                <a:cubicBezTo>
                  <a:pt x="2631381" y="1054403"/>
                  <a:pt x="2682181" y="995582"/>
                  <a:pt x="2607318" y="813772"/>
                </a:cubicBezTo>
                <a:cubicBezTo>
                  <a:pt x="2532455" y="631962"/>
                  <a:pt x="2286476" y="225561"/>
                  <a:pt x="2158139" y="91877"/>
                </a:cubicBezTo>
                <a:cubicBezTo>
                  <a:pt x="2029802" y="-41807"/>
                  <a:pt x="1957613" y="8992"/>
                  <a:pt x="1837297" y="11666"/>
                </a:cubicBezTo>
                <a:cubicBezTo>
                  <a:pt x="1716981" y="14340"/>
                  <a:pt x="1634097" y="70488"/>
                  <a:pt x="1436244" y="9187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CA9035D5-618D-B640-93E2-FB0FACD14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194" y="4431522"/>
            <a:ext cx="732338" cy="44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kumimoji="0" lang="en-US" altLang="en-US" sz="2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kumimoji="0" lang="en-US" altLang="en-US" sz="2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56927EC-729B-EB45-B21D-585522DBFA60}"/>
              </a:ext>
            </a:extLst>
          </p:cNvPr>
          <p:cNvSpPr>
            <a:spLocks noChangeAspect="1"/>
          </p:cNvSpPr>
          <p:nvPr/>
        </p:nvSpPr>
        <p:spPr>
          <a:xfrm rot="10030598">
            <a:off x="812541" y="958979"/>
            <a:ext cx="4454874" cy="4454874"/>
          </a:xfrm>
          <a:prstGeom prst="arc">
            <a:avLst>
              <a:gd name="adj1" fmla="val 18106454"/>
              <a:gd name="adj2" fmla="val 20755550"/>
            </a:avLst>
          </a:prstGeom>
          <a:ln w="28575">
            <a:headEnd type="none" w="lg" len="lg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2A4F655E-C0A4-D849-9BFB-2289ECA143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725" y="4070349"/>
            <a:ext cx="1251185" cy="85368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456029-968A-3847-91E5-6580600A4534}"/>
              </a:ext>
            </a:extLst>
          </p:cNvPr>
          <p:cNvGrpSpPr/>
          <p:nvPr/>
        </p:nvGrpSpPr>
        <p:grpSpPr>
          <a:xfrm>
            <a:off x="1335795" y="4873181"/>
            <a:ext cx="457200" cy="549325"/>
            <a:chOff x="3664541" y="2687352"/>
            <a:chExt cx="457200" cy="549325"/>
          </a:xfrm>
        </p:grpSpPr>
        <p:sp>
          <p:nvSpPr>
            <p:cNvPr id="10" name="Text Box 1">
              <a:extLst>
                <a:ext uri="{FF2B5EF4-FFF2-40B4-BE49-F238E27FC236}">
                  <a16:creationId xmlns:a16="http://schemas.microsoft.com/office/drawing/2014/main" id="{EC6768A8-6AA4-FA45-9C58-AEF122199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541" y="2795352"/>
              <a:ext cx="4572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25352E-AA00-014C-B445-1414D0704A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141" y="26873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>
            <a:extLst>
              <a:ext uri="{FF2B5EF4-FFF2-40B4-BE49-F238E27FC236}">
                <a16:creationId xmlns:a16="http://schemas.microsoft.com/office/drawing/2014/main" id="{883FF5E1-99EE-8D47-96F9-16E64F4CC66D}"/>
              </a:ext>
            </a:extLst>
          </p:cNvPr>
          <p:cNvSpPr/>
          <p:nvPr/>
        </p:nvSpPr>
        <p:spPr>
          <a:xfrm>
            <a:off x="3527940" y="1009649"/>
            <a:ext cx="837172" cy="5118100"/>
          </a:xfrm>
          <a:custGeom>
            <a:avLst/>
            <a:gdLst>
              <a:gd name="connsiteX0" fmla="*/ 837172 w 837172"/>
              <a:gd name="connsiteY0" fmla="*/ 0 h 5118100"/>
              <a:gd name="connsiteX1" fmla="*/ 329172 w 837172"/>
              <a:gd name="connsiteY1" fmla="*/ 406400 h 5118100"/>
              <a:gd name="connsiteX2" fmla="*/ 24372 w 837172"/>
              <a:gd name="connsiteY2" fmla="*/ 977900 h 5118100"/>
              <a:gd name="connsiteX3" fmla="*/ 87872 w 837172"/>
              <a:gd name="connsiteY3" fmla="*/ 1765300 h 5118100"/>
              <a:gd name="connsiteX4" fmla="*/ 633972 w 837172"/>
              <a:gd name="connsiteY4" fmla="*/ 2260600 h 5118100"/>
              <a:gd name="connsiteX5" fmla="*/ 773672 w 837172"/>
              <a:gd name="connsiteY5" fmla="*/ 3022600 h 5118100"/>
              <a:gd name="connsiteX6" fmla="*/ 684772 w 837172"/>
              <a:gd name="connsiteY6" fmla="*/ 3746500 h 5118100"/>
              <a:gd name="connsiteX7" fmla="*/ 176772 w 837172"/>
              <a:gd name="connsiteY7" fmla="*/ 4343400 h 5118100"/>
              <a:gd name="connsiteX8" fmla="*/ 354572 w 837172"/>
              <a:gd name="connsiteY8" fmla="*/ 5118100 h 511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7172" h="5118100">
                <a:moveTo>
                  <a:pt x="837172" y="0"/>
                </a:moveTo>
                <a:cubicBezTo>
                  <a:pt x="650905" y="121708"/>
                  <a:pt x="464639" y="243417"/>
                  <a:pt x="329172" y="406400"/>
                </a:cubicBezTo>
                <a:cubicBezTo>
                  <a:pt x="193705" y="569383"/>
                  <a:pt x="64589" y="751417"/>
                  <a:pt x="24372" y="977900"/>
                </a:cubicBezTo>
                <a:cubicBezTo>
                  <a:pt x="-15845" y="1204383"/>
                  <a:pt x="-13728" y="1551517"/>
                  <a:pt x="87872" y="1765300"/>
                </a:cubicBezTo>
                <a:cubicBezTo>
                  <a:pt x="189472" y="1979083"/>
                  <a:pt x="519672" y="2051050"/>
                  <a:pt x="633972" y="2260600"/>
                </a:cubicBezTo>
                <a:cubicBezTo>
                  <a:pt x="748272" y="2470150"/>
                  <a:pt x="765205" y="2774950"/>
                  <a:pt x="773672" y="3022600"/>
                </a:cubicBezTo>
                <a:cubicBezTo>
                  <a:pt x="782139" y="3270250"/>
                  <a:pt x="784255" y="3526367"/>
                  <a:pt x="684772" y="3746500"/>
                </a:cubicBezTo>
                <a:cubicBezTo>
                  <a:pt x="585289" y="3966633"/>
                  <a:pt x="231805" y="4114800"/>
                  <a:pt x="176772" y="4343400"/>
                </a:cubicBezTo>
                <a:cubicBezTo>
                  <a:pt x="121739" y="4572000"/>
                  <a:pt x="238155" y="4845050"/>
                  <a:pt x="354572" y="5118100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B6774C4C-5B65-FF4A-B5FB-E483AC51C5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49001" y="1962149"/>
            <a:ext cx="1923800" cy="293537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CCBCFB7E-013F-6B40-B4BA-BCECEE3DB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872" y="3989863"/>
            <a:ext cx="927106" cy="44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kumimoji="0" lang="en-US" altLang="en-US" sz="2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kumimoji="0" lang="en-US" altLang="en-US" sz="2800" b="1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/IC</a:t>
            </a:r>
            <a:endParaRPr kumimoji="0" lang="en-US" altLang="en-US" sz="2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72C32C-4B98-B148-ABB0-AF323A87F8A7}"/>
              </a:ext>
            </a:extLst>
          </p:cNvPr>
          <p:cNvSpPr>
            <a:spLocks noChangeAspect="1"/>
          </p:cNvSpPr>
          <p:nvPr/>
        </p:nvSpPr>
        <p:spPr>
          <a:xfrm rot="2098751">
            <a:off x="1490193" y="4665629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7247D53-5474-2749-933E-3B13B25C4B3B}"/>
              </a:ext>
            </a:extLst>
          </p:cNvPr>
          <p:cNvGrpSpPr/>
          <p:nvPr/>
        </p:nvGrpSpPr>
        <p:grpSpPr>
          <a:xfrm>
            <a:off x="2797261" y="1571762"/>
            <a:ext cx="837171" cy="481003"/>
            <a:chOff x="3178646" y="2314349"/>
            <a:chExt cx="837171" cy="481003"/>
          </a:xfrm>
        </p:grpSpPr>
        <p:sp>
          <p:nvSpPr>
            <p:cNvPr id="20" name="Text Box 1">
              <a:extLst>
                <a:ext uri="{FF2B5EF4-FFF2-40B4-BE49-F238E27FC236}">
                  <a16:creationId xmlns:a16="http://schemas.microsoft.com/office/drawing/2014/main" id="{C00EFA9F-1EA9-384B-A3D2-1B5948356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8646" y="2314349"/>
              <a:ext cx="837171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800" i="1" dirty="0">
                  <a:latin typeface="Times New Roman" panose="02020603050405020304" pitchFamily="18" charset="0"/>
                  <a:cs typeface="Arial" panose="020B0604020202020204" pitchFamily="34" charset="0"/>
                </a:rPr>
                <a:t>IC</a:t>
              </a:r>
              <a:r>
                <a:rPr lang="en-US" altLang="en-US" sz="2800" i="1" baseline="-25000" dirty="0">
                  <a:latin typeface="Times New Roman" panose="02020603050405020304" pitchFamily="18" charset="0"/>
                  <a:cs typeface="Arial" panose="020B0604020202020204" pitchFamily="34" charset="0"/>
                </a:rPr>
                <a:t>0</a:t>
              </a:r>
              <a:endParaRPr kumimoji="0" lang="en-US" altLang="en-US" sz="2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737386-C779-5944-B90B-D1A5ACB49F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141" y="26873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 Box 2">
            <a:extLst>
              <a:ext uri="{FF2B5EF4-FFF2-40B4-BE49-F238E27FC236}">
                <a16:creationId xmlns:a16="http://schemas.microsoft.com/office/drawing/2014/main" id="{3588EE49-D69E-6444-92A6-AEE657079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782" y="1709030"/>
            <a:ext cx="2354592" cy="44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kumimoji="0" lang="en-US" altLang="en-US" sz="2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IC</a:t>
            </a:r>
            <a:r>
              <a:rPr kumimoji="0" lang="en-US" altLang="en-US" sz="2800" b="1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28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 0</a:t>
            </a:r>
            <a:endParaRPr kumimoji="0" lang="en-US" altLang="en-US" sz="2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4CFA5-8C1D-724A-8147-8F0F011E1755}"/>
              </a:ext>
            </a:extLst>
          </p:cNvPr>
          <p:cNvSpPr txBox="1"/>
          <p:nvPr/>
        </p:nvSpPr>
        <p:spPr>
          <a:xfrm>
            <a:off x="3670782" y="614833"/>
            <a:ext cx="1957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Centrode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EEA19BEC-AB0F-194F-B3A6-F5D1A4BEA554}"/>
              </a:ext>
            </a:extLst>
          </p:cNvPr>
          <p:cNvSpPr>
            <a:spLocks noChangeAspect="1"/>
          </p:cNvSpPr>
          <p:nvPr/>
        </p:nvSpPr>
        <p:spPr>
          <a:xfrm rot="10209720" flipV="1">
            <a:off x="808395" y="2964454"/>
            <a:ext cx="1620000" cy="1620000"/>
          </a:xfrm>
          <a:prstGeom prst="arc">
            <a:avLst>
              <a:gd name="adj1" fmla="val 16200000"/>
              <a:gd name="adj2" fmla="val 20266856"/>
            </a:avLst>
          </a:prstGeom>
          <a:ln w="28575">
            <a:headEnd type="stealth" w="lg" len="lg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2">
                <a:extLst>
                  <a:ext uri="{FF2B5EF4-FFF2-40B4-BE49-F238E27FC236}">
                    <a16:creationId xmlns:a16="http://schemas.microsoft.com/office/drawing/2014/main" id="{BA3D770F-5092-BD41-9B8D-02964CED98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266" y="2868652"/>
                <a:ext cx="522130" cy="5116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𝜔</m:t>
                      </m:r>
                    </m:oMath>
                  </m:oMathPara>
                </a14:m>
                <a:endParaRPr kumimoji="0" lang="en-US" altLang="en-US" sz="2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 Box 2">
                <a:extLst>
                  <a:ext uri="{FF2B5EF4-FFF2-40B4-BE49-F238E27FC236}">
                    <a16:creationId xmlns:a16="http://schemas.microsoft.com/office/drawing/2014/main" id="{BA3D770F-5092-BD41-9B8D-02964CED9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266" y="2868652"/>
                <a:ext cx="522130" cy="5116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A1F1CDA2-53B2-8644-82DB-2CD049655705}"/>
              </a:ext>
            </a:extLst>
          </p:cNvPr>
          <p:cNvGrpSpPr/>
          <p:nvPr/>
        </p:nvGrpSpPr>
        <p:grpSpPr>
          <a:xfrm>
            <a:off x="3568396" y="2319578"/>
            <a:ext cx="837172" cy="522711"/>
            <a:chOff x="3893141" y="2272641"/>
            <a:chExt cx="837172" cy="522711"/>
          </a:xfrm>
        </p:grpSpPr>
        <p:sp>
          <p:nvSpPr>
            <p:cNvPr id="27" name="Text Box 1">
              <a:extLst>
                <a:ext uri="{FF2B5EF4-FFF2-40B4-BE49-F238E27FC236}">
                  <a16:creationId xmlns:a16="http://schemas.microsoft.com/office/drawing/2014/main" id="{89504277-3F82-FA49-8461-CC208D044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6771" y="2272641"/>
              <a:ext cx="703542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800" i="1" dirty="0">
                  <a:latin typeface="Times New Roman" panose="02020603050405020304" pitchFamily="18" charset="0"/>
                  <a:cs typeface="Arial" panose="020B0604020202020204" pitchFamily="34" charset="0"/>
                </a:rPr>
                <a:t>IC</a:t>
              </a:r>
              <a:r>
                <a:rPr lang="en-US" altLang="en-US" sz="2800" i="1" baseline="-25000" dirty="0"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kumimoji="0" lang="en-US" altLang="en-US" sz="2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BFC9F88-DB87-E54D-AC33-F903EB686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141" y="26873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48DB41C-B5EE-164A-91D3-441FF1D685F3}"/>
              </a:ext>
            </a:extLst>
          </p:cNvPr>
          <p:cNvGrpSpPr/>
          <p:nvPr/>
        </p:nvGrpSpPr>
        <p:grpSpPr>
          <a:xfrm>
            <a:off x="4173804" y="3034585"/>
            <a:ext cx="983967" cy="472146"/>
            <a:chOff x="3893141" y="2323206"/>
            <a:chExt cx="983967" cy="472146"/>
          </a:xfrm>
        </p:grpSpPr>
        <p:sp>
          <p:nvSpPr>
            <p:cNvPr id="30" name="Text Box 1">
              <a:extLst>
                <a:ext uri="{FF2B5EF4-FFF2-40B4-BE49-F238E27FC236}">
                  <a16:creationId xmlns:a16="http://schemas.microsoft.com/office/drawing/2014/main" id="{181760A8-6179-044C-9BB6-E4095025C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9239" y="2323206"/>
              <a:ext cx="837869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800" i="1" dirty="0">
                  <a:latin typeface="Times New Roman" panose="02020603050405020304" pitchFamily="18" charset="0"/>
                  <a:cs typeface="Arial" panose="020B0604020202020204" pitchFamily="34" charset="0"/>
                </a:rPr>
                <a:t>IC</a:t>
              </a:r>
              <a:r>
                <a:rPr lang="en-US" altLang="en-US" sz="2800" i="1" baseline="-25000" dirty="0">
                  <a:latin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kumimoji="0" lang="en-US" altLang="en-US" sz="2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3081711-4F70-AE48-996E-AA121B2CC7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141" y="26873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B2345A2-1605-444C-BDBA-09575230B707}"/>
              </a:ext>
            </a:extLst>
          </p:cNvPr>
          <p:cNvGrpSpPr/>
          <p:nvPr/>
        </p:nvGrpSpPr>
        <p:grpSpPr>
          <a:xfrm>
            <a:off x="3619756" y="3830282"/>
            <a:ext cx="761540" cy="481003"/>
            <a:chOff x="3254277" y="2314349"/>
            <a:chExt cx="761540" cy="481003"/>
          </a:xfrm>
        </p:grpSpPr>
        <p:sp>
          <p:nvSpPr>
            <p:cNvPr id="33" name="Text Box 1">
              <a:extLst>
                <a:ext uri="{FF2B5EF4-FFF2-40B4-BE49-F238E27FC236}">
                  <a16:creationId xmlns:a16="http://schemas.microsoft.com/office/drawing/2014/main" id="{57F15C23-029F-9243-8B83-C4A1548FE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277" y="2314349"/>
              <a:ext cx="76154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800" i="1" dirty="0">
                  <a:latin typeface="Times New Roman" panose="02020603050405020304" pitchFamily="18" charset="0"/>
                  <a:cs typeface="Arial" panose="020B0604020202020204" pitchFamily="34" charset="0"/>
                </a:rPr>
                <a:t>IC</a:t>
              </a:r>
              <a:r>
                <a:rPr lang="en-US" altLang="en-US" sz="2800" i="1" baseline="-25000" dirty="0">
                  <a:latin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kumimoji="0" lang="en-US" altLang="en-US" sz="2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D4026C-82C4-484E-9654-B9E38C518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141" y="26873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A76605D-EBA2-1A4E-955B-D4355680CD2D}"/>
              </a:ext>
            </a:extLst>
          </p:cNvPr>
          <p:cNvGrpSpPr/>
          <p:nvPr/>
        </p:nvGrpSpPr>
        <p:grpSpPr>
          <a:xfrm>
            <a:off x="3511756" y="4306478"/>
            <a:ext cx="770965" cy="481003"/>
            <a:chOff x="3244852" y="2314349"/>
            <a:chExt cx="770965" cy="481003"/>
          </a:xfrm>
        </p:grpSpPr>
        <p:sp>
          <p:nvSpPr>
            <p:cNvPr id="36" name="Text Box 1">
              <a:extLst>
                <a:ext uri="{FF2B5EF4-FFF2-40B4-BE49-F238E27FC236}">
                  <a16:creationId xmlns:a16="http://schemas.microsoft.com/office/drawing/2014/main" id="{4687FB67-32D5-8248-A5EE-50C483232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4852" y="2314349"/>
              <a:ext cx="770965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800" i="1" dirty="0">
                  <a:latin typeface="Times New Roman" panose="02020603050405020304" pitchFamily="18" charset="0"/>
                  <a:cs typeface="Arial" panose="020B0604020202020204" pitchFamily="34" charset="0"/>
                </a:rPr>
                <a:t>IC</a:t>
              </a:r>
              <a:r>
                <a:rPr lang="en-US" altLang="en-US" sz="2800" i="1" baseline="-25000" dirty="0">
                  <a:latin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kumimoji="0" lang="en-US" altLang="en-US" sz="2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F50DA84-7E45-B948-A1DC-4222CAB2C7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141" y="26873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21D74FB-6B0C-0D4C-9D70-9BEA3BEBDF86}"/>
              </a:ext>
            </a:extLst>
          </p:cNvPr>
          <p:cNvGrpSpPr/>
          <p:nvPr/>
        </p:nvGrpSpPr>
        <p:grpSpPr>
          <a:xfrm>
            <a:off x="3024204" y="5348558"/>
            <a:ext cx="770965" cy="481003"/>
            <a:chOff x="3244852" y="2314349"/>
            <a:chExt cx="770965" cy="481003"/>
          </a:xfrm>
        </p:grpSpPr>
        <p:sp>
          <p:nvSpPr>
            <p:cNvPr id="39" name="Text Box 1">
              <a:extLst>
                <a:ext uri="{FF2B5EF4-FFF2-40B4-BE49-F238E27FC236}">
                  <a16:creationId xmlns:a16="http://schemas.microsoft.com/office/drawing/2014/main" id="{979860C2-6E6F-2C46-AF5F-7EBE104A6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4852" y="2314349"/>
              <a:ext cx="770965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800" i="1" dirty="0">
                  <a:latin typeface="Times New Roman" panose="02020603050405020304" pitchFamily="18" charset="0"/>
                  <a:cs typeface="Arial" panose="020B0604020202020204" pitchFamily="34" charset="0"/>
                </a:rPr>
                <a:t>IC</a:t>
              </a:r>
              <a:r>
                <a:rPr lang="en-US" altLang="en-US" sz="2800" i="1" baseline="-25000" dirty="0">
                  <a:latin typeface="Times New Roman" panose="02020603050405020304" pitchFamily="18" charset="0"/>
                  <a:cs typeface="Arial" panose="020B0604020202020204" pitchFamily="34" charset="0"/>
                </a:rPr>
                <a:t>5</a:t>
              </a:r>
              <a:endParaRPr kumimoji="0" lang="en-US" altLang="en-US" sz="2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53B960C-1307-7346-8F3B-9ADB84C9D0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141" y="26873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E12293-4E2E-9247-845D-A7957749669A}"/>
              </a:ext>
            </a:extLst>
          </p:cNvPr>
          <p:cNvSpPr txBox="1"/>
          <p:nvPr/>
        </p:nvSpPr>
        <p:spPr>
          <a:xfrm>
            <a:off x="3718089" y="6074316"/>
            <a:ext cx="99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48AB0E-D13D-1A43-91B7-8AF731567712}"/>
              </a:ext>
            </a:extLst>
          </p:cNvPr>
          <p:cNvCxnSpPr>
            <a:cxnSpLocks/>
          </p:cNvCxnSpPr>
          <p:nvPr/>
        </p:nvCxnSpPr>
        <p:spPr>
          <a:xfrm>
            <a:off x="5121934" y="2639190"/>
            <a:ext cx="94713" cy="15640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7E391E-1E0E-E444-A5F0-B52D3FB31BA2}"/>
              </a:ext>
            </a:extLst>
          </p:cNvPr>
          <p:cNvSpPr txBox="1"/>
          <p:nvPr/>
        </p:nvSpPr>
        <p:spPr>
          <a:xfrm>
            <a:off x="5104213" y="2595495"/>
            <a:ext cx="1265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Motion of ICZV with time</a:t>
            </a:r>
          </a:p>
        </p:txBody>
      </p:sp>
    </p:spTree>
    <p:extLst>
      <p:ext uri="{BB962C8B-B14F-4D97-AF65-F5344CB8AC3E}">
        <p14:creationId xmlns:p14="http://schemas.microsoft.com/office/powerpoint/2010/main" val="2176868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5F16B08-4838-8448-8E26-91772EFD77C4}"/>
              </a:ext>
            </a:extLst>
          </p:cNvPr>
          <p:cNvSpPr/>
          <p:nvPr/>
        </p:nvSpPr>
        <p:spPr>
          <a:xfrm rot="16200000">
            <a:off x="310191" y="3329876"/>
            <a:ext cx="3182596" cy="198249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A5D4B29-9474-A842-BEA4-F3156B0EEA11}"/>
              </a:ext>
            </a:extLst>
          </p:cNvPr>
          <p:cNvGrpSpPr/>
          <p:nvPr/>
        </p:nvGrpSpPr>
        <p:grpSpPr>
          <a:xfrm rot="10800000">
            <a:off x="1575331" y="1496362"/>
            <a:ext cx="619265" cy="529959"/>
            <a:chOff x="8754657" y="3759026"/>
            <a:chExt cx="619265" cy="529959"/>
          </a:xfrm>
        </p:grpSpPr>
        <p:sp>
          <p:nvSpPr>
            <p:cNvPr id="5" name="Snip Same Side Corner Rectangle 4">
              <a:extLst>
                <a:ext uri="{FF2B5EF4-FFF2-40B4-BE49-F238E27FC236}">
                  <a16:creationId xmlns:a16="http://schemas.microsoft.com/office/drawing/2014/main" id="{60281E13-3289-4C40-9D71-C0BCBB14E6DB}"/>
                </a:ext>
              </a:extLst>
            </p:cNvPr>
            <p:cNvSpPr/>
            <p:nvPr/>
          </p:nvSpPr>
          <p:spPr>
            <a:xfrm>
              <a:off x="8874889" y="3759026"/>
              <a:ext cx="369948" cy="321087"/>
            </a:xfrm>
            <a:prstGeom prst="snip2SameRect">
              <a:avLst>
                <a:gd name="adj1" fmla="val 44928"/>
                <a:gd name="adj2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FBD2936-45A0-304F-9F1F-B1A47651A29A}"/>
                </a:ext>
              </a:extLst>
            </p:cNvPr>
            <p:cNvSpPr/>
            <p:nvPr/>
          </p:nvSpPr>
          <p:spPr>
            <a:xfrm>
              <a:off x="8754657" y="4090867"/>
              <a:ext cx="619265" cy="198118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6F8E70E-547D-5D4A-A87F-41CA3C788C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5863" y="386557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37FF0EB5-7258-A24B-B652-C0D719B174D0}"/>
              </a:ext>
            </a:extLst>
          </p:cNvPr>
          <p:cNvSpPr>
            <a:spLocks noChangeAspect="1"/>
          </p:cNvSpPr>
          <p:nvPr/>
        </p:nvSpPr>
        <p:spPr>
          <a:xfrm>
            <a:off x="1841846" y="4848568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33E7C-C9A2-504F-87DB-7A73A584DA8B}"/>
              </a:ext>
            </a:extLst>
          </p:cNvPr>
          <p:cNvSpPr txBox="1"/>
          <p:nvPr/>
        </p:nvSpPr>
        <p:spPr>
          <a:xfrm>
            <a:off x="1653740" y="5014793"/>
            <a:ext cx="84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71DDF-F26E-A440-AA44-1AFA20371481}"/>
              </a:ext>
            </a:extLst>
          </p:cNvPr>
          <p:cNvSpPr txBox="1"/>
          <p:nvPr/>
        </p:nvSpPr>
        <p:spPr>
          <a:xfrm>
            <a:off x="2074363" y="1595421"/>
            <a:ext cx="84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Cambria" panose="02040503050406030204" pitchFamily="18" charset="0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6A4755-63A4-4048-9C7A-91B4803D05EA}"/>
                  </a:ext>
                </a:extLst>
              </p:cNvPr>
              <p:cNvSpPr txBox="1"/>
              <p:nvPr/>
            </p:nvSpPr>
            <p:spPr>
              <a:xfrm>
                <a:off x="2323514" y="2450053"/>
                <a:ext cx="7812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6A4755-63A4-4048-9C7A-91B4803D0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514" y="2450053"/>
                <a:ext cx="7812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11FF144-2037-B14F-88BE-B3E06AFE1C97}"/>
              </a:ext>
            </a:extLst>
          </p:cNvPr>
          <p:cNvGrpSpPr/>
          <p:nvPr/>
        </p:nvGrpSpPr>
        <p:grpSpPr>
          <a:xfrm rot="10800000">
            <a:off x="1085832" y="1857988"/>
            <a:ext cx="564895" cy="3048011"/>
            <a:chOff x="7596246" y="3132581"/>
            <a:chExt cx="1162934" cy="122034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4ADD319-27F6-6C4D-BD93-67E1898DAFB8}"/>
                </a:ext>
              </a:extLst>
            </p:cNvPr>
            <p:cNvGrpSpPr/>
            <p:nvPr/>
          </p:nvGrpSpPr>
          <p:grpSpPr>
            <a:xfrm>
              <a:off x="7596246" y="3132581"/>
              <a:ext cx="1162934" cy="1220344"/>
              <a:chOff x="5094644" y="365389"/>
              <a:chExt cx="1162934" cy="1220344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54E7632-C7F6-6147-A053-20E6A9C703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4644" y="365389"/>
                <a:ext cx="11629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32367AE-944A-434E-B8F2-9FA7A00471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4398" y="365389"/>
                <a:ext cx="0" cy="122034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E93304-CAEB-0A4C-A215-1A2A8C12562F}"/>
                </a:ext>
              </a:extLst>
            </p:cNvPr>
            <p:cNvCxnSpPr>
              <a:cxnSpLocks/>
            </p:cNvCxnSpPr>
            <p:nvPr/>
          </p:nvCxnSpPr>
          <p:spPr>
            <a:xfrm>
              <a:off x="7596246" y="4352925"/>
              <a:ext cx="11629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8599B35-9658-FA4E-9AC4-8A2A843D3E50}"/>
              </a:ext>
            </a:extLst>
          </p:cNvPr>
          <p:cNvSpPr txBox="1"/>
          <p:nvPr/>
        </p:nvSpPr>
        <p:spPr>
          <a:xfrm>
            <a:off x="251536" y="3105052"/>
            <a:ext cx="1501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0.2 m</a:t>
            </a:r>
          </a:p>
        </p:txBody>
      </p:sp>
      <p:sp>
        <p:nvSpPr>
          <p:cNvPr id="25" name="Line 11">
            <a:extLst>
              <a:ext uri="{FF2B5EF4-FFF2-40B4-BE49-F238E27FC236}">
                <a16:creationId xmlns:a16="http://schemas.microsoft.com/office/drawing/2014/main" id="{5DFB6DC2-C2AB-094D-A65A-062087D995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5846" y="4907944"/>
            <a:ext cx="145299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2">
            <a:extLst>
              <a:ext uri="{FF2B5EF4-FFF2-40B4-BE49-F238E27FC236}">
                <a16:creationId xmlns:a16="http://schemas.microsoft.com/office/drawing/2014/main" id="{0BD20AA5-58B3-A24A-9951-D2118F3DE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013" y="4902568"/>
            <a:ext cx="17316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lang="en-US" altLang="en-US" sz="28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= 2 m/s</a:t>
            </a:r>
            <a:endParaRPr kumimoji="0" lang="en-US" altLang="en-US" sz="28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B021A55-8F41-E743-B3A0-AD6897A46657}"/>
              </a:ext>
            </a:extLst>
          </p:cNvPr>
          <p:cNvSpPr>
            <a:spLocks noChangeAspect="1"/>
          </p:cNvSpPr>
          <p:nvPr/>
        </p:nvSpPr>
        <p:spPr>
          <a:xfrm rot="19559649" flipH="1" flipV="1">
            <a:off x="1133390" y="1308642"/>
            <a:ext cx="1620000" cy="1620000"/>
          </a:xfrm>
          <a:prstGeom prst="arc">
            <a:avLst>
              <a:gd name="adj1" fmla="val 16200000"/>
              <a:gd name="adj2" fmla="val 20266856"/>
            </a:avLst>
          </a:prstGeom>
          <a:ln w="38100">
            <a:headEnd type="stealth" w="lg" len="lg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4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1676BE22-4532-424F-B8BC-DF6CA7EA946E}"/>
              </a:ext>
            </a:extLst>
          </p:cNvPr>
          <p:cNvSpPr/>
          <p:nvPr/>
        </p:nvSpPr>
        <p:spPr>
          <a:xfrm rot="21066013">
            <a:off x="808246" y="3322692"/>
            <a:ext cx="3442431" cy="3165448"/>
          </a:xfrm>
          <a:custGeom>
            <a:avLst/>
            <a:gdLst>
              <a:gd name="connsiteX0" fmla="*/ 1436244 w 2646607"/>
              <a:gd name="connsiteY0" fmla="*/ 91877 h 2413117"/>
              <a:gd name="connsiteX1" fmla="*/ 650181 w 2646607"/>
              <a:gd name="connsiteY1" fmla="*/ 140003 h 2413117"/>
              <a:gd name="connsiteX2" fmla="*/ 409550 w 2646607"/>
              <a:gd name="connsiteY2" fmla="*/ 685435 h 2413117"/>
              <a:gd name="connsiteX3" fmla="*/ 329339 w 2646607"/>
              <a:gd name="connsiteY3" fmla="*/ 1567751 h 2413117"/>
              <a:gd name="connsiteX4" fmla="*/ 8497 w 2646607"/>
              <a:gd name="connsiteY4" fmla="*/ 2209435 h 2413117"/>
              <a:gd name="connsiteX5" fmla="*/ 714350 w 2646607"/>
              <a:gd name="connsiteY5" fmla="*/ 2401940 h 2413117"/>
              <a:gd name="connsiteX6" fmla="*/ 1339992 w 2646607"/>
              <a:gd name="connsiteY6" fmla="*/ 1936719 h 2413117"/>
              <a:gd name="connsiteX7" fmla="*/ 1757087 w 2646607"/>
              <a:gd name="connsiteY7" fmla="*/ 1696087 h 2413117"/>
              <a:gd name="connsiteX8" fmla="*/ 2462939 w 2646607"/>
              <a:gd name="connsiteY8" fmla="*/ 1583793 h 2413117"/>
              <a:gd name="connsiteX9" fmla="*/ 2607318 w 2646607"/>
              <a:gd name="connsiteY9" fmla="*/ 1182740 h 2413117"/>
              <a:gd name="connsiteX10" fmla="*/ 2607318 w 2646607"/>
              <a:gd name="connsiteY10" fmla="*/ 813772 h 2413117"/>
              <a:gd name="connsiteX11" fmla="*/ 2158139 w 2646607"/>
              <a:gd name="connsiteY11" fmla="*/ 91877 h 2413117"/>
              <a:gd name="connsiteX12" fmla="*/ 1837297 w 2646607"/>
              <a:gd name="connsiteY12" fmla="*/ 11666 h 2413117"/>
              <a:gd name="connsiteX13" fmla="*/ 1436244 w 2646607"/>
              <a:gd name="connsiteY13" fmla="*/ 91877 h 241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46607" h="2413117">
                <a:moveTo>
                  <a:pt x="1436244" y="91877"/>
                </a:moveTo>
                <a:cubicBezTo>
                  <a:pt x="1238391" y="113266"/>
                  <a:pt x="821297" y="41077"/>
                  <a:pt x="650181" y="140003"/>
                </a:cubicBezTo>
                <a:cubicBezTo>
                  <a:pt x="479065" y="238929"/>
                  <a:pt x="463024" y="447477"/>
                  <a:pt x="409550" y="685435"/>
                </a:cubicBezTo>
                <a:cubicBezTo>
                  <a:pt x="356076" y="923393"/>
                  <a:pt x="396181" y="1313751"/>
                  <a:pt x="329339" y="1567751"/>
                </a:cubicBezTo>
                <a:cubicBezTo>
                  <a:pt x="262497" y="1821751"/>
                  <a:pt x="-55671" y="2070404"/>
                  <a:pt x="8497" y="2209435"/>
                </a:cubicBezTo>
                <a:cubicBezTo>
                  <a:pt x="72665" y="2348466"/>
                  <a:pt x="492434" y="2447393"/>
                  <a:pt x="714350" y="2401940"/>
                </a:cubicBezTo>
                <a:cubicBezTo>
                  <a:pt x="936266" y="2356487"/>
                  <a:pt x="1166203" y="2054361"/>
                  <a:pt x="1339992" y="1936719"/>
                </a:cubicBezTo>
                <a:cubicBezTo>
                  <a:pt x="1513781" y="1819077"/>
                  <a:pt x="1569929" y="1754908"/>
                  <a:pt x="1757087" y="1696087"/>
                </a:cubicBezTo>
                <a:cubicBezTo>
                  <a:pt x="1944245" y="1637266"/>
                  <a:pt x="2321234" y="1669351"/>
                  <a:pt x="2462939" y="1583793"/>
                </a:cubicBezTo>
                <a:cubicBezTo>
                  <a:pt x="2604644" y="1498235"/>
                  <a:pt x="2583255" y="1311077"/>
                  <a:pt x="2607318" y="1182740"/>
                </a:cubicBezTo>
                <a:cubicBezTo>
                  <a:pt x="2631381" y="1054403"/>
                  <a:pt x="2682181" y="995582"/>
                  <a:pt x="2607318" y="813772"/>
                </a:cubicBezTo>
                <a:cubicBezTo>
                  <a:pt x="2532455" y="631962"/>
                  <a:pt x="2286476" y="225561"/>
                  <a:pt x="2158139" y="91877"/>
                </a:cubicBezTo>
                <a:cubicBezTo>
                  <a:pt x="2029802" y="-41807"/>
                  <a:pt x="1957613" y="8992"/>
                  <a:pt x="1837297" y="11666"/>
                </a:cubicBezTo>
                <a:cubicBezTo>
                  <a:pt x="1716981" y="14340"/>
                  <a:pt x="1634097" y="70488"/>
                  <a:pt x="1436244" y="9187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32B892-6FB2-0B47-8AED-B0AFA1C6F575}"/>
                  </a:ext>
                </a:extLst>
              </p:cNvPr>
              <p:cNvSpPr txBox="1"/>
              <p:nvPr/>
            </p:nvSpPr>
            <p:spPr>
              <a:xfrm>
                <a:off x="1836210" y="4613460"/>
                <a:ext cx="4831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32B892-6FB2-0B47-8AED-B0AFA1C6F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210" y="4613460"/>
                <a:ext cx="48314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97D04195-5232-4F42-8362-7839A1CFF0CD}"/>
              </a:ext>
            </a:extLst>
          </p:cNvPr>
          <p:cNvSpPr>
            <a:spLocks/>
          </p:cNvSpPr>
          <p:nvPr/>
        </p:nvSpPr>
        <p:spPr>
          <a:xfrm rot="5400000" flipH="1" flipV="1">
            <a:off x="1933224" y="4215071"/>
            <a:ext cx="772262" cy="1258445"/>
          </a:xfrm>
          <a:prstGeom prst="arc">
            <a:avLst>
              <a:gd name="adj1" fmla="val 13326990"/>
              <a:gd name="adj2" fmla="val 18908985"/>
            </a:avLst>
          </a:prstGeom>
          <a:ln w="38100">
            <a:headEnd type="stealth" w="lg" len="lg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5D9D3C-8BA8-A847-8FC8-B630F8016836}"/>
              </a:ext>
            </a:extLst>
          </p:cNvPr>
          <p:cNvGrpSpPr/>
          <p:nvPr/>
        </p:nvGrpSpPr>
        <p:grpSpPr>
          <a:xfrm>
            <a:off x="3507891" y="294771"/>
            <a:ext cx="594454" cy="481003"/>
            <a:chOff x="3421363" y="2314349"/>
            <a:chExt cx="594454" cy="481003"/>
          </a:xfrm>
        </p:grpSpPr>
        <p:sp>
          <p:nvSpPr>
            <p:cNvPr id="18" name="Text Box 1">
              <a:extLst>
                <a:ext uri="{FF2B5EF4-FFF2-40B4-BE49-F238E27FC236}">
                  <a16:creationId xmlns:a16="http://schemas.microsoft.com/office/drawing/2014/main" id="{CB1D7554-7509-C248-B368-48580B3A2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1363" y="2314349"/>
              <a:ext cx="594454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800" i="1" dirty="0">
                  <a:latin typeface="Times New Roman" panose="02020603050405020304" pitchFamily="18" charset="0"/>
                  <a:cs typeface="Arial" panose="020B0604020202020204" pitchFamily="34" charset="0"/>
                </a:rPr>
                <a:t>IC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2FFB7BC-9657-F243-99B6-B361A9890D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141" y="26873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FCAC10-BE88-A04D-98E1-58B990EC1106}"/>
                  </a:ext>
                </a:extLst>
              </p:cNvPr>
              <p:cNvSpPr txBox="1"/>
              <p:nvPr/>
            </p:nvSpPr>
            <p:spPr>
              <a:xfrm>
                <a:off x="4170289" y="4744865"/>
                <a:ext cx="1821781" cy="494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𝐼𝐶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FCAC10-BE88-A04D-98E1-58B990EC1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289" y="4744865"/>
                <a:ext cx="1821781" cy="494815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323C57E-DCC7-2942-AEC8-4EC386C1A6FF}"/>
                  </a:ext>
                </a:extLst>
              </p:cNvPr>
              <p:cNvSpPr txBox="1"/>
              <p:nvPr/>
            </p:nvSpPr>
            <p:spPr>
              <a:xfrm>
                <a:off x="2730427" y="6130061"/>
                <a:ext cx="1821781" cy="494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𝐼𝐶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323C57E-DCC7-2942-AEC8-4EC386C1A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427" y="6130061"/>
                <a:ext cx="1821781" cy="494815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288B5E9-736C-844F-9570-6F5BA49B16AA}"/>
                  </a:ext>
                </a:extLst>
              </p:cNvPr>
              <p:cNvSpPr txBox="1"/>
              <p:nvPr/>
            </p:nvSpPr>
            <p:spPr>
              <a:xfrm>
                <a:off x="89715" y="3050801"/>
                <a:ext cx="1846146" cy="494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𝐼𝐶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288B5E9-736C-844F-9570-6F5BA49B1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5" y="3050801"/>
                <a:ext cx="1846146" cy="494815"/>
              </a:xfrm>
              <a:prstGeom prst="rect">
                <a:avLst/>
              </a:prstGeom>
              <a:blipFill>
                <a:blip r:embed="rId5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>
            <a:extLst>
              <a:ext uri="{FF2B5EF4-FFF2-40B4-BE49-F238E27FC236}">
                <a16:creationId xmlns:a16="http://schemas.microsoft.com/office/drawing/2014/main" id="{7D39813F-3C50-0A42-88EE-7B0B0B2370A7}"/>
              </a:ext>
            </a:extLst>
          </p:cNvPr>
          <p:cNvSpPr>
            <a:spLocks noChangeAspect="1"/>
          </p:cNvSpPr>
          <p:nvPr/>
        </p:nvSpPr>
        <p:spPr>
          <a:xfrm rot="9117704">
            <a:off x="689150" y="2256159"/>
            <a:ext cx="3907911" cy="3907911"/>
          </a:xfrm>
          <a:prstGeom prst="arc">
            <a:avLst>
              <a:gd name="adj1" fmla="val 17967036"/>
              <a:gd name="adj2" fmla="val 19703958"/>
            </a:avLst>
          </a:prstGeom>
          <a:ln w="28575">
            <a:headEnd type="none" w="lg" len="lg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D73813-8649-774B-B884-59C907143486}"/>
              </a:ext>
            </a:extLst>
          </p:cNvPr>
          <p:cNvGrpSpPr/>
          <p:nvPr/>
        </p:nvGrpSpPr>
        <p:grpSpPr>
          <a:xfrm>
            <a:off x="1671800" y="6013320"/>
            <a:ext cx="483652" cy="495325"/>
            <a:chOff x="3517489" y="2687352"/>
            <a:chExt cx="483652" cy="495325"/>
          </a:xfrm>
        </p:grpSpPr>
        <p:sp>
          <p:nvSpPr>
            <p:cNvPr id="6" name="Text Box 1">
              <a:extLst>
                <a:ext uri="{FF2B5EF4-FFF2-40B4-BE49-F238E27FC236}">
                  <a16:creationId xmlns:a16="http://schemas.microsoft.com/office/drawing/2014/main" id="{1C6018BC-EA4B-CC4E-A523-E7C1BF91A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7489" y="2741352"/>
              <a:ext cx="4572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849266-256E-F844-B116-6DD81FA69B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141" y="26873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Line 11">
            <a:extLst>
              <a:ext uri="{FF2B5EF4-FFF2-40B4-BE49-F238E27FC236}">
                <a16:creationId xmlns:a16="http://schemas.microsoft.com/office/drawing/2014/main" id="{738F1F4D-EC2D-0B47-BDC8-F5E5A2D2F4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3127" y="736095"/>
            <a:ext cx="1899596" cy="5277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FF9570-E754-B041-ADB0-51CEEA8B23DC}"/>
              </a:ext>
            </a:extLst>
          </p:cNvPr>
          <p:cNvSpPr>
            <a:spLocks noChangeAspect="1"/>
          </p:cNvSpPr>
          <p:nvPr/>
        </p:nvSpPr>
        <p:spPr>
          <a:xfrm rot="1196441">
            <a:off x="2131811" y="5905321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ine 11">
            <a:extLst>
              <a:ext uri="{FF2B5EF4-FFF2-40B4-BE49-F238E27FC236}">
                <a16:creationId xmlns:a16="http://schemas.microsoft.com/office/drawing/2014/main" id="{01DABA2A-405C-A94D-95B6-C8EB7D3C6A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1452" y="6082227"/>
            <a:ext cx="706370" cy="24425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DEB1FC43-4A25-A948-BB01-417E20435D84}"/>
              </a:ext>
            </a:extLst>
          </p:cNvPr>
          <p:cNvSpPr>
            <a:spLocks noChangeAspect="1"/>
          </p:cNvSpPr>
          <p:nvPr/>
        </p:nvSpPr>
        <p:spPr>
          <a:xfrm rot="10566195">
            <a:off x="933026" y="397574"/>
            <a:ext cx="3907911" cy="3907911"/>
          </a:xfrm>
          <a:prstGeom prst="arc">
            <a:avLst>
              <a:gd name="adj1" fmla="val 17967036"/>
              <a:gd name="adj2" fmla="val 19703958"/>
            </a:avLst>
          </a:prstGeom>
          <a:ln w="28575">
            <a:headEnd type="none" w="lg" len="lg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A11CEF-F71A-2843-A8B6-8A8135155917}"/>
              </a:ext>
            </a:extLst>
          </p:cNvPr>
          <p:cNvGrpSpPr/>
          <p:nvPr/>
        </p:nvGrpSpPr>
        <p:grpSpPr>
          <a:xfrm>
            <a:off x="1345844" y="3797510"/>
            <a:ext cx="457200" cy="549325"/>
            <a:chOff x="3664541" y="2687352"/>
            <a:chExt cx="457200" cy="549325"/>
          </a:xfrm>
        </p:grpSpPr>
        <p:sp>
          <p:nvSpPr>
            <p:cNvPr id="12" name="Text Box 1">
              <a:extLst>
                <a:ext uri="{FF2B5EF4-FFF2-40B4-BE49-F238E27FC236}">
                  <a16:creationId xmlns:a16="http://schemas.microsoft.com/office/drawing/2014/main" id="{CF1D71A1-4230-F940-8886-52CB54259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541" y="2795352"/>
              <a:ext cx="4572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F7F4CB-D11F-894F-9B4A-EF9BC46273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141" y="26873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Line 11">
            <a:extLst>
              <a:ext uri="{FF2B5EF4-FFF2-40B4-BE49-F238E27FC236}">
                <a16:creationId xmlns:a16="http://schemas.microsoft.com/office/drawing/2014/main" id="{68F8250B-3029-2F4E-8E17-52B7A5790C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7350" y="736097"/>
            <a:ext cx="2365373" cy="307752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0D8A80-1977-DC44-8CD2-7D0A3BE67C4B}"/>
              </a:ext>
            </a:extLst>
          </p:cNvPr>
          <p:cNvSpPr>
            <a:spLocks noChangeAspect="1"/>
          </p:cNvSpPr>
          <p:nvPr/>
        </p:nvSpPr>
        <p:spPr>
          <a:xfrm rot="2213705">
            <a:off x="1676739" y="3725012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11">
            <a:extLst>
              <a:ext uri="{FF2B5EF4-FFF2-40B4-BE49-F238E27FC236}">
                <a16:creationId xmlns:a16="http://schemas.microsoft.com/office/drawing/2014/main" id="{F2AD5A59-6B5C-6948-B4BD-5554362D13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867648"/>
            <a:ext cx="537605" cy="40608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8AF8721-A199-A84C-8930-8D39ABCB7FB0}"/>
              </a:ext>
            </a:extLst>
          </p:cNvPr>
          <p:cNvSpPr>
            <a:spLocks noChangeAspect="1"/>
          </p:cNvSpPr>
          <p:nvPr/>
        </p:nvSpPr>
        <p:spPr>
          <a:xfrm rot="8502385">
            <a:off x="1942090" y="840888"/>
            <a:ext cx="3907911" cy="3907911"/>
          </a:xfrm>
          <a:prstGeom prst="arc">
            <a:avLst>
              <a:gd name="adj1" fmla="val 17967036"/>
              <a:gd name="adj2" fmla="val 19703958"/>
            </a:avLst>
          </a:prstGeom>
          <a:ln w="28575">
            <a:headEnd type="none" w="lg" len="lg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BABED6-838B-3A47-8CB6-ABD7894D34B0}"/>
              </a:ext>
            </a:extLst>
          </p:cNvPr>
          <p:cNvGrpSpPr/>
          <p:nvPr/>
        </p:nvGrpSpPr>
        <p:grpSpPr>
          <a:xfrm>
            <a:off x="3425399" y="4673503"/>
            <a:ext cx="457200" cy="549325"/>
            <a:chOff x="3664541" y="2687352"/>
            <a:chExt cx="457200" cy="549325"/>
          </a:xfrm>
        </p:grpSpPr>
        <p:sp>
          <p:nvSpPr>
            <p:cNvPr id="9" name="Text Box 1">
              <a:extLst>
                <a:ext uri="{FF2B5EF4-FFF2-40B4-BE49-F238E27FC236}">
                  <a16:creationId xmlns:a16="http://schemas.microsoft.com/office/drawing/2014/main" id="{5E7344D3-3D68-2B4F-A96D-6BB175726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541" y="2795352"/>
              <a:ext cx="4572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0D9A94-48FE-9645-8320-0F61C44177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141" y="26873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Line 11">
            <a:extLst>
              <a:ext uri="{FF2B5EF4-FFF2-40B4-BE49-F238E27FC236}">
                <a16:creationId xmlns:a16="http://schemas.microsoft.com/office/drawing/2014/main" id="{6BFC9B8E-DDCA-C444-B949-278D8FC35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0068" y="4732132"/>
            <a:ext cx="777352" cy="4937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F2BA548F-EBE9-6644-A1E5-76C8EC6C08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7922" y="736096"/>
            <a:ext cx="304802" cy="393740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E87D38-D62E-5045-ADFD-FB2857CBAE0C}"/>
              </a:ext>
            </a:extLst>
          </p:cNvPr>
          <p:cNvSpPr>
            <a:spLocks noChangeAspect="1"/>
          </p:cNvSpPr>
          <p:nvPr/>
        </p:nvSpPr>
        <p:spPr>
          <a:xfrm rot="203114">
            <a:off x="3725108" y="4521189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Box 2">
            <a:extLst>
              <a:ext uri="{FF2B5EF4-FFF2-40B4-BE49-F238E27FC236}">
                <a16:creationId xmlns:a16="http://schemas.microsoft.com/office/drawing/2014/main" id="{9A3CF0F7-1138-C647-B0B3-A6E6CEDD1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461" y="2506886"/>
            <a:ext cx="927106" cy="44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kumimoji="0" lang="en-US" altLang="en-US" sz="2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kumimoji="0" lang="en-US" altLang="en-US" sz="2800" b="1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/IC</a:t>
            </a:r>
            <a:endParaRPr kumimoji="0" lang="en-US" altLang="en-US" sz="2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 Box 2">
            <a:extLst>
              <a:ext uri="{FF2B5EF4-FFF2-40B4-BE49-F238E27FC236}">
                <a16:creationId xmlns:a16="http://schemas.microsoft.com/office/drawing/2014/main" id="{318C15CF-B11C-4940-8761-D265494FB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417" y="2363438"/>
            <a:ext cx="927106" cy="44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n-US" altLang="en-US" sz="2800" b="1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altLang="en-US" sz="28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altLang="en-US" sz="2800" b="1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IC</a:t>
            </a:r>
            <a:endParaRPr kumimoji="0" lang="en-US" altLang="en-US" sz="2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1BA17FD4-53CD-094C-A3F8-5BFFE3E53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497" y="1803785"/>
            <a:ext cx="927106" cy="44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kumimoji="0" lang="en-US" altLang="en-US" sz="2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en-US" sz="28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altLang="en-US" sz="2800" b="1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IC</a:t>
            </a:r>
            <a:endParaRPr kumimoji="0" lang="en-US" altLang="en-US" sz="2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215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86F3FDF-FB6B-C947-B91B-37204A40EAE5}"/>
              </a:ext>
            </a:extLst>
          </p:cNvPr>
          <p:cNvSpPr>
            <a:spLocks noChangeAspect="1"/>
          </p:cNvSpPr>
          <p:nvPr/>
        </p:nvSpPr>
        <p:spPr>
          <a:xfrm>
            <a:off x="675863" y="3616472"/>
            <a:ext cx="3143052" cy="31430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nut 2">
            <a:extLst>
              <a:ext uri="{FF2B5EF4-FFF2-40B4-BE49-F238E27FC236}">
                <a16:creationId xmlns:a16="http://schemas.microsoft.com/office/drawing/2014/main" id="{22AEBC75-8A08-7C46-97B8-BCE7B89A16BC}"/>
              </a:ext>
            </a:extLst>
          </p:cNvPr>
          <p:cNvSpPr/>
          <p:nvPr/>
        </p:nvSpPr>
        <p:spPr>
          <a:xfrm>
            <a:off x="1134152" y="187472"/>
            <a:ext cx="432000" cy="432000"/>
          </a:xfrm>
          <a:prstGeom prst="donut">
            <a:avLst>
              <a:gd name="adj" fmla="val 1340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F1D9FD-D7DC-E04E-B928-B4BBF5A1DF0B}"/>
              </a:ext>
            </a:extLst>
          </p:cNvPr>
          <p:cNvSpPr/>
          <p:nvPr/>
        </p:nvSpPr>
        <p:spPr>
          <a:xfrm>
            <a:off x="485605" y="89783"/>
            <a:ext cx="1729095" cy="313689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89E4CA-269A-0149-AD5D-052FAFC76ADF}"/>
              </a:ext>
            </a:extLst>
          </p:cNvPr>
          <p:cNvSpPr/>
          <p:nvPr/>
        </p:nvSpPr>
        <p:spPr>
          <a:xfrm>
            <a:off x="1276193" y="619473"/>
            <a:ext cx="108854" cy="4541630"/>
          </a:xfrm>
          <a:prstGeom prst="rect">
            <a:avLst/>
          </a:prstGeom>
          <a:pattFill prst="wdUpDiag">
            <a:fgClr>
              <a:schemeClr val="tx1">
                <a:lumMod val="65000"/>
                <a:lumOff val="35000"/>
              </a:schemeClr>
            </a:fgClr>
            <a:bgClr>
              <a:schemeClr val="bg1">
                <a:lumMod val="6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21477E-0C01-744B-9FF4-BCB6921C3E9F}"/>
              </a:ext>
            </a:extLst>
          </p:cNvPr>
          <p:cNvSpPr>
            <a:spLocks noChangeAspect="1"/>
          </p:cNvSpPr>
          <p:nvPr/>
        </p:nvSpPr>
        <p:spPr>
          <a:xfrm>
            <a:off x="1304473" y="4245082"/>
            <a:ext cx="1885831" cy="18858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6D00CA-89B6-5A46-A8C9-9FDCFA5DA5B1}"/>
              </a:ext>
            </a:extLst>
          </p:cNvPr>
          <p:cNvGrpSpPr/>
          <p:nvPr/>
        </p:nvGrpSpPr>
        <p:grpSpPr>
          <a:xfrm>
            <a:off x="1019205" y="5161103"/>
            <a:ext cx="457200" cy="549325"/>
            <a:chOff x="3664541" y="2687352"/>
            <a:chExt cx="457200" cy="549325"/>
          </a:xfrm>
        </p:grpSpPr>
        <p:sp>
          <p:nvSpPr>
            <p:cNvPr id="9" name="Text Box 1">
              <a:extLst>
                <a:ext uri="{FF2B5EF4-FFF2-40B4-BE49-F238E27FC236}">
                  <a16:creationId xmlns:a16="http://schemas.microsoft.com/office/drawing/2014/main" id="{CA28D985-B2B1-2B4A-8EEB-CE9DEADE17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541" y="2795352"/>
              <a:ext cx="4572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ADE609D-C244-C94E-930F-4EF1EDC8E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141" y="26873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89D478-1D32-794B-A92B-42E9C5416AFA}"/>
              </a:ext>
            </a:extLst>
          </p:cNvPr>
          <p:cNvGrpSpPr/>
          <p:nvPr/>
        </p:nvGrpSpPr>
        <p:grpSpPr>
          <a:xfrm>
            <a:off x="2172252" y="4828525"/>
            <a:ext cx="521087" cy="467472"/>
            <a:chOff x="3893141" y="2327880"/>
            <a:chExt cx="521087" cy="467472"/>
          </a:xfrm>
        </p:grpSpPr>
        <p:sp>
          <p:nvSpPr>
            <p:cNvPr id="12" name="Text Box 1">
              <a:extLst>
                <a:ext uri="{FF2B5EF4-FFF2-40B4-BE49-F238E27FC236}">
                  <a16:creationId xmlns:a16="http://schemas.microsoft.com/office/drawing/2014/main" id="{EFF6E5DE-8397-E847-A550-0B4E578D2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7028" y="2327880"/>
              <a:ext cx="4572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G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E8D1B01-E0E2-7645-8910-ED7672ECB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141" y="26873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82DF1E-A11A-4342-AC77-9793C42DDBD2}"/>
              </a:ext>
            </a:extLst>
          </p:cNvPr>
          <p:cNvGrpSpPr/>
          <p:nvPr/>
        </p:nvGrpSpPr>
        <p:grpSpPr>
          <a:xfrm>
            <a:off x="2172252" y="3732154"/>
            <a:ext cx="499648" cy="573193"/>
            <a:chOff x="3893141" y="2222159"/>
            <a:chExt cx="499648" cy="573193"/>
          </a:xfrm>
        </p:grpSpPr>
        <p:sp>
          <p:nvSpPr>
            <p:cNvPr id="15" name="Text Box 1">
              <a:extLst>
                <a:ext uri="{FF2B5EF4-FFF2-40B4-BE49-F238E27FC236}">
                  <a16:creationId xmlns:a16="http://schemas.microsoft.com/office/drawing/2014/main" id="{66C2BFE0-6DFF-BA41-8CA2-31C87A2DA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5589" y="2222159"/>
              <a:ext cx="4572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F2BAA-65FF-4946-A354-E8FE9A8D4E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141" y="26873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Arc 16">
            <a:extLst>
              <a:ext uri="{FF2B5EF4-FFF2-40B4-BE49-F238E27FC236}">
                <a16:creationId xmlns:a16="http://schemas.microsoft.com/office/drawing/2014/main" id="{A7AF7127-C5AA-A142-9422-413DE35784D7}"/>
              </a:ext>
            </a:extLst>
          </p:cNvPr>
          <p:cNvSpPr/>
          <p:nvPr/>
        </p:nvSpPr>
        <p:spPr>
          <a:xfrm rot="8032893" flipH="1">
            <a:off x="2900237" y="4568553"/>
            <a:ext cx="1442591" cy="1401100"/>
          </a:xfrm>
          <a:prstGeom prst="arc">
            <a:avLst/>
          </a:prstGeom>
          <a:ln w="28575">
            <a:solidFill>
              <a:schemeClr val="tx1"/>
            </a:solidFill>
            <a:headEnd type="stealth" w="lg" len="lg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2">
                <a:extLst>
                  <a:ext uri="{FF2B5EF4-FFF2-40B4-BE49-F238E27FC236}">
                    <a16:creationId xmlns:a16="http://schemas.microsoft.com/office/drawing/2014/main" id="{AABD4EA2-2D70-AD41-B0FF-5F9C58F270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8914" y="5819990"/>
                <a:ext cx="2514218" cy="6970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kumimoji="0" lang="en-US" altLang="en-US" sz="2400" b="0" i="1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0" lang="en-US" altLang="en-US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 3 rad/s</a:t>
                </a:r>
              </a:p>
            </p:txBody>
          </p:sp>
        </mc:Choice>
        <mc:Fallback xmlns="">
          <p:sp>
            <p:nvSpPr>
              <p:cNvPr id="18" name="Text Box 2">
                <a:extLst>
                  <a:ext uri="{FF2B5EF4-FFF2-40B4-BE49-F238E27FC236}">
                    <a16:creationId xmlns:a16="http://schemas.microsoft.com/office/drawing/2014/main" id="{AABD4EA2-2D70-AD41-B0FF-5F9C58F27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8914" y="5819990"/>
                <a:ext cx="2514218" cy="697070"/>
              </a:xfrm>
              <a:prstGeom prst="rect">
                <a:avLst/>
              </a:prstGeom>
              <a:blipFill>
                <a:blip r:embed="rId2"/>
                <a:stretch>
                  <a:fillRect t="-53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Box 2">
            <a:extLst>
              <a:ext uri="{FF2B5EF4-FFF2-40B4-BE49-F238E27FC236}">
                <a16:creationId xmlns:a16="http://schemas.microsoft.com/office/drawing/2014/main" id="{FEA38703-1D98-834D-AFD7-17CC98ECB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077" y="5726866"/>
            <a:ext cx="1047850" cy="44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0.5 ft</a:t>
            </a:r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DDFC212A-B52A-B24D-BED0-E1A3C829CB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66151" y="5232704"/>
            <a:ext cx="648547" cy="58728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EE1C804D-D7F1-5B44-B900-74ED2BE642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4725" y="5269103"/>
            <a:ext cx="1111249" cy="102402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A8875106-CA78-1F4E-A911-45F983547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2520" y="5320948"/>
            <a:ext cx="1245088" cy="51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0.75 ft</a:t>
            </a:r>
          </a:p>
        </p:txBody>
      </p:sp>
    </p:spTree>
    <p:extLst>
      <p:ext uri="{BB962C8B-B14F-4D97-AF65-F5344CB8AC3E}">
        <p14:creationId xmlns:p14="http://schemas.microsoft.com/office/powerpoint/2010/main" val="2338825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E3CF952-935C-FF46-954C-B2B0631E037A}"/>
              </a:ext>
            </a:extLst>
          </p:cNvPr>
          <p:cNvSpPr/>
          <p:nvPr/>
        </p:nvSpPr>
        <p:spPr>
          <a:xfrm>
            <a:off x="682309" y="715823"/>
            <a:ext cx="3600000" cy="198249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4C15A50-D4E2-0944-8886-720EBD34E05E}"/>
              </a:ext>
            </a:extLst>
          </p:cNvPr>
          <p:cNvSpPr/>
          <p:nvPr/>
        </p:nvSpPr>
        <p:spPr>
          <a:xfrm rot="2700000">
            <a:off x="1572489" y="5304583"/>
            <a:ext cx="2160000" cy="198249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E08F06-A42B-2F4D-B8EC-104D831F97C1}"/>
              </a:ext>
            </a:extLst>
          </p:cNvPr>
          <p:cNvGrpSpPr/>
          <p:nvPr/>
        </p:nvGrpSpPr>
        <p:grpSpPr>
          <a:xfrm rot="5400000">
            <a:off x="332994" y="554395"/>
            <a:ext cx="619265" cy="529959"/>
            <a:chOff x="8754657" y="3759026"/>
            <a:chExt cx="619265" cy="529959"/>
          </a:xfrm>
        </p:grpSpPr>
        <p:sp>
          <p:nvSpPr>
            <p:cNvPr id="4" name="Snip Same Side Corner Rectangle 3">
              <a:extLst>
                <a:ext uri="{FF2B5EF4-FFF2-40B4-BE49-F238E27FC236}">
                  <a16:creationId xmlns:a16="http://schemas.microsoft.com/office/drawing/2014/main" id="{2759672E-D337-A24C-82D6-1D18FF30D264}"/>
                </a:ext>
              </a:extLst>
            </p:cNvPr>
            <p:cNvSpPr/>
            <p:nvPr/>
          </p:nvSpPr>
          <p:spPr>
            <a:xfrm>
              <a:off x="8874889" y="3759026"/>
              <a:ext cx="369948" cy="321087"/>
            </a:xfrm>
            <a:prstGeom prst="snip2SameRect">
              <a:avLst>
                <a:gd name="adj1" fmla="val 44928"/>
                <a:gd name="adj2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999F5A-0FC2-E74F-80E1-E86C61DE863B}"/>
                </a:ext>
              </a:extLst>
            </p:cNvPr>
            <p:cNvSpPr/>
            <p:nvPr/>
          </p:nvSpPr>
          <p:spPr>
            <a:xfrm>
              <a:off x="8754657" y="4090867"/>
              <a:ext cx="619265" cy="198118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018441-777F-5644-BCC0-06D68AF956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5863" y="386557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335DA67-C0A0-C648-9C98-C9F0A49B76D0}"/>
              </a:ext>
            </a:extLst>
          </p:cNvPr>
          <p:cNvSpPr txBox="1"/>
          <p:nvPr/>
        </p:nvSpPr>
        <p:spPr>
          <a:xfrm>
            <a:off x="1417497" y="4402700"/>
            <a:ext cx="84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7359F-45B5-454C-96FE-2320331C4CE6}"/>
              </a:ext>
            </a:extLst>
          </p:cNvPr>
          <p:cNvSpPr txBox="1"/>
          <p:nvPr/>
        </p:nvSpPr>
        <p:spPr>
          <a:xfrm>
            <a:off x="632609" y="866571"/>
            <a:ext cx="84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Cambria" panose="02040503050406030204" pitchFamily="18" charset="0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1B41D6-410B-7D43-B73E-88C90425A3FD}"/>
                  </a:ext>
                </a:extLst>
              </p:cNvPr>
              <p:cNvSpPr txBox="1"/>
              <p:nvPr/>
            </p:nvSpPr>
            <p:spPr>
              <a:xfrm>
                <a:off x="3190556" y="5007164"/>
                <a:ext cx="7911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𝐶𝐷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1B41D6-410B-7D43-B73E-88C90425A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556" y="5007164"/>
                <a:ext cx="79117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79007DC5-C815-B141-81B8-8D679BC8747E}"/>
              </a:ext>
            </a:extLst>
          </p:cNvPr>
          <p:cNvGrpSpPr/>
          <p:nvPr/>
        </p:nvGrpSpPr>
        <p:grpSpPr>
          <a:xfrm rot="12618437" flipH="1">
            <a:off x="3158352" y="817237"/>
            <a:ext cx="786225" cy="4503633"/>
            <a:chOff x="7596246" y="3132581"/>
            <a:chExt cx="1162934" cy="122034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076B2CA-2928-474A-B592-57EBDB942FD6}"/>
                </a:ext>
              </a:extLst>
            </p:cNvPr>
            <p:cNvGrpSpPr/>
            <p:nvPr/>
          </p:nvGrpSpPr>
          <p:grpSpPr>
            <a:xfrm>
              <a:off x="7596246" y="3132581"/>
              <a:ext cx="1162934" cy="1220344"/>
              <a:chOff x="5094644" y="365389"/>
              <a:chExt cx="1162934" cy="1220344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C9B2B0D-FEFD-9045-A36B-D97BA69F09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4644" y="365389"/>
                <a:ext cx="11629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854E720-F825-A142-8365-9BC5F3D93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4398" y="365389"/>
                <a:ext cx="0" cy="122034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915D57-2692-DB4F-A870-85660685BEC6}"/>
                </a:ext>
              </a:extLst>
            </p:cNvPr>
            <p:cNvCxnSpPr>
              <a:cxnSpLocks/>
            </p:cNvCxnSpPr>
            <p:nvPr/>
          </p:nvCxnSpPr>
          <p:spPr>
            <a:xfrm>
              <a:off x="7596246" y="4352925"/>
              <a:ext cx="11629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E0912A9-A928-0A44-938E-FB8ACDEC2D17}"/>
              </a:ext>
            </a:extLst>
          </p:cNvPr>
          <p:cNvSpPr txBox="1"/>
          <p:nvPr/>
        </p:nvSpPr>
        <p:spPr>
          <a:xfrm>
            <a:off x="3936888" y="2994574"/>
            <a:ext cx="1501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8 in.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7318D7AF-5BB9-F943-8919-A865F45F8515}"/>
              </a:ext>
            </a:extLst>
          </p:cNvPr>
          <p:cNvSpPr>
            <a:spLocks noChangeAspect="1"/>
          </p:cNvSpPr>
          <p:nvPr/>
        </p:nvSpPr>
        <p:spPr>
          <a:xfrm rot="5983572" flipH="1" flipV="1">
            <a:off x="2576660" y="5356758"/>
            <a:ext cx="1620000" cy="1620000"/>
          </a:xfrm>
          <a:prstGeom prst="arc">
            <a:avLst>
              <a:gd name="adj1" fmla="val 16200000"/>
              <a:gd name="adj2" fmla="val 20266856"/>
            </a:avLst>
          </a:prstGeom>
          <a:ln w="38100">
            <a:headEnd type="stealth" w="lg" len="lg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0F3F7B-5667-DF44-A778-EA2B5B38C8BA}"/>
              </a:ext>
            </a:extLst>
          </p:cNvPr>
          <p:cNvSpPr txBox="1"/>
          <p:nvPr/>
        </p:nvSpPr>
        <p:spPr>
          <a:xfrm>
            <a:off x="4282309" y="478547"/>
            <a:ext cx="84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A2C1725-433F-BD49-AF3C-4B17A176313D}"/>
              </a:ext>
            </a:extLst>
          </p:cNvPr>
          <p:cNvSpPr/>
          <p:nvPr/>
        </p:nvSpPr>
        <p:spPr>
          <a:xfrm rot="-3600000">
            <a:off x="726014" y="2683489"/>
            <a:ext cx="4680000" cy="198249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59CF45-A6FE-7E42-A90D-81EBFA2E7938}"/>
              </a:ext>
            </a:extLst>
          </p:cNvPr>
          <p:cNvGrpSpPr/>
          <p:nvPr/>
        </p:nvGrpSpPr>
        <p:grpSpPr>
          <a:xfrm rot="-2700000">
            <a:off x="3185178" y="5972496"/>
            <a:ext cx="619265" cy="529959"/>
            <a:chOff x="8754657" y="3759026"/>
            <a:chExt cx="619265" cy="529959"/>
          </a:xfrm>
        </p:grpSpPr>
        <p:sp>
          <p:nvSpPr>
            <p:cNvPr id="25" name="Snip Same Side Corner Rectangle 24">
              <a:extLst>
                <a:ext uri="{FF2B5EF4-FFF2-40B4-BE49-F238E27FC236}">
                  <a16:creationId xmlns:a16="http://schemas.microsoft.com/office/drawing/2014/main" id="{422D4060-0052-D441-B580-99B88A909063}"/>
                </a:ext>
              </a:extLst>
            </p:cNvPr>
            <p:cNvSpPr/>
            <p:nvPr/>
          </p:nvSpPr>
          <p:spPr>
            <a:xfrm>
              <a:off x="8874889" y="3759026"/>
              <a:ext cx="369948" cy="321087"/>
            </a:xfrm>
            <a:prstGeom prst="snip2SameRect">
              <a:avLst>
                <a:gd name="adj1" fmla="val 44928"/>
                <a:gd name="adj2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D0AFD34-51FD-6547-8976-0F15ED092861}"/>
                </a:ext>
              </a:extLst>
            </p:cNvPr>
            <p:cNvSpPr/>
            <p:nvPr/>
          </p:nvSpPr>
          <p:spPr>
            <a:xfrm>
              <a:off x="8754657" y="4090867"/>
              <a:ext cx="619265" cy="198118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FDCB35-4A39-9141-9519-5B2C9377A7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5863" y="386557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6F9D90B-AD2B-ED43-B263-01316F22D7CC}"/>
              </a:ext>
            </a:extLst>
          </p:cNvPr>
          <p:cNvSpPr>
            <a:spLocks noChangeAspect="1"/>
          </p:cNvSpPr>
          <p:nvPr/>
        </p:nvSpPr>
        <p:spPr>
          <a:xfrm>
            <a:off x="1895856" y="4664310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A1CC317-1A7A-C54C-A68F-ED7C5B5F3FA1}"/>
              </a:ext>
            </a:extLst>
          </p:cNvPr>
          <p:cNvSpPr>
            <a:spLocks noChangeAspect="1"/>
          </p:cNvSpPr>
          <p:nvPr/>
        </p:nvSpPr>
        <p:spPr>
          <a:xfrm>
            <a:off x="4136567" y="774961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1AB65B-6829-DD42-8FC5-802008C2265A}"/>
              </a:ext>
            </a:extLst>
          </p:cNvPr>
          <p:cNvGrpSpPr/>
          <p:nvPr/>
        </p:nvGrpSpPr>
        <p:grpSpPr>
          <a:xfrm rot="5400000" flipH="1">
            <a:off x="2332495" y="-1173892"/>
            <a:ext cx="294826" cy="3465692"/>
            <a:chOff x="7596246" y="3132581"/>
            <a:chExt cx="1162934" cy="122034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4AABCED-2A5B-3D44-B655-D01639A04965}"/>
                </a:ext>
              </a:extLst>
            </p:cNvPr>
            <p:cNvGrpSpPr/>
            <p:nvPr/>
          </p:nvGrpSpPr>
          <p:grpSpPr>
            <a:xfrm>
              <a:off x="7596246" y="3132581"/>
              <a:ext cx="1162934" cy="1220344"/>
              <a:chOff x="5094644" y="365389"/>
              <a:chExt cx="1162934" cy="1220344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CE3CC13-7CA2-CD42-BDFE-031454696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4644" y="365389"/>
                <a:ext cx="11629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48378EA-B73D-6B49-A3A3-BF91D4B61B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4398" y="365389"/>
                <a:ext cx="0" cy="122034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214B927-E44C-8B41-822A-C72FF11E89A2}"/>
                </a:ext>
              </a:extLst>
            </p:cNvPr>
            <p:cNvCxnSpPr>
              <a:cxnSpLocks/>
            </p:cNvCxnSpPr>
            <p:nvPr/>
          </p:nvCxnSpPr>
          <p:spPr>
            <a:xfrm>
              <a:off x="7596246" y="4352925"/>
              <a:ext cx="11629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13ADD1A-DCA3-5F49-8EA1-970C86DFA514}"/>
              </a:ext>
            </a:extLst>
          </p:cNvPr>
          <p:cNvSpPr txBox="1"/>
          <p:nvPr/>
        </p:nvSpPr>
        <p:spPr>
          <a:xfrm>
            <a:off x="2075727" y="-1"/>
            <a:ext cx="1501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6 in.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E7A8BA0-D12A-B84E-85B0-1D92050868BD}"/>
              </a:ext>
            </a:extLst>
          </p:cNvPr>
          <p:cNvGrpSpPr/>
          <p:nvPr/>
        </p:nvGrpSpPr>
        <p:grpSpPr>
          <a:xfrm rot="18945204" flipH="1">
            <a:off x="1946599" y="4780126"/>
            <a:ext cx="662412" cy="2086099"/>
            <a:chOff x="7596246" y="3132581"/>
            <a:chExt cx="1162934" cy="122034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A816D15-F268-6146-9D5D-6AFE11DD9D2B}"/>
                </a:ext>
              </a:extLst>
            </p:cNvPr>
            <p:cNvGrpSpPr/>
            <p:nvPr/>
          </p:nvGrpSpPr>
          <p:grpSpPr>
            <a:xfrm>
              <a:off x="7596246" y="3132581"/>
              <a:ext cx="1162934" cy="1220344"/>
              <a:chOff x="5094644" y="365389"/>
              <a:chExt cx="1162934" cy="1220344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E2AEAD1-3845-9B4E-81C2-BF25F49C67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4644" y="365389"/>
                <a:ext cx="11629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6333A96-E911-B84A-8A23-63990DF577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4398" y="365389"/>
                <a:ext cx="0" cy="122034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9311FB-999D-8A41-9779-25026D882991}"/>
                </a:ext>
              </a:extLst>
            </p:cNvPr>
            <p:cNvCxnSpPr>
              <a:cxnSpLocks/>
            </p:cNvCxnSpPr>
            <p:nvPr/>
          </p:nvCxnSpPr>
          <p:spPr>
            <a:xfrm>
              <a:off x="7596246" y="4352925"/>
              <a:ext cx="11629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D6C3FD1-A9CB-8941-9BF5-82B68C32D659}"/>
              </a:ext>
            </a:extLst>
          </p:cNvPr>
          <p:cNvSpPr txBox="1"/>
          <p:nvPr/>
        </p:nvSpPr>
        <p:spPr>
          <a:xfrm>
            <a:off x="1322197" y="5764047"/>
            <a:ext cx="1501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4 in.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312158-86B9-DF4A-B48F-327CA543259A}"/>
              </a:ext>
            </a:extLst>
          </p:cNvPr>
          <p:cNvSpPr txBox="1"/>
          <p:nvPr/>
        </p:nvSpPr>
        <p:spPr>
          <a:xfrm>
            <a:off x="3529543" y="5583598"/>
            <a:ext cx="84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Cambria" panose="02040503050406030204" pitchFamily="18" charset="0"/>
              </a:rPr>
              <a:t>D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112DAE31-0FA0-AC4D-AB5D-0B0141F3032B}"/>
              </a:ext>
            </a:extLst>
          </p:cNvPr>
          <p:cNvSpPr>
            <a:spLocks noChangeAspect="1"/>
          </p:cNvSpPr>
          <p:nvPr/>
        </p:nvSpPr>
        <p:spPr>
          <a:xfrm rot="2472384">
            <a:off x="-315681" y="2967865"/>
            <a:ext cx="3754059" cy="3754059"/>
          </a:xfrm>
          <a:prstGeom prst="arc">
            <a:avLst>
              <a:gd name="adj1" fmla="val 16200000"/>
              <a:gd name="adj2" fmla="val 1896605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3DD867-8A64-A74D-85D4-A55EEBCB423E}"/>
                  </a:ext>
                </a:extLst>
              </p:cNvPr>
              <p:cNvSpPr txBox="1"/>
              <p:nvPr/>
            </p:nvSpPr>
            <p:spPr>
              <a:xfrm>
                <a:off x="3384612" y="4174739"/>
                <a:ext cx="686726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45</m:t>
                      </m:r>
                      <m:r>
                        <m:rPr>
                          <m:sty m:val="p"/>
                        </m:rPr>
                        <a:rPr lang="en-CA" sz="2400" b="0" i="0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3DD867-8A64-A74D-85D4-A55EEBCB4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612" y="4174739"/>
                <a:ext cx="686726" cy="453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7E2F06-E5F5-D845-B90F-767A0EEEF59F}"/>
              </a:ext>
            </a:extLst>
          </p:cNvPr>
          <p:cNvCxnSpPr>
            <a:cxnSpLocks/>
          </p:cNvCxnSpPr>
          <p:nvPr/>
        </p:nvCxnSpPr>
        <p:spPr>
          <a:xfrm>
            <a:off x="2184245" y="4750320"/>
            <a:ext cx="1642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76EBE5-1881-FA42-B08F-CF74B9AECC43}"/>
              </a:ext>
            </a:extLst>
          </p:cNvPr>
          <p:cNvCxnSpPr>
            <a:cxnSpLocks/>
          </p:cNvCxnSpPr>
          <p:nvPr/>
        </p:nvCxnSpPr>
        <p:spPr>
          <a:xfrm>
            <a:off x="4190567" y="926610"/>
            <a:ext cx="0" cy="1435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Arc 48">
            <a:extLst>
              <a:ext uri="{FF2B5EF4-FFF2-40B4-BE49-F238E27FC236}">
                <a16:creationId xmlns:a16="http://schemas.microsoft.com/office/drawing/2014/main" id="{AF83C116-E507-164A-AF96-D4CF8C0A7CC9}"/>
              </a:ext>
            </a:extLst>
          </p:cNvPr>
          <p:cNvSpPr>
            <a:spLocks noChangeAspect="1"/>
          </p:cNvSpPr>
          <p:nvPr/>
        </p:nvSpPr>
        <p:spPr>
          <a:xfrm rot="10800000">
            <a:off x="2313973" y="-1703823"/>
            <a:ext cx="3754059" cy="3754059"/>
          </a:xfrm>
          <a:prstGeom prst="arc">
            <a:avLst>
              <a:gd name="adj1" fmla="val 16200000"/>
              <a:gd name="adj2" fmla="val 172023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A5EEF7C-5D09-BF4F-9D67-AA807AFBB298}"/>
                  </a:ext>
                </a:extLst>
              </p:cNvPr>
              <p:cNvSpPr txBox="1"/>
              <p:nvPr/>
            </p:nvSpPr>
            <p:spPr>
              <a:xfrm>
                <a:off x="3546219" y="2018858"/>
                <a:ext cx="686726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CA" sz="2400" b="0" i="0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A5EEF7C-5D09-BF4F-9D67-AA807AFBB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219" y="2018858"/>
                <a:ext cx="686726" cy="453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338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B80A2A4-78F9-B142-9576-94DE204A3D56}"/>
              </a:ext>
            </a:extLst>
          </p:cNvPr>
          <p:cNvGrpSpPr/>
          <p:nvPr/>
        </p:nvGrpSpPr>
        <p:grpSpPr>
          <a:xfrm>
            <a:off x="3825378" y="-49969"/>
            <a:ext cx="739095" cy="5518798"/>
            <a:chOff x="6068032" y="1124990"/>
            <a:chExt cx="739095" cy="465549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355B850-94D4-CB41-B307-C08644418BB3}"/>
                </a:ext>
              </a:extLst>
            </p:cNvPr>
            <p:cNvSpPr/>
            <p:nvPr/>
          </p:nvSpPr>
          <p:spPr>
            <a:xfrm>
              <a:off x="6068032" y="1124990"/>
              <a:ext cx="739095" cy="4648489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67996">
                  <a:schemeClr val="accent1">
                    <a:lumMod val="60000"/>
                    <a:lumOff val="40000"/>
                  </a:schemeClr>
                </a:gs>
                <a:gs pos="82000">
                  <a:schemeClr val="accent1">
                    <a:lumMod val="60000"/>
                    <a:lumOff val="40000"/>
                  </a:schemeClr>
                </a:gs>
                <a:gs pos="16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8C98256-D13B-A34C-885B-A5FF31CC1A9E}"/>
                </a:ext>
              </a:extLst>
            </p:cNvPr>
            <p:cNvSpPr/>
            <p:nvPr/>
          </p:nvSpPr>
          <p:spPr>
            <a:xfrm>
              <a:off x="6353264" y="1131994"/>
              <a:ext cx="180754" cy="4648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4C15A50-D4E2-0944-8886-720EBD34E05E}"/>
              </a:ext>
            </a:extLst>
          </p:cNvPr>
          <p:cNvSpPr/>
          <p:nvPr/>
        </p:nvSpPr>
        <p:spPr>
          <a:xfrm rot="2700000">
            <a:off x="1572489" y="5304583"/>
            <a:ext cx="2160000" cy="198249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5DA67-C0A0-C648-9C98-C9F0A49B76D0}"/>
              </a:ext>
            </a:extLst>
          </p:cNvPr>
          <p:cNvSpPr txBox="1"/>
          <p:nvPr/>
        </p:nvSpPr>
        <p:spPr>
          <a:xfrm>
            <a:off x="1417497" y="4402700"/>
            <a:ext cx="84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Cambria" panose="02040503050406030204" pitchFamily="18" charset="0"/>
              </a:rPr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1B41D6-410B-7D43-B73E-88C90425A3FD}"/>
                  </a:ext>
                </a:extLst>
              </p:cNvPr>
              <p:cNvSpPr txBox="1"/>
              <p:nvPr/>
            </p:nvSpPr>
            <p:spPr>
              <a:xfrm>
                <a:off x="2288697" y="5932808"/>
                <a:ext cx="787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1B41D6-410B-7D43-B73E-88C90425A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697" y="5932808"/>
                <a:ext cx="787587" cy="461665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79007DC5-C815-B141-81B8-8D679BC8747E}"/>
              </a:ext>
            </a:extLst>
          </p:cNvPr>
          <p:cNvGrpSpPr/>
          <p:nvPr/>
        </p:nvGrpSpPr>
        <p:grpSpPr>
          <a:xfrm rot="12618437" flipH="1">
            <a:off x="3158352" y="817237"/>
            <a:ext cx="786225" cy="4503633"/>
            <a:chOff x="7596246" y="3132581"/>
            <a:chExt cx="1162934" cy="122034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076B2CA-2928-474A-B592-57EBDB942FD6}"/>
                </a:ext>
              </a:extLst>
            </p:cNvPr>
            <p:cNvGrpSpPr/>
            <p:nvPr/>
          </p:nvGrpSpPr>
          <p:grpSpPr>
            <a:xfrm>
              <a:off x="7596246" y="3132581"/>
              <a:ext cx="1162934" cy="1220344"/>
              <a:chOff x="5094644" y="365389"/>
              <a:chExt cx="1162934" cy="1220344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C9B2B0D-FEFD-9045-A36B-D97BA69F09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4644" y="365389"/>
                <a:ext cx="11629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854E720-F825-A142-8365-9BC5F3D93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4398" y="365389"/>
                <a:ext cx="0" cy="122034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915D57-2692-DB4F-A870-85660685BEC6}"/>
                </a:ext>
              </a:extLst>
            </p:cNvPr>
            <p:cNvCxnSpPr>
              <a:cxnSpLocks/>
            </p:cNvCxnSpPr>
            <p:nvPr/>
          </p:nvCxnSpPr>
          <p:spPr>
            <a:xfrm>
              <a:off x="7596246" y="4352925"/>
              <a:ext cx="11629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E0912A9-A928-0A44-938E-FB8ACDEC2D17}"/>
              </a:ext>
            </a:extLst>
          </p:cNvPr>
          <p:cNvSpPr txBox="1"/>
          <p:nvPr/>
        </p:nvSpPr>
        <p:spPr>
          <a:xfrm>
            <a:off x="2868936" y="3583044"/>
            <a:ext cx="1501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0.2 m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7318D7AF-5BB9-F943-8919-A865F45F8515}"/>
              </a:ext>
            </a:extLst>
          </p:cNvPr>
          <p:cNvSpPr>
            <a:spLocks noChangeAspect="1"/>
          </p:cNvSpPr>
          <p:nvPr/>
        </p:nvSpPr>
        <p:spPr>
          <a:xfrm rot="5983572" flipH="1" flipV="1">
            <a:off x="2576660" y="5356758"/>
            <a:ext cx="1620000" cy="1620000"/>
          </a:xfrm>
          <a:prstGeom prst="arc">
            <a:avLst>
              <a:gd name="adj1" fmla="val 16200000"/>
              <a:gd name="adj2" fmla="val 20266856"/>
            </a:avLst>
          </a:prstGeom>
          <a:ln w="38100">
            <a:headEnd type="stealth" w="lg" len="lg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0F3F7B-5667-DF44-A778-EA2B5B38C8BA}"/>
              </a:ext>
            </a:extLst>
          </p:cNvPr>
          <p:cNvSpPr txBox="1"/>
          <p:nvPr/>
        </p:nvSpPr>
        <p:spPr>
          <a:xfrm>
            <a:off x="3468958" y="489572"/>
            <a:ext cx="84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Cambria" panose="02040503050406030204" pitchFamily="18" charset="0"/>
              </a:rPr>
              <a:t>A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A2C1725-433F-BD49-AF3C-4B17A176313D}"/>
              </a:ext>
            </a:extLst>
          </p:cNvPr>
          <p:cNvSpPr/>
          <p:nvPr/>
        </p:nvSpPr>
        <p:spPr>
          <a:xfrm rot="-3600000">
            <a:off x="726014" y="2683489"/>
            <a:ext cx="4680000" cy="198249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59CF45-A6FE-7E42-A90D-81EBFA2E7938}"/>
              </a:ext>
            </a:extLst>
          </p:cNvPr>
          <p:cNvGrpSpPr/>
          <p:nvPr/>
        </p:nvGrpSpPr>
        <p:grpSpPr>
          <a:xfrm rot="-2700000">
            <a:off x="3185178" y="5972496"/>
            <a:ext cx="619265" cy="529959"/>
            <a:chOff x="8754657" y="3759026"/>
            <a:chExt cx="619265" cy="529959"/>
          </a:xfrm>
        </p:grpSpPr>
        <p:sp>
          <p:nvSpPr>
            <p:cNvPr id="25" name="Snip Same Side Corner Rectangle 24">
              <a:extLst>
                <a:ext uri="{FF2B5EF4-FFF2-40B4-BE49-F238E27FC236}">
                  <a16:creationId xmlns:a16="http://schemas.microsoft.com/office/drawing/2014/main" id="{422D4060-0052-D441-B580-99B88A909063}"/>
                </a:ext>
              </a:extLst>
            </p:cNvPr>
            <p:cNvSpPr/>
            <p:nvPr/>
          </p:nvSpPr>
          <p:spPr>
            <a:xfrm>
              <a:off x="8874889" y="3759026"/>
              <a:ext cx="369948" cy="321087"/>
            </a:xfrm>
            <a:prstGeom prst="snip2SameRect">
              <a:avLst>
                <a:gd name="adj1" fmla="val 44928"/>
                <a:gd name="adj2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D0AFD34-51FD-6547-8976-0F15ED092861}"/>
                </a:ext>
              </a:extLst>
            </p:cNvPr>
            <p:cNvSpPr/>
            <p:nvPr/>
          </p:nvSpPr>
          <p:spPr>
            <a:xfrm>
              <a:off x="8754657" y="4090867"/>
              <a:ext cx="619265" cy="198118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FDCB35-4A39-9141-9519-5B2C9377A7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5863" y="386557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6F9D90B-AD2B-ED43-B263-01316F22D7CC}"/>
              </a:ext>
            </a:extLst>
          </p:cNvPr>
          <p:cNvSpPr>
            <a:spLocks noChangeAspect="1"/>
          </p:cNvSpPr>
          <p:nvPr/>
        </p:nvSpPr>
        <p:spPr>
          <a:xfrm>
            <a:off x="1895856" y="4664310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A1CC317-1A7A-C54C-A68F-ED7C5B5F3FA1}"/>
              </a:ext>
            </a:extLst>
          </p:cNvPr>
          <p:cNvSpPr>
            <a:spLocks noChangeAspect="1"/>
          </p:cNvSpPr>
          <p:nvPr/>
        </p:nvSpPr>
        <p:spPr>
          <a:xfrm>
            <a:off x="4136567" y="774961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E7A8BA0-D12A-B84E-85B0-1D92050868BD}"/>
              </a:ext>
            </a:extLst>
          </p:cNvPr>
          <p:cNvGrpSpPr/>
          <p:nvPr/>
        </p:nvGrpSpPr>
        <p:grpSpPr>
          <a:xfrm rot="18945204" flipH="1">
            <a:off x="1946599" y="4780126"/>
            <a:ext cx="662412" cy="2086099"/>
            <a:chOff x="7596246" y="3132581"/>
            <a:chExt cx="1162934" cy="122034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A816D15-F268-6146-9D5D-6AFE11DD9D2B}"/>
                </a:ext>
              </a:extLst>
            </p:cNvPr>
            <p:cNvGrpSpPr/>
            <p:nvPr/>
          </p:nvGrpSpPr>
          <p:grpSpPr>
            <a:xfrm>
              <a:off x="7596246" y="3132581"/>
              <a:ext cx="1162934" cy="1220344"/>
              <a:chOff x="5094644" y="365389"/>
              <a:chExt cx="1162934" cy="1220344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E2AEAD1-3845-9B4E-81C2-BF25F49C67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4644" y="365389"/>
                <a:ext cx="11629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6333A96-E911-B84A-8A23-63990DF577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4398" y="365389"/>
                <a:ext cx="0" cy="122034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9311FB-999D-8A41-9779-25026D882991}"/>
                </a:ext>
              </a:extLst>
            </p:cNvPr>
            <p:cNvCxnSpPr>
              <a:cxnSpLocks/>
            </p:cNvCxnSpPr>
            <p:nvPr/>
          </p:nvCxnSpPr>
          <p:spPr>
            <a:xfrm>
              <a:off x="7596246" y="4352925"/>
              <a:ext cx="11629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D6C3FD1-A9CB-8941-9BF5-82B68C32D659}"/>
              </a:ext>
            </a:extLst>
          </p:cNvPr>
          <p:cNvSpPr txBox="1"/>
          <p:nvPr/>
        </p:nvSpPr>
        <p:spPr>
          <a:xfrm>
            <a:off x="960359" y="5851301"/>
            <a:ext cx="1501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0.1 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312158-86B9-DF4A-B48F-327CA543259A}"/>
              </a:ext>
            </a:extLst>
          </p:cNvPr>
          <p:cNvSpPr txBox="1"/>
          <p:nvPr/>
        </p:nvSpPr>
        <p:spPr>
          <a:xfrm>
            <a:off x="3529543" y="5583598"/>
            <a:ext cx="84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112DAE31-0FA0-AC4D-AB5D-0B0141F3032B}"/>
              </a:ext>
            </a:extLst>
          </p:cNvPr>
          <p:cNvSpPr>
            <a:spLocks noChangeAspect="1"/>
          </p:cNvSpPr>
          <p:nvPr/>
        </p:nvSpPr>
        <p:spPr>
          <a:xfrm rot="4941381">
            <a:off x="836782" y="3769199"/>
            <a:ext cx="2245137" cy="2245137"/>
          </a:xfrm>
          <a:prstGeom prst="arc">
            <a:avLst>
              <a:gd name="adj1" fmla="val 16200000"/>
              <a:gd name="adj2" fmla="val 1896605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3DD867-8A64-A74D-85D4-A55EEBCB423E}"/>
                  </a:ext>
                </a:extLst>
              </p:cNvPr>
              <p:cNvSpPr txBox="1"/>
              <p:nvPr/>
            </p:nvSpPr>
            <p:spPr>
              <a:xfrm>
                <a:off x="3088311" y="4878433"/>
                <a:ext cx="686726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45</m:t>
                      </m:r>
                      <m:r>
                        <m:rPr>
                          <m:sty m:val="p"/>
                        </m:rPr>
                        <a:rPr lang="en-CA" sz="2400" b="0" i="0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3DD867-8A64-A74D-85D4-A55EEBCB4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311" y="4878433"/>
                <a:ext cx="686726" cy="453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7E2F06-E5F5-D845-B90F-767A0EEEF59F}"/>
              </a:ext>
            </a:extLst>
          </p:cNvPr>
          <p:cNvCxnSpPr>
            <a:cxnSpLocks/>
          </p:cNvCxnSpPr>
          <p:nvPr/>
        </p:nvCxnSpPr>
        <p:spPr>
          <a:xfrm>
            <a:off x="2184245" y="4750320"/>
            <a:ext cx="1642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76EBE5-1881-FA42-B08F-CF74B9AECC43}"/>
              </a:ext>
            </a:extLst>
          </p:cNvPr>
          <p:cNvCxnSpPr>
            <a:cxnSpLocks/>
          </p:cNvCxnSpPr>
          <p:nvPr/>
        </p:nvCxnSpPr>
        <p:spPr>
          <a:xfrm>
            <a:off x="4190567" y="926610"/>
            <a:ext cx="0" cy="1435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Arc 48">
            <a:extLst>
              <a:ext uri="{FF2B5EF4-FFF2-40B4-BE49-F238E27FC236}">
                <a16:creationId xmlns:a16="http://schemas.microsoft.com/office/drawing/2014/main" id="{AF83C116-E507-164A-AF96-D4CF8C0A7CC9}"/>
              </a:ext>
            </a:extLst>
          </p:cNvPr>
          <p:cNvSpPr>
            <a:spLocks noChangeAspect="1"/>
          </p:cNvSpPr>
          <p:nvPr/>
        </p:nvSpPr>
        <p:spPr>
          <a:xfrm rot="10800000">
            <a:off x="2313973" y="-1703823"/>
            <a:ext cx="3754059" cy="3754059"/>
          </a:xfrm>
          <a:prstGeom prst="arc">
            <a:avLst>
              <a:gd name="adj1" fmla="val 16200000"/>
              <a:gd name="adj2" fmla="val 172023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A5EEF7C-5D09-BF4F-9D67-AA807AFBB298}"/>
                  </a:ext>
                </a:extLst>
              </p:cNvPr>
              <p:cNvSpPr txBox="1"/>
              <p:nvPr/>
            </p:nvSpPr>
            <p:spPr>
              <a:xfrm>
                <a:off x="3546219" y="2018858"/>
                <a:ext cx="686726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CA" sz="2400" b="0" i="0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A5EEF7C-5D09-BF4F-9D67-AA807AFBB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219" y="2018858"/>
                <a:ext cx="686726" cy="453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619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576F6C-F49A-4F48-A39E-83A0BA3ED5EE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79394" y="5912458"/>
                <a:ext cx="1218722" cy="9139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itchFamily="2" charset="2"/>
                  </a:rPr>
                  <a:t>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itchFamily="2" charset="2"/>
                      </a:rPr>
                      <m:t>≠</m:t>
                    </m:r>
                    <m:r>
                      <a:rPr lang="en-CA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itchFamily="2" charset="2"/>
                      </a:rPr>
                      <m:t>0</m:t>
                    </m:r>
                  </m:oMath>
                </a14:m>
                <a:endParaRPr lang="en-CA" sz="2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576F6C-F49A-4F48-A39E-83A0BA3ED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394" y="5912458"/>
                <a:ext cx="1218722" cy="913922"/>
              </a:xfrm>
              <a:prstGeom prst="rect">
                <a:avLst/>
              </a:prstGeom>
              <a:blipFill>
                <a:blip r:embed="rId2"/>
                <a:stretch>
                  <a:fillRect l="-10309" t="-82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FC1A182-6D37-5A42-A940-750F1C02B8EC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330410" y="4384487"/>
            <a:ext cx="731138" cy="91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i="1" baseline="-25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CA" sz="28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851353D-8470-DC47-91DA-730F53B9C200}"/>
              </a:ext>
            </a:extLst>
          </p:cNvPr>
          <p:cNvGrpSpPr/>
          <p:nvPr/>
        </p:nvGrpSpPr>
        <p:grpSpPr>
          <a:xfrm>
            <a:off x="4883637" y="1192528"/>
            <a:ext cx="3197017" cy="4021257"/>
            <a:chOff x="1006597" y="1093294"/>
            <a:chExt cx="3197017" cy="402125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43A8DB5-10D2-1A4F-974B-7D499660FB6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 rot="17690725">
              <a:off x="1283" y="2098608"/>
              <a:ext cx="4021257" cy="20106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0E7E28-395A-E04B-9E32-700E643E372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095690" y="3656285"/>
              <a:ext cx="731138" cy="913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CA" sz="28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3FB47BA-3469-9D42-8A27-419BD186DB5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369867" y="4201981"/>
              <a:ext cx="182784" cy="1827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" name="Line 72">
              <a:extLst>
                <a:ext uri="{FF2B5EF4-FFF2-40B4-BE49-F238E27FC236}">
                  <a16:creationId xmlns:a16="http://schemas.microsoft.com/office/drawing/2014/main" id="{83506E0C-B48F-EA49-806E-35DFF645FD30}"/>
                </a:ext>
              </a:extLst>
            </p:cNvPr>
            <p:cNvCxnSpPr>
              <a:cxnSpLocks noEditPoints="1" noChangeArrowheads="1" noChangeShapeType="1"/>
            </p:cNvCxnSpPr>
            <p:nvPr/>
          </p:nvCxnSpPr>
          <p:spPr bwMode="auto">
            <a:xfrm>
              <a:off x="1552651" y="4301218"/>
              <a:ext cx="360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72E5E0-CD36-7D42-BF85-75E4DBE4BB4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580830" y="1561761"/>
              <a:ext cx="182784" cy="1827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0" name="Line 80">
              <a:extLst>
                <a:ext uri="{FF2B5EF4-FFF2-40B4-BE49-F238E27FC236}">
                  <a16:creationId xmlns:a16="http://schemas.microsoft.com/office/drawing/2014/main" id="{13CE8F6E-DCB1-4547-8254-8FA1504E0BFE}"/>
                </a:ext>
              </a:extLst>
            </p:cNvPr>
            <p:cNvCxnSpPr>
              <a:cxnSpLocks noEditPoints="1" noChangeArrowheads="1" noChangeShapeType="1"/>
            </p:cNvCxnSpPr>
            <p:nvPr/>
          </p:nvCxnSpPr>
          <p:spPr bwMode="auto">
            <a:xfrm flipV="1">
              <a:off x="2763614" y="1661127"/>
              <a:ext cx="1440000" cy="0"/>
            </a:xfrm>
            <a:prstGeom prst="line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31307F-AFF3-BF4A-9012-FD4BE62039B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561941" y="1755218"/>
              <a:ext cx="731138" cy="913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CA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9F63E0A-E430-2C47-9F73-F223092E17ED}"/>
              </a:ext>
            </a:extLst>
          </p:cNvPr>
          <p:cNvGrpSpPr/>
          <p:nvPr/>
        </p:nvGrpSpPr>
        <p:grpSpPr>
          <a:xfrm>
            <a:off x="361334" y="1192527"/>
            <a:ext cx="3913747" cy="4021257"/>
            <a:chOff x="4005187" y="1192531"/>
            <a:chExt cx="3913747" cy="402125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411845D-9A54-ED4E-8783-16598C1F5F5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 rot="17690725">
              <a:off x="3716603" y="2197845"/>
              <a:ext cx="4021257" cy="20106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F75C74-5B74-B14B-9089-D91FB4EF976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4722917" y="3755523"/>
              <a:ext cx="731138" cy="913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CA" sz="28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9944AC6-9BCE-5546-A19B-801D7D48DD0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085187" y="4301218"/>
              <a:ext cx="182784" cy="1827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3" name="Line 72">
              <a:extLst>
                <a:ext uri="{FF2B5EF4-FFF2-40B4-BE49-F238E27FC236}">
                  <a16:creationId xmlns:a16="http://schemas.microsoft.com/office/drawing/2014/main" id="{C37B86CD-5FF7-B342-B15C-245550534CB9}"/>
                </a:ext>
              </a:extLst>
            </p:cNvPr>
            <p:cNvCxnSpPr>
              <a:cxnSpLocks noEditPoints="1" noChangeArrowheads="1" noChangeShapeType="1"/>
            </p:cNvCxnSpPr>
            <p:nvPr/>
          </p:nvCxnSpPr>
          <p:spPr bwMode="auto">
            <a:xfrm flipH="1">
              <a:off x="4005187" y="4396761"/>
              <a:ext cx="1080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4647D75-8A6A-F141-B3F7-F99BC531E93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296150" y="1660998"/>
              <a:ext cx="182784" cy="1827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5" name="Line 80">
              <a:extLst>
                <a:ext uri="{FF2B5EF4-FFF2-40B4-BE49-F238E27FC236}">
                  <a16:creationId xmlns:a16="http://schemas.microsoft.com/office/drawing/2014/main" id="{0268889A-B251-2047-8746-A5AABC01B251}"/>
                </a:ext>
              </a:extLst>
            </p:cNvPr>
            <p:cNvCxnSpPr>
              <a:cxnSpLocks noEditPoints="1" noChangeArrowheads="1" noChangeShapeType="1"/>
            </p:cNvCxnSpPr>
            <p:nvPr/>
          </p:nvCxnSpPr>
          <p:spPr bwMode="auto">
            <a:xfrm flipV="1">
              <a:off x="6478934" y="1760364"/>
              <a:ext cx="1440000" cy="0"/>
            </a:xfrm>
            <a:prstGeom prst="line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CD40850-DEFD-394A-98EC-9EAEF3488A9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6237607" y="1854456"/>
              <a:ext cx="731138" cy="913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CA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6C45B6-3821-A240-9599-FE3F3382ECEA}"/>
              </a:ext>
            </a:extLst>
          </p:cNvPr>
          <p:cNvGrpSpPr/>
          <p:nvPr/>
        </p:nvGrpSpPr>
        <p:grpSpPr>
          <a:xfrm>
            <a:off x="8654757" y="1192531"/>
            <a:ext cx="3197017" cy="4021257"/>
            <a:chOff x="8654757" y="1192531"/>
            <a:chExt cx="3197017" cy="402125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549745D-AF69-6A47-A081-26FD2954921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 rot="17690725">
              <a:off x="7649443" y="2197845"/>
              <a:ext cx="4021257" cy="20106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D3F827F-CA4D-B94A-B314-1157DD62D7E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8743850" y="3755519"/>
              <a:ext cx="731138" cy="913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CA" sz="28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74B5433-4C9C-FC45-8980-85E7160AE8A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9018027" y="4301218"/>
              <a:ext cx="182784" cy="1827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0" name="Line 72">
              <a:extLst>
                <a:ext uri="{FF2B5EF4-FFF2-40B4-BE49-F238E27FC236}">
                  <a16:creationId xmlns:a16="http://schemas.microsoft.com/office/drawing/2014/main" id="{48871881-6024-5147-91ED-5C2EE99F3C8E}"/>
                </a:ext>
              </a:extLst>
            </p:cNvPr>
            <p:cNvCxnSpPr>
              <a:cxnSpLocks noEditPoints="1" noChangeArrowheads="1" noChangeShapeType="1"/>
            </p:cNvCxnSpPr>
            <p:nvPr/>
          </p:nvCxnSpPr>
          <p:spPr bwMode="auto">
            <a:xfrm>
              <a:off x="9200811" y="4384765"/>
              <a:ext cx="1440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FFFB8F6-BB53-974E-9010-E7848D3AE4F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0228990" y="1660998"/>
              <a:ext cx="182784" cy="1827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2" name="Line 80">
              <a:extLst>
                <a:ext uri="{FF2B5EF4-FFF2-40B4-BE49-F238E27FC236}">
                  <a16:creationId xmlns:a16="http://schemas.microsoft.com/office/drawing/2014/main" id="{3753400B-9E6A-974F-A012-36E443A7E7CE}"/>
                </a:ext>
              </a:extLst>
            </p:cNvPr>
            <p:cNvCxnSpPr>
              <a:cxnSpLocks noEditPoints="1" noChangeArrowheads="1" noChangeShapeType="1"/>
            </p:cNvCxnSpPr>
            <p:nvPr/>
          </p:nvCxnSpPr>
          <p:spPr bwMode="auto">
            <a:xfrm flipV="1">
              <a:off x="10411774" y="1760364"/>
              <a:ext cx="1440000" cy="0"/>
            </a:xfrm>
            <a:prstGeom prst="line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0D9EF9A-E17F-7540-BEE0-AB9D7D8C278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0161403" y="1854452"/>
              <a:ext cx="731138" cy="913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CA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A056780-67E3-B548-BDFC-3D099321FF22}"/>
              </a:ext>
            </a:extLst>
          </p:cNvPr>
          <p:cNvCxnSpPr>
            <a:cxnSpLocks/>
          </p:cNvCxnSpPr>
          <p:nvPr/>
        </p:nvCxnSpPr>
        <p:spPr>
          <a:xfrm flipH="1">
            <a:off x="1095153" y="945542"/>
            <a:ext cx="2012426" cy="430694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26BDAC7-12B6-EC43-96EC-869B720EF46F}"/>
              </a:ext>
            </a:extLst>
          </p:cNvPr>
          <p:cNvCxnSpPr>
            <a:cxnSpLocks/>
          </p:cNvCxnSpPr>
          <p:nvPr/>
        </p:nvCxnSpPr>
        <p:spPr>
          <a:xfrm flipH="1">
            <a:off x="115257" y="1605516"/>
            <a:ext cx="4355313" cy="296648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2F5827D-0655-6043-ADC1-F4D08A9F6892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1928918" y="3203340"/>
            <a:ext cx="182784" cy="182784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43B9B70-2F44-E643-BA8B-07E8D6A07361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4682579" y="5493154"/>
            <a:ext cx="182784" cy="182784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43FA16-BB8F-A243-8E98-5761188B942C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1458577" y="2882560"/>
            <a:ext cx="731138" cy="91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endParaRPr lang="en-CA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D7FB4C4-DCC6-D94B-8EE2-76C81DFA2C9A}"/>
              </a:ext>
            </a:extLst>
          </p:cNvPr>
          <p:cNvCxnSpPr>
            <a:cxnSpLocks/>
          </p:cNvCxnSpPr>
          <p:nvPr/>
        </p:nvCxnSpPr>
        <p:spPr>
          <a:xfrm flipH="1">
            <a:off x="4592446" y="945542"/>
            <a:ext cx="2345200" cy="5040588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F9F48B8-BB1E-404F-8878-960A4996E15A}"/>
              </a:ext>
            </a:extLst>
          </p:cNvPr>
          <p:cNvCxnSpPr>
            <a:cxnSpLocks/>
          </p:cNvCxnSpPr>
          <p:nvPr/>
        </p:nvCxnSpPr>
        <p:spPr>
          <a:xfrm flipH="1">
            <a:off x="8663485" y="1049684"/>
            <a:ext cx="2012426" cy="430694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DD83421-CF51-CE4C-AA57-A6C5F388C642}"/>
              </a:ext>
            </a:extLst>
          </p:cNvPr>
          <p:cNvCxnSpPr>
            <a:cxnSpLocks/>
          </p:cNvCxnSpPr>
          <p:nvPr/>
        </p:nvCxnSpPr>
        <p:spPr>
          <a:xfrm flipH="1">
            <a:off x="4486659" y="1605516"/>
            <a:ext cx="3732585" cy="429626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3023229-5CD9-1842-87D9-FA4164499868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4098236" y="5227052"/>
            <a:ext cx="731138" cy="91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endParaRPr lang="en-CA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3A6A5AF-7F19-3A49-B18E-B4B8C6C91287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773971" y="5882104"/>
                <a:ext cx="1218722" cy="9139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itchFamily="2" charset="2"/>
                  </a:rPr>
                  <a:t>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itchFamily="2" charset="2"/>
                      </a:rPr>
                      <m:t>≠</m:t>
                    </m:r>
                    <m:r>
                      <a:rPr lang="en-CA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itchFamily="2" charset="2"/>
                      </a:rPr>
                      <m:t>0</m:t>
                    </m:r>
                  </m:oMath>
                </a14:m>
                <a:endParaRPr lang="en-CA" sz="2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3A6A5AF-7F19-3A49-B18E-B4B8C6C91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3971" y="5882104"/>
                <a:ext cx="1218722" cy="913922"/>
              </a:xfrm>
              <a:prstGeom prst="rect">
                <a:avLst/>
              </a:prstGeom>
              <a:blipFill>
                <a:blip r:embed="rId3"/>
                <a:stretch>
                  <a:fillRect l="-10309" t="-95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F911979-CE8E-714E-8D19-898996F8F4A2}"/>
              </a:ext>
            </a:extLst>
          </p:cNvPr>
          <p:cNvCxnSpPr>
            <a:cxnSpLocks/>
          </p:cNvCxnSpPr>
          <p:nvPr/>
        </p:nvCxnSpPr>
        <p:spPr>
          <a:xfrm flipH="1">
            <a:off x="10241344" y="1554775"/>
            <a:ext cx="1757616" cy="369770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8B4FF60-9BF2-2249-A36A-FC4289BB573F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8236820" y="5684013"/>
                <a:ext cx="2004524" cy="9139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/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itchFamily="2" charset="2"/>
                  </a:rPr>
                  <a:t>IC @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itchFamily="2" charset="2"/>
                      </a:rPr>
                      <m:t>∞</m:t>
                    </m:r>
                  </m:oMath>
                </a14:m>
                <a:endParaRPr lang="en-US" sz="28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itchFamily="2" charset="2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2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itchFamily="2" charset="2"/>
                  </a:rPr>
                  <a:t>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itchFamily="2" charset="2"/>
                      </a:rPr>
                      <m:t>=</m:t>
                    </m:r>
                    <m:r>
                      <a:rPr lang="en-CA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itchFamily="2" charset="2"/>
                      </a:rPr>
                      <m:t>0</m:t>
                    </m:r>
                  </m:oMath>
                </a14:m>
                <a:endParaRPr lang="en-CA" sz="2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8B4FF60-9BF2-2249-A36A-FC4289BB57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6820" y="5684013"/>
                <a:ext cx="2004524" cy="913922"/>
              </a:xfrm>
              <a:prstGeom prst="rect">
                <a:avLst/>
              </a:prstGeom>
              <a:blipFill>
                <a:blip r:embed="rId4"/>
                <a:stretch>
                  <a:fillRect t="-6849" b="-219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A8C8B63C-0E2F-7048-B258-5D1E2FD3CC59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5416971" y="3832941"/>
            <a:ext cx="731138" cy="91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i="1" baseline="-25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CA" sz="28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09FF6FA-5B71-8B46-97CA-5ED2A9D3649D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9470236" y="3834030"/>
            <a:ext cx="731138" cy="91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i="1" baseline="-25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CA" sz="28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F2C3F49-087A-B347-87DB-AECCBFA38FAC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10891460" y="1163577"/>
            <a:ext cx="731138" cy="91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i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CA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ECDAA8D-6200-E241-B1CF-EC0246258613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7183600" y="1163577"/>
            <a:ext cx="731138" cy="91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i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CA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0B616FC-83DC-7C42-93E4-6EE538038926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3359857" y="1163577"/>
            <a:ext cx="731138" cy="913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i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CA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75DE3F-DEE6-5447-AB5C-64BBBD03E792}"/>
              </a:ext>
            </a:extLst>
          </p:cNvPr>
          <p:cNvSpPr txBox="1"/>
          <p:nvPr/>
        </p:nvSpPr>
        <p:spPr>
          <a:xfrm>
            <a:off x="392611" y="791640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Case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F32EC0-373C-3B46-8262-F16F2A1AA223}"/>
              </a:ext>
            </a:extLst>
          </p:cNvPr>
          <p:cNvSpPr txBox="1"/>
          <p:nvPr/>
        </p:nvSpPr>
        <p:spPr>
          <a:xfrm>
            <a:off x="4615508" y="790697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Case 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1BFFF3-052B-5541-B4C5-09D2EB65BA96}"/>
              </a:ext>
            </a:extLst>
          </p:cNvPr>
          <p:cNvSpPr txBox="1"/>
          <p:nvPr/>
        </p:nvSpPr>
        <p:spPr>
          <a:xfrm>
            <a:off x="8480455" y="818851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Case 3</a:t>
            </a:r>
          </a:p>
        </p:txBody>
      </p:sp>
    </p:spTree>
    <p:extLst>
      <p:ext uri="{BB962C8B-B14F-4D97-AF65-F5344CB8AC3E}">
        <p14:creationId xmlns:p14="http://schemas.microsoft.com/office/powerpoint/2010/main" val="28952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CFB65AE-D9EE-5E42-9091-DD4E708134CC}"/>
              </a:ext>
            </a:extLst>
          </p:cNvPr>
          <p:cNvSpPr/>
          <p:nvPr/>
        </p:nvSpPr>
        <p:spPr>
          <a:xfrm>
            <a:off x="1625600" y="1828800"/>
            <a:ext cx="1816100" cy="3327400"/>
          </a:xfrm>
          <a:prstGeom prst="ellipse">
            <a:avLst/>
          </a:prstGeom>
          <a:gradFill flip="none" rotWithShape="1">
            <a:gsLst>
              <a:gs pos="99000">
                <a:schemeClr val="bg1">
                  <a:lumMod val="75000"/>
                </a:schemeClr>
              </a:gs>
              <a:gs pos="0">
                <a:schemeClr val="bg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CC9D3D-600D-224D-96DE-AD478E6B2219}"/>
              </a:ext>
            </a:extLst>
          </p:cNvPr>
          <p:cNvCxnSpPr/>
          <p:nvPr/>
        </p:nvCxnSpPr>
        <p:spPr>
          <a:xfrm>
            <a:off x="2533650" y="1339850"/>
            <a:ext cx="0" cy="4305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41153E6-6B62-3242-8A99-C4D558A57927}"/>
              </a:ext>
            </a:extLst>
          </p:cNvPr>
          <p:cNvSpPr/>
          <p:nvPr/>
        </p:nvSpPr>
        <p:spPr>
          <a:xfrm>
            <a:off x="6121400" y="1828800"/>
            <a:ext cx="1816100" cy="3327400"/>
          </a:xfrm>
          <a:prstGeom prst="ellipse">
            <a:avLst/>
          </a:prstGeom>
          <a:gradFill flip="none" rotWithShape="1">
            <a:gsLst>
              <a:gs pos="99000">
                <a:schemeClr val="bg1">
                  <a:lumMod val="75000"/>
                </a:schemeClr>
              </a:gs>
              <a:gs pos="0">
                <a:schemeClr val="bg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A52F84-DA70-084B-802E-13A7D20B7DFE}"/>
              </a:ext>
            </a:extLst>
          </p:cNvPr>
          <p:cNvCxnSpPr/>
          <p:nvPr/>
        </p:nvCxnSpPr>
        <p:spPr>
          <a:xfrm>
            <a:off x="7029450" y="1339850"/>
            <a:ext cx="0" cy="4305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C4813A-D157-7448-8BDF-70A504A322FD}"/>
              </a:ext>
            </a:extLst>
          </p:cNvPr>
          <p:cNvCxnSpPr/>
          <p:nvPr/>
        </p:nvCxnSpPr>
        <p:spPr>
          <a:xfrm>
            <a:off x="1943100" y="2438400"/>
            <a:ext cx="59944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7158FE-F019-0845-9107-F823C663E19B}"/>
              </a:ext>
            </a:extLst>
          </p:cNvPr>
          <p:cNvCxnSpPr/>
          <p:nvPr/>
        </p:nvCxnSpPr>
        <p:spPr>
          <a:xfrm>
            <a:off x="1943100" y="4483648"/>
            <a:ext cx="59944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CF3EC8D-9C6D-2A48-AFBA-E20978F90923}"/>
              </a:ext>
            </a:extLst>
          </p:cNvPr>
          <p:cNvSpPr>
            <a:spLocks noChangeAspect="1"/>
          </p:cNvSpPr>
          <p:nvPr/>
        </p:nvSpPr>
        <p:spPr>
          <a:xfrm>
            <a:off x="2479650" y="4429648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3E63C6-A6D6-6A42-89DB-8AA3D183D04B}"/>
              </a:ext>
            </a:extLst>
          </p:cNvPr>
          <p:cNvSpPr>
            <a:spLocks noChangeAspect="1"/>
          </p:cNvSpPr>
          <p:nvPr/>
        </p:nvSpPr>
        <p:spPr>
          <a:xfrm>
            <a:off x="2479650" y="2386763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AF7EBD5-5DE6-984B-8E20-A27ED20184B6}"/>
              </a:ext>
            </a:extLst>
          </p:cNvPr>
          <p:cNvSpPr>
            <a:spLocks noChangeAspect="1"/>
          </p:cNvSpPr>
          <p:nvPr/>
        </p:nvSpPr>
        <p:spPr>
          <a:xfrm>
            <a:off x="6975450" y="4429648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D75CB6-207D-9042-A443-80CE36783B83}"/>
              </a:ext>
            </a:extLst>
          </p:cNvPr>
          <p:cNvSpPr>
            <a:spLocks noChangeAspect="1"/>
          </p:cNvSpPr>
          <p:nvPr/>
        </p:nvSpPr>
        <p:spPr>
          <a:xfrm>
            <a:off x="6975450" y="2386763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87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B95E-362B-5E4C-811B-5926C88E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AA7E1-9CF4-8E49-AB42-F1616AC2EE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56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3646762-A391-D84E-BD62-769B8AB08910}"/>
              </a:ext>
            </a:extLst>
          </p:cNvPr>
          <p:cNvSpPr txBox="1"/>
          <p:nvPr/>
        </p:nvSpPr>
        <p:spPr>
          <a:xfrm>
            <a:off x="4361625" y="5762666"/>
            <a:ext cx="2281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Translation</a:t>
            </a:r>
            <a:endParaRPr lang="en-US" sz="2200" i="1" dirty="0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0D9A22F5-DE53-E64D-85FD-0CF9A1055666}"/>
              </a:ext>
            </a:extLst>
          </p:cNvPr>
          <p:cNvSpPr/>
          <p:nvPr/>
        </p:nvSpPr>
        <p:spPr>
          <a:xfrm rot="9020716">
            <a:off x="51656" y="2534600"/>
            <a:ext cx="3313803" cy="2240481"/>
          </a:xfrm>
          <a:custGeom>
            <a:avLst/>
            <a:gdLst>
              <a:gd name="connsiteX0" fmla="*/ 1436244 w 2646607"/>
              <a:gd name="connsiteY0" fmla="*/ 91877 h 2413117"/>
              <a:gd name="connsiteX1" fmla="*/ 650181 w 2646607"/>
              <a:gd name="connsiteY1" fmla="*/ 140003 h 2413117"/>
              <a:gd name="connsiteX2" fmla="*/ 409550 w 2646607"/>
              <a:gd name="connsiteY2" fmla="*/ 685435 h 2413117"/>
              <a:gd name="connsiteX3" fmla="*/ 329339 w 2646607"/>
              <a:gd name="connsiteY3" fmla="*/ 1567751 h 2413117"/>
              <a:gd name="connsiteX4" fmla="*/ 8497 w 2646607"/>
              <a:gd name="connsiteY4" fmla="*/ 2209435 h 2413117"/>
              <a:gd name="connsiteX5" fmla="*/ 714350 w 2646607"/>
              <a:gd name="connsiteY5" fmla="*/ 2401940 h 2413117"/>
              <a:gd name="connsiteX6" fmla="*/ 1339992 w 2646607"/>
              <a:gd name="connsiteY6" fmla="*/ 1936719 h 2413117"/>
              <a:gd name="connsiteX7" fmla="*/ 1757087 w 2646607"/>
              <a:gd name="connsiteY7" fmla="*/ 1696087 h 2413117"/>
              <a:gd name="connsiteX8" fmla="*/ 2462939 w 2646607"/>
              <a:gd name="connsiteY8" fmla="*/ 1583793 h 2413117"/>
              <a:gd name="connsiteX9" fmla="*/ 2607318 w 2646607"/>
              <a:gd name="connsiteY9" fmla="*/ 1182740 h 2413117"/>
              <a:gd name="connsiteX10" fmla="*/ 2607318 w 2646607"/>
              <a:gd name="connsiteY10" fmla="*/ 813772 h 2413117"/>
              <a:gd name="connsiteX11" fmla="*/ 2158139 w 2646607"/>
              <a:gd name="connsiteY11" fmla="*/ 91877 h 2413117"/>
              <a:gd name="connsiteX12" fmla="*/ 1837297 w 2646607"/>
              <a:gd name="connsiteY12" fmla="*/ 11666 h 2413117"/>
              <a:gd name="connsiteX13" fmla="*/ 1436244 w 2646607"/>
              <a:gd name="connsiteY13" fmla="*/ 91877 h 241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46607" h="2413117">
                <a:moveTo>
                  <a:pt x="1436244" y="91877"/>
                </a:moveTo>
                <a:cubicBezTo>
                  <a:pt x="1238391" y="113266"/>
                  <a:pt x="821297" y="41077"/>
                  <a:pt x="650181" y="140003"/>
                </a:cubicBezTo>
                <a:cubicBezTo>
                  <a:pt x="479065" y="238929"/>
                  <a:pt x="463024" y="447477"/>
                  <a:pt x="409550" y="685435"/>
                </a:cubicBezTo>
                <a:cubicBezTo>
                  <a:pt x="356076" y="923393"/>
                  <a:pt x="396181" y="1313751"/>
                  <a:pt x="329339" y="1567751"/>
                </a:cubicBezTo>
                <a:cubicBezTo>
                  <a:pt x="262497" y="1821751"/>
                  <a:pt x="-55671" y="2070404"/>
                  <a:pt x="8497" y="2209435"/>
                </a:cubicBezTo>
                <a:cubicBezTo>
                  <a:pt x="72665" y="2348466"/>
                  <a:pt x="492434" y="2447393"/>
                  <a:pt x="714350" y="2401940"/>
                </a:cubicBezTo>
                <a:cubicBezTo>
                  <a:pt x="936266" y="2356487"/>
                  <a:pt x="1166203" y="2054361"/>
                  <a:pt x="1339992" y="1936719"/>
                </a:cubicBezTo>
                <a:cubicBezTo>
                  <a:pt x="1513781" y="1819077"/>
                  <a:pt x="1569929" y="1754908"/>
                  <a:pt x="1757087" y="1696087"/>
                </a:cubicBezTo>
                <a:cubicBezTo>
                  <a:pt x="1944245" y="1637266"/>
                  <a:pt x="2321234" y="1669351"/>
                  <a:pt x="2462939" y="1583793"/>
                </a:cubicBezTo>
                <a:cubicBezTo>
                  <a:pt x="2604644" y="1498235"/>
                  <a:pt x="2583255" y="1311077"/>
                  <a:pt x="2607318" y="1182740"/>
                </a:cubicBezTo>
                <a:cubicBezTo>
                  <a:pt x="2631381" y="1054403"/>
                  <a:pt x="2682181" y="995582"/>
                  <a:pt x="2607318" y="813772"/>
                </a:cubicBezTo>
                <a:cubicBezTo>
                  <a:pt x="2532455" y="631962"/>
                  <a:pt x="2286476" y="225561"/>
                  <a:pt x="2158139" y="91877"/>
                </a:cubicBezTo>
                <a:cubicBezTo>
                  <a:pt x="2029802" y="-41807"/>
                  <a:pt x="1957613" y="8992"/>
                  <a:pt x="1837297" y="11666"/>
                </a:cubicBezTo>
                <a:cubicBezTo>
                  <a:pt x="1716981" y="14340"/>
                  <a:pt x="1634097" y="70488"/>
                  <a:pt x="1436244" y="9187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1B9258-3402-6C42-84C4-B0F11A84581F}"/>
              </a:ext>
            </a:extLst>
          </p:cNvPr>
          <p:cNvSpPr txBox="1"/>
          <p:nvPr/>
        </p:nvSpPr>
        <p:spPr>
          <a:xfrm>
            <a:off x="7443122" y="3331867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53E2EC-ED83-A943-814E-B3B2ED25D054}"/>
              </a:ext>
            </a:extLst>
          </p:cNvPr>
          <p:cNvSpPr txBox="1"/>
          <p:nvPr/>
        </p:nvSpPr>
        <p:spPr>
          <a:xfrm>
            <a:off x="9100887" y="5515670"/>
            <a:ext cx="2281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Rotation about the base point </a:t>
            </a:r>
            <a:r>
              <a:rPr lang="en-US" sz="2200" i="1" dirty="0"/>
              <a:t>A</a:t>
            </a:r>
          </a:p>
        </p:txBody>
      </p:sp>
      <p:sp>
        <p:nvSpPr>
          <p:cNvPr id="51" name="Text Box 2">
            <a:extLst>
              <a:ext uri="{FF2B5EF4-FFF2-40B4-BE49-F238E27FC236}">
                <a16:creationId xmlns:a16="http://schemas.microsoft.com/office/drawing/2014/main" id="{1F83708A-AEEB-DD4F-A17B-2E62ED20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9004" y="2606911"/>
            <a:ext cx="915601" cy="69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en-US" sz="2800" b="1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en-US" sz="28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/A</a:t>
            </a:r>
            <a:endParaRPr kumimoji="0" lang="en-US" altLang="en-US" sz="28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3B6756A8-143B-C04E-AEA9-40E7CA444FA0}"/>
              </a:ext>
            </a:extLst>
          </p:cNvPr>
          <p:cNvSpPr/>
          <p:nvPr/>
        </p:nvSpPr>
        <p:spPr>
          <a:xfrm rot="9020716">
            <a:off x="8772563" y="2452532"/>
            <a:ext cx="3313803" cy="2240481"/>
          </a:xfrm>
          <a:custGeom>
            <a:avLst/>
            <a:gdLst>
              <a:gd name="connsiteX0" fmla="*/ 1436244 w 2646607"/>
              <a:gd name="connsiteY0" fmla="*/ 91877 h 2413117"/>
              <a:gd name="connsiteX1" fmla="*/ 650181 w 2646607"/>
              <a:gd name="connsiteY1" fmla="*/ 140003 h 2413117"/>
              <a:gd name="connsiteX2" fmla="*/ 409550 w 2646607"/>
              <a:gd name="connsiteY2" fmla="*/ 685435 h 2413117"/>
              <a:gd name="connsiteX3" fmla="*/ 329339 w 2646607"/>
              <a:gd name="connsiteY3" fmla="*/ 1567751 h 2413117"/>
              <a:gd name="connsiteX4" fmla="*/ 8497 w 2646607"/>
              <a:gd name="connsiteY4" fmla="*/ 2209435 h 2413117"/>
              <a:gd name="connsiteX5" fmla="*/ 714350 w 2646607"/>
              <a:gd name="connsiteY5" fmla="*/ 2401940 h 2413117"/>
              <a:gd name="connsiteX6" fmla="*/ 1339992 w 2646607"/>
              <a:gd name="connsiteY6" fmla="*/ 1936719 h 2413117"/>
              <a:gd name="connsiteX7" fmla="*/ 1757087 w 2646607"/>
              <a:gd name="connsiteY7" fmla="*/ 1696087 h 2413117"/>
              <a:gd name="connsiteX8" fmla="*/ 2462939 w 2646607"/>
              <a:gd name="connsiteY8" fmla="*/ 1583793 h 2413117"/>
              <a:gd name="connsiteX9" fmla="*/ 2607318 w 2646607"/>
              <a:gd name="connsiteY9" fmla="*/ 1182740 h 2413117"/>
              <a:gd name="connsiteX10" fmla="*/ 2607318 w 2646607"/>
              <a:gd name="connsiteY10" fmla="*/ 813772 h 2413117"/>
              <a:gd name="connsiteX11" fmla="*/ 2158139 w 2646607"/>
              <a:gd name="connsiteY11" fmla="*/ 91877 h 2413117"/>
              <a:gd name="connsiteX12" fmla="*/ 1837297 w 2646607"/>
              <a:gd name="connsiteY12" fmla="*/ 11666 h 2413117"/>
              <a:gd name="connsiteX13" fmla="*/ 1436244 w 2646607"/>
              <a:gd name="connsiteY13" fmla="*/ 91877 h 241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46607" h="2413117">
                <a:moveTo>
                  <a:pt x="1436244" y="91877"/>
                </a:moveTo>
                <a:cubicBezTo>
                  <a:pt x="1238391" y="113266"/>
                  <a:pt x="821297" y="41077"/>
                  <a:pt x="650181" y="140003"/>
                </a:cubicBezTo>
                <a:cubicBezTo>
                  <a:pt x="479065" y="238929"/>
                  <a:pt x="463024" y="447477"/>
                  <a:pt x="409550" y="685435"/>
                </a:cubicBezTo>
                <a:cubicBezTo>
                  <a:pt x="356076" y="923393"/>
                  <a:pt x="396181" y="1313751"/>
                  <a:pt x="329339" y="1567751"/>
                </a:cubicBezTo>
                <a:cubicBezTo>
                  <a:pt x="262497" y="1821751"/>
                  <a:pt x="-55671" y="2070404"/>
                  <a:pt x="8497" y="2209435"/>
                </a:cubicBezTo>
                <a:cubicBezTo>
                  <a:pt x="72665" y="2348466"/>
                  <a:pt x="492434" y="2447393"/>
                  <a:pt x="714350" y="2401940"/>
                </a:cubicBezTo>
                <a:cubicBezTo>
                  <a:pt x="936266" y="2356487"/>
                  <a:pt x="1166203" y="2054361"/>
                  <a:pt x="1339992" y="1936719"/>
                </a:cubicBezTo>
                <a:cubicBezTo>
                  <a:pt x="1513781" y="1819077"/>
                  <a:pt x="1569929" y="1754908"/>
                  <a:pt x="1757087" y="1696087"/>
                </a:cubicBezTo>
                <a:cubicBezTo>
                  <a:pt x="1944245" y="1637266"/>
                  <a:pt x="2321234" y="1669351"/>
                  <a:pt x="2462939" y="1583793"/>
                </a:cubicBezTo>
                <a:cubicBezTo>
                  <a:pt x="2604644" y="1498235"/>
                  <a:pt x="2583255" y="1311077"/>
                  <a:pt x="2607318" y="1182740"/>
                </a:cubicBezTo>
                <a:cubicBezTo>
                  <a:pt x="2631381" y="1054403"/>
                  <a:pt x="2682181" y="995582"/>
                  <a:pt x="2607318" y="813772"/>
                </a:cubicBezTo>
                <a:cubicBezTo>
                  <a:pt x="2532455" y="631962"/>
                  <a:pt x="2286476" y="225561"/>
                  <a:pt x="2158139" y="91877"/>
                </a:cubicBezTo>
                <a:cubicBezTo>
                  <a:pt x="2029802" y="-41807"/>
                  <a:pt x="1957613" y="8992"/>
                  <a:pt x="1837297" y="11666"/>
                </a:cubicBezTo>
                <a:cubicBezTo>
                  <a:pt x="1716981" y="14340"/>
                  <a:pt x="1634097" y="70488"/>
                  <a:pt x="1436244" y="9187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 Box 8">
            <a:extLst>
              <a:ext uri="{FF2B5EF4-FFF2-40B4-BE49-F238E27FC236}">
                <a16:creationId xmlns:a16="http://schemas.microsoft.com/office/drawing/2014/main" id="{76C49FF8-DC98-0D44-A3D1-C3248C5E1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3927" y="4344921"/>
            <a:ext cx="457200" cy="64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9F93579-303F-C644-8CD7-4E2BB1D31E1C}"/>
              </a:ext>
            </a:extLst>
          </p:cNvPr>
          <p:cNvGrpSpPr/>
          <p:nvPr/>
        </p:nvGrpSpPr>
        <p:grpSpPr>
          <a:xfrm>
            <a:off x="10607967" y="2143360"/>
            <a:ext cx="480245" cy="441325"/>
            <a:chOff x="3520896" y="2487714"/>
            <a:chExt cx="480245" cy="441325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3FBDA9D-CDA8-9E45-A526-F3A35E4FAD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141" y="26873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 Box 1">
              <a:extLst>
                <a:ext uri="{FF2B5EF4-FFF2-40B4-BE49-F238E27FC236}">
                  <a16:creationId xmlns:a16="http://schemas.microsoft.com/office/drawing/2014/main" id="{EAC704E9-636F-8A4A-B704-7D7925B03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896" y="2487714"/>
              <a:ext cx="4572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6" name="Text Box 2">
            <a:extLst>
              <a:ext uri="{FF2B5EF4-FFF2-40B4-BE49-F238E27FC236}">
                <a16:creationId xmlns:a16="http://schemas.microsoft.com/office/drawing/2014/main" id="{2663CC68-7DB6-6C4C-92BD-911783039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9470" y="2931105"/>
            <a:ext cx="732338" cy="44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kumimoji="0" lang="en-US" altLang="en-US" sz="2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altLang="en-US" sz="2800" b="1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/A</a:t>
            </a:r>
            <a:endParaRPr kumimoji="0" lang="en-US" altLang="en-US" sz="2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2">
                <a:extLst>
                  <a:ext uri="{FF2B5EF4-FFF2-40B4-BE49-F238E27FC236}">
                    <a16:creationId xmlns:a16="http://schemas.microsoft.com/office/drawing/2014/main" id="{1ACEDCBA-8B7D-0C4D-B918-6ADB25F3EB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41621" y="3065898"/>
                <a:ext cx="522130" cy="5116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𝜔</m:t>
                      </m:r>
                      <m:r>
                        <a:rPr lang="en-CA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CA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</m:oMath>
                  </m:oMathPara>
                </a14:m>
                <a:endParaRPr kumimoji="0" lang="en-US" altLang="en-US" sz="2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Text Box 2">
                <a:extLst>
                  <a:ext uri="{FF2B5EF4-FFF2-40B4-BE49-F238E27FC236}">
                    <a16:creationId xmlns:a16="http://schemas.microsoft.com/office/drawing/2014/main" id="{1ACEDCBA-8B7D-0C4D-B918-6ADB25F3E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41621" y="3065898"/>
                <a:ext cx="522130" cy="511673"/>
              </a:xfrm>
              <a:prstGeom prst="rect">
                <a:avLst/>
              </a:prstGeom>
              <a:blipFill>
                <a:blip r:embed="rId2"/>
                <a:stretch>
                  <a:fillRect r="-476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>
            <a:extLst>
              <a:ext uri="{FF2B5EF4-FFF2-40B4-BE49-F238E27FC236}">
                <a16:creationId xmlns:a16="http://schemas.microsoft.com/office/drawing/2014/main" id="{7CA63794-7B6D-414F-BD80-FC27548539C2}"/>
              </a:ext>
            </a:extLst>
          </p:cNvPr>
          <p:cNvSpPr>
            <a:spLocks/>
          </p:cNvSpPr>
          <p:nvPr/>
        </p:nvSpPr>
        <p:spPr>
          <a:xfrm rot="1308547">
            <a:off x="8732246" y="3464323"/>
            <a:ext cx="1617738" cy="10315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5B6150D-FD86-AA41-82FE-944709A842FE}"/>
              </a:ext>
            </a:extLst>
          </p:cNvPr>
          <p:cNvGrpSpPr/>
          <p:nvPr/>
        </p:nvGrpSpPr>
        <p:grpSpPr>
          <a:xfrm>
            <a:off x="4153501" y="1377642"/>
            <a:ext cx="3394644" cy="3548583"/>
            <a:chOff x="51656" y="1347517"/>
            <a:chExt cx="3394644" cy="3548583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F570CF2-B4C4-0541-9217-1FFF60B4DBD4}"/>
                </a:ext>
              </a:extLst>
            </p:cNvPr>
            <p:cNvGrpSpPr/>
            <p:nvPr/>
          </p:nvGrpSpPr>
          <p:grpSpPr>
            <a:xfrm>
              <a:off x="51656" y="1347517"/>
              <a:ext cx="3394644" cy="3548583"/>
              <a:chOff x="2106787" y="2128245"/>
              <a:chExt cx="3394644" cy="3548583"/>
            </a:xfrm>
          </p:grpSpPr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24F6428F-7FBC-9247-9EF8-4C341727A8E2}"/>
                  </a:ext>
                </a:extLst>
              </p:cNvPr>
              <p:cNvSpPr/>
              <p:nvPr/>
            </p:nvSpPr>
            <p:spPr>
              <a:xfrm rot="9020716">
                <a:off x="2106787" y="3315328"/>
                <a:ext cx="3313803" cy="2240481"/>
              </a:xfrm>
              <a:custGeom>
                <a:avLst/>
                <a:gdLst>
                  <a:gd name="connsiteX0" fmla="*/ 1436244 w 2646607"/>
                  <a:gd name="connsiteY0" fmla="*/ 91877 h 2413117"/>
                  <a:gd name="connsiteX1" fmla="*/ 650181 w 2646607"/>
                  <a:gd name="connsiteY1" fmla="*/ 140003 h 2413117"/>
                  <a:gd name="connsiteX2" fmla="*/ 409550 w 2646607"/>
                  <a:gd name="connsiteY2" fmla="*/ 685435 h 2413117"/>
                  <a:gd name="connsiteX3" fmla="*/ 329339 w 2646607"/>
                  <a:gd name="connsiteY3" fmla="*/ 1567751 h 2413117"/>
                  <a:gd name="connsiteX4" fmla="*/ 8497 w 2646607"/>
                  <a:gd name="connsiteY4" fmla="*/ 2209435 h 2413117"/>
                  <a:gd name="connsiteX5" fmla="*/ 714350 w 2646607"/>
                  <a:gd name="connsiteY5" fmla="*/ 2401940 h 2413117"/>
                  <a:gd name="connsiteX6" fmla="*/ 1339992 w 2646607"/>
                  <a:gd name="connsiteY6" fmla="*/ 1936719 h 2413117"/>
                  <a:gd name="connsiteX7" fmla="*/ 1757087 w 2646607"/>
                  <a:gd name="connsiteY7" fmla="*/ 1696087 h 2413117"/>
                  <a:gd name="connsiteX8" fmla="*/ 2462939 w 2646607"/>
                  <a:gd name="connsiteY8" fmla="*/ 1583793 h 2413117"/>
                  <a:gd name="connsiteX9" fmla="*/ 2607318 w 2646607"/>
                  <a:gd name="connsiteY9" fmla="*/ 1182740 h 2413117"/>
                  <a:gd name="connsiteX10" fmla="*/ 2607318 w 2646607"/>
                  <a:gd name="connsiteY10" fmla="*/ 813772 h 2413117"/>
                  <a:gd name="connsiteX11" fmla="*/ 2158139 w 2646607"/>
                  <a:gd name="connsiteY11" fmla="*/ 91877 h 2413117"/>
                  <a:gd name="connsiteX12" fmla="*/ 1837297 w 2646607"/>
                  <a:gd name="connsiteY12" fmla="*/ 11666 h 2413117"/>
                  <a:gd name="connsiteX13" fmla="*/ 1436244 w 2646607"/>
                  <a:gd name="connsiteY13" fmla="*/ 91877 h 241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46607" h="2413117">
                    <a:moveTo>
                      <a:pt x="1436244" y="91877"/>
                    </a:moveTo>
                    <a:cubicBezTo>
                      <a:pt x="1238391" y="113266"/>
                      <a:pt x="821297" y="41077"/>
                      <a:pt x="650181" y="140003"/>
                    </a:cubicBezTo>
                    <a:cubicBezTo>
                      <a:pt x="479065" y="238929"/>
                      <a:pt x="463024" y="447477"/>
                      <a:pt x="409550" y="685435"/>
                    </a:cubicBezTo>
                    <a:cubicBezTo>
                      <a:pt x="356076" y="923393"/>
                      <a:pt x="396181" y="1313751"/>
                      <a:pt x="329339" y="1567751"/>
                    </a:cubicBezTo>
                    <a:cubicBezTo>
                      <a:pt x="262497" y="1821751"/>
                      <a:pt x="-55671" y="2070404"/>
                      <a:pt x="8497" y="2209435"/>
                    </a:cubicBezTo>
                    <a:cubicBezTo>
                      <a:pt x="72665" y="2348466"/>
                      <a:pt x="492434" y="2447393"/>
                      <a:pt x="714350" y="2401940"/>
                    </a:cubicBezTo>
                    <a:cubicBezTo>
                      <a:pt x="936266" y="2356487"/>
                      <a:pt x="1166203" y="2054361"/>
                      <a:pt x="1339992" y="1936719"/>
                    </a:cubicBezTo>
                    <a:cubicBezTo>
                      <a:pt x="1513781" y="1819077"/>
                      <a:pt x="1569929" y="1754908"/>
                      <a:pt x="1757087" y="1696087"/>
                    </a:cubicBezTo>
                    <a:cubicBezTo>
                      <a:pt x="1944245" y="1637266"/>
                      <a:pt x="2321234" y="1669351"/>
                      <a:pt x="2462939" y="1583793"/>
                    </a:cubicBezTo>
                    <a:cubicBezTo>
                      <a:pt x="2604644" y="1498235"/>
                      <a:pt x="2583255" y="1311077"/>
                      <a:pt x="2607318" y="1182740"/>
                    </a:cubicBezTo>
                    <a:cubicBezTo>
                      <a:pt x="2631381" y="1054403"/>
                      <a:pt x="2682181" y="995582"/>
                      <a:pt x="2607318" y="813772"/>
                    </a:cubicBezTo>
                    <a:cubicBezTo>
                      <a:pt x="2532455" y="631962"/>
                      <a:pt x="2286476" y="225561"/>
                      <a:pt x="2158139" y="91877"/>
                    </a:cubicBezTo>
                    <a:cubicBezTo>
                      <a:pt x="2029802" y="-41807"/>
                      <a:pt x="1957613" y="8992"/>
                      <a:pt x="1837297" y="11666"/>
                    </a:cubicBezTo>
                    <a:cubicBezTo>
                      <a:pt x="1716981" y="14340"/>
                      <a:pt x="1634097" y="70488"/>
                      <a:pt x="1436244" y="9187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Text Box 8">
                <a:extLst>
                  <a:ext uri="{FF2B5EF4-FFF2-40B4-BE49-F238E27FC236}">
                    <a16:creationId xmlns:a16="http://schemas.microsoft.com/office/drawing/2014/main" id="{4828A646-E9F9-6D4B-92F9-C3548FDCDA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9859" y="5048166"/>
                <a:ext cx="457200" cy="579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</a:t>
                </a: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56F41687-2674-194B-953F-D05DEAAB20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8209" y="556882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BE4FD8E5-EE1F-FB4D-98C9-44975175D33F}"/>
                  </a:ext>
                </a:extLst>
              </p:cNvPr>
              <p:cNvGrpSpPr/>
              <p:nvPr/>
            </p:nvGrpSpPr>
            <p:grpSpPr>
              <a:xfrm>
                <a:off x="3942191" y="3006156"/>
                <a:ext cx="480245" cy="441325"/>
                <a:chOff x="3520896" y="2487714"/>
                <a:chExt cx="480245" cy="441325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C1060286-721C-2544-83B9-E730066F58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93141" y="2687352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Text Box 1">
                  <a:extLst>
                    <a:ext uri="{FF2B5EF4-FFF2-40B4-BE49-F238E27FC236}">
                      <a16:creationId xmlns:a16="http://schemas.microsoft.com/office/drawing/2014/main" id="{032B3885-21B6-4D4F-8BFC-4E10474B9B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20896" y="2487714"/>
                  <a:ext cx="457200" cy="441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8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A</a:t>
                  </a:r>
                  <a:endPara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86" name="Line 11">
                <a:extLst>
                  <a:ext uri="{FF2B5EF4-FFF2-40B4-BE49-F238E27FC236}">
                    <a16:creationId xmlns:a16="http://schemas.microsoft.com/office/drawing/2014/main" id="{6EF570B9-19F4-7547-B82D-E5DA86744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67450" y="2514935"/>
                <a:ext cx="1133981" cy="76739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47490E6-82A8-D645-A042-D001EF8FE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2232" y="2128245"/>
                <a:ext cx="732338" cy="4416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800" b="1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</a:t>
                </a:r>
                <a:r>
                  <a:rPr kumimoji="0" lang="en-US" altLang="en-US" sz="2800" b="1" i="1" u="none" strike="noStrike" cap="none" normalizeH="0" baseline="-2500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</a:t>
                </a:r>
                <a:endParaRPr kumimoji="0" lang="en-US" altLang="en-US" sz="28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7" name="Line 11">
              <a:extLst>
                <a:ext uri="{FF2B5EF4-FFF2-40B4-BE49-F238E27FC236}">
                  <a16:creationId xmlns:a16="http://schemas.microsoft.com/office/drawing/2014/main" id="{9379D4D9-8194-334F-B179-BF2E3F2733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1078" y="4149209"/>
              <a:ext cx="987506" cy="677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Text Box 2">
              <a:extLst>
                <a:ext uri="{FF2B5EF4-FFF2-40B4-BE49-F238E27FC236}">
                  <a16:creationId xmlns:a16="http://schemas.microsoft.com/office/drawing/2014/main" id="{C55DC6F0-F850-7C4E-85D8-7F8DDB5EE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241" y="3777685"/>
              <a:ext cx="732338" cy="441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1" i="1" u="none" strike="noStrike" cap="none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r>
                <a:rPr kumimoji="0" lang="en-US" altLang="en-US" sz="2800" b="1" i="1" u="none" strike="noStrike" cap="none" normalizeH="0" baseline="-2500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endParaRPr kumimoji="0" lang="en-US" altLang="en-US" sz="28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91" name="Arc 90">
            <a:extLst>
              <a:ext uri="{FF2B5EF4-FFF2-40B4-BE49-F238E27FC236}">
                <a16:creationId xmlns:a16="http://schemas.microsoft.com/office/drawing/2014/main" id="{2AD28057-28ED-1746-AB0A-0B1653DC099D}"/>
              </a:ext>
            </a:extLst>
          </p:cNvPr>
          <p:cNvSpPr>
            <a:spLocks noChangeAspect="1"/>
          </p:cNvSpPr>
          <p:nvPr/>
        </p:nvSpPr>
        <p:spPr>
          <a:xfrm rot="10566195">
            <a:off x="1196566" y="-1232971"/>
            <a:ext cx="3907911" cy="3907911"/>
          </a:xfrm>
          <a:prstGeom prst="arc">
            <a:avLst>
              <a:gd name="adj1" fmla="val 15454700"/>
              <a:gd name="adj2" fmla="val 20150413"/>
            </a:avLst>
          </a:prstGeom>
          <a:ln w="28575">
            <a:headEnd type="none" w="lg" len="lg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27F302-717F-1246-89E0-3B86E2920B02}"/>
              </a:ext>
            </a:extLst>
          </p:cNvPr>
          <p:cNvGrpSpPr/>
          <p:nvPr/>
        </p:nvGrpSpPr>
        <p:grpSpPr>
          <a:xfrm>
            <a:off x="129610" y="1214366"/>
            <a:ext cx="4279673" cy="5198709"/>
            <a:chOff x="129610" y="1214366"/>
            <a:chExt cx="4279673" cy="519870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E32FF6-EC14-B941-BD97-5A0B2984DE4D}"/>
                </a:ext>
              </a:extLst>
            </p:cNvPr>
            <p:cNvSpPr txBox="1"/>
            <p:nvPr/>
          </p:nvSpPr>
          <p:spPr>
            <a:xfrm>
              <a:off x="599706" y="5643634"/>
              <a:ext cx="19570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General plane motion</a:t>
              </a:r>
            </a:p>
          </p:txBody>
        </p:sp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A4E4E487-9CCC-4D4A-A394-761F97ABE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7101" y="1347517"/>
              <a:ext cx="732338" cy="441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800" b="1" i="1" dirty="0" err="1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r>
                <a:rPr kumimoji="0" lang="en-US" altLang="en-US" sz="2800" b="1" i="1" u="none" strike="noStrike" cap="none" normalizeH="0" baseline="-2500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endParaRPr kumimoji="0" lang="en-US" altLang="en-US" sz="28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Text Box 2">
              <a:extLst>
                <a:ext uri="{FF2B5EF4-FFF2-40B4-BE49-F238E27FC236}">
                  <a16:creationId xmlns:a16="http://schemas.microsoft.com/office/drawing/2014/main" id="{52B53A3A-08E5-AD43-9F24-96AC2ED86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682" y="3434010"/>
              <a:ext cx="732338" cy="441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1" i="1" u="none" strike="noStrike" cap="none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r>
                <a:rPr kumimoji="0" lang="en-US" altLang="en-US" sz="2800" b="1" i="1" u="none" strike="noStrike" cap="none" normalizeH="0" baseline="-2500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endParaRPr kumimoji="0" lang="en-US" altLang="en-US" sz="28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362D38-C60A-B646-B303-0373C7A36D23}"/>
                </a:ext>
              </a:extLst>
            </p:cNvPr>
            <p:cNvSpPr txBox="1"/>
            <p:nvPr/>
          </p:nvSpPr>
          <p:spPr>
            <a:xfrm>
              <a:off x="3446300" y="3331867"/>
              <a:ext cx="4908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=</a:t>
              </a:r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28E308BF-5A24-A84B-BC6F-933DFFCD4A61}"/>
                </a:ext>
              </a:extLst>
            </p:cNvPr>
            <p:cNvSpPr>
              <a:spLocks noChangeAspect="1"/>
            </p:cNvSpPr>
            <p:nvPr/>
          </p:nvSpPr>
          <p:spPr>
            <a:xfrm rot="10566195">
              <a:off x="501372" y="1271577"/>
              <a:ext cx="3907911" cy="3907911"/>
            </a:xfrm>
            <a:prstGeom prst="arc">
              <a:avLst>
                <a:gd name="adj1" fmla="val 16167447"/>
                <a:gd name="adj2" fmla="val 20572057"/>
              </a:avLst>
            </a:prstGeom>
            <a:ln w="28575">
              <a:headEnd type="none" w="lg" len="lg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Line 11">
              <a:extLst>
                <a:ext uri="{FF2B5EF4-FFF2-40B4-BE49-F238E27FC236}">
                  <a16:creationId xmlns:a16="http://schemas.microsoft.com/office/drawing/2014/main" id="{CF8B2F70-E52A-374C-94D8-00FD96E9F9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84577" y="2542370"/>
              <a:ext cx="3951" cy="22842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176C9CF0-BB88-BF45-9189-3ACC06045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0472" y="4418188"/>
              <a:ext cx="457200" cy="57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7BC9149-0137-614B-B8A0-8A3A32256D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3078" y="478810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Line 11">
              <a:extLst>
                <a:ext uri="{FF2B5EF4-FFF2-40B4-BE49-F238E27FC236}">
                  <a16:creationId xmlns:a16="http://schemas.microsoft.com/office/drawing/2014/main" id="{AA9CA659-E9E5-2F44-9D74-53628DAFFF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4260" y="1734207"/>
              <a:ext cx="1102040" cy="7454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9FD4E94-4CDC-9B43-AC30-0C3249E476D9}"/>
                </a:ext>
              </a:extLst>
            </p:cNvPr>
            <p:cNvGrpSpPr/>
            <p:nvPr/>
          </p:nvGrpSpPr>
          <p:grpSpPr>
            <a:xfrm>
              <a:off x="1887060" y="2371190"/>
              <a:ext cx="480245" cy="441325"/>
              <a:chOff x="3520896" y="2633476"/>
              <a:chExt cx="480245" cy="441325"/>
            </a:xfrm>
          </p:grpSpPr>
          <p:sp>
            <p:nvSpPr>
              <p:cNvPr id="40" name="Text Box 1">
                <a:extLst>
                  <a:ext uri="{FF2B5EF4-FFF2-40B4-BE49-F238E27FC236}">
                    <a16:creationId xmlns:a16="http://schemas.microsoft.com/office/drawing/2014/main" id="{5BE30738-B1FB-F04E-BEEA-03488123C1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0896" y="2633476"/>
                <a:ext cx="457200" cy="441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</a:t>
                </a: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049C6A0-EF8E-054F-A67D-FCB13A372A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3141" y="268735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A5A12ABE-D527-4E4B-BECF-214BEA2A7975}"/>
                </a:ext>
              </a:extLst>
            </p:cNvPr>
            <p:cNvSpPr>
              <a:spLocks noChangeAspect="1"/>
            </p:cNvSpPr>
            <p:nvPr/>
          </p:nvSpPr>
          <p:spPr>
            <a:xfrm rot="10209720" flipV="1">
              <a:off x="379135" y="2035769"/>
              <a:ext cx="1620000" cy="1620000"/>
            </a:xfrm>
            <a:prstGeom prst="arc">
              <a:avLst>
                <a:gd name="adj1" fmla="val 16200000"/>
                <a:gd name="adj2" fmla="val 20266856"/>
              </a:avLst>
            </a:prstGeom>
            <a:ln w="28575">
              <a:headEnd type="stealth" w="lg" len="lg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 Box 2">
                  <a:extLst>
                    <a:ext uri="{FF2B5EF4-FFF2-40B4-BE49-F238E27FC236}">
                      <a16:creationId xmlns:a16="http://schemas.microsoft.com/office/drawing/2014/main" id="{AADCBEA0-0EF2-CD49-9E51-B483C11216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10" y="1605700"/>
                  <a:ext cx="522130" cy="5116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𝜔</m:t>
                        </m:r>
                        <m:r>
                          <a:rPr lang="en-CA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kumimoji="0" lang="en-US" altLang="en-US" sz="28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Text Box 2">
                  <a:extLst>
                    <a:ext uri="{FF2B5EF4-FFF2-40B4-BE49-F238E27FC236}">
                      <a16:creationId xmlns:a16="http://schemas.microsoft.com/office/drawing/2014/main" id="{AADCBEA0-0EF2-CD49-9E51-B483C11216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610" y="1605700"/>
                  <a:ext cx="522130" cy="511673"/>
                </a:xfrm>
                <a:prstGeom prst="rect">
                  <a:avLst/>
                </a:prstGeom>
                <a:blipFill>
                  <a:blip r:embed="rId3"/>
                  <a:stretch>
                    <a:fillRect r="-5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8B9E7DDB-1CE9-5148-8BD4-9557EDE4BD64}"/>
                </a:ext>
              </a:extLst>
            </p:cNvPr>
            <p:cNvSpPr>
              <a:spLocks noChangeAspect="1"/>
            </p:cNvSpPr>
            <p:nvPr/>
          </p:nvSpPr>
          <p:spPr>
            <a:xfrm rot="10209720" flipV="1">
              <a:off x="531535" y="2188169"/>
              <a:ext cx="1620000" cy="1620000"/>
            </a:xfrm>
            <a:prstGeom prst="arc">
              <a:avLst>
                <a:gd name="adj1" fmla="val 16200000"/>
                <a:gd name="adj2" fmla="val 20266856"/>
              </a:avLst>
            </a:prstGeom>
            <a:ln w="28575">
              <a:headEnd type="stealth" w="lg" len="lg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822D95F-EBA1-DF40-AF93-8CC8A04B43D3}"/>
                </a:ext>
              </a:extLst>
            </p:cNvPr>
            <p:cNvSpPr txBox="1"/>
            <p:nvPr/>
          </p:nvSpPr>
          <p:spPr>
            <a:xfrm>
              <a:off x="443077" y="1214366"/>
              <a:ext cx="19570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Path of point A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29B599B-4CC6-D44D-9969-7BCB9C4C7FF7}"/>
                </a:ext>
              </a:extLst>
            </p:cNvPr>
            <p:cNvSpPr txBox="1"/>
            <p:nvPr/>
          </p:nvSpPr>
          <p:spPr>
            <a:xfrm>
              <a:off x="1824001" y="4733687"/>
              <a:ext cx="19570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Path of point B</a:t>
              </a:r>
            </a:p>
          </p:txBody>
        </p:sp>
      </p:grpSp>
      <p:sp>
        <p:nvSpPr>
          <p:cNvPr id="97" name="Line 11">
            <a:extLst>
              <a:ext uri="{FF2B5EF4-FFF2-40B4-BE49-F238E27FC236}">
                <a16:creationId xmlns:a16="http://schemas.microsoft.com/office/drawing/2014/main" id="{2B103609-503F-CF4D-9B04-9CBA14B20F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67305" y="-2473473"/>
            <a:ext cx="3951" cy="228423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11">
            <a:extLst>
              <a:ext uri="{FF2B5EF4-FFF2-40B4-BE49-F238E27FC236}">
                <a16:creationId xmlns:a16="http://schemas.microsoft.com/office/drawing/2014/main" id="{4827DDB5-E748-4B40-9C1C-1BBD7B6D80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8585" y="-934702"/>
            <a:ext cx="1102040" cy="74546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Line 5">
            <a:extLst>
              <a:ext uri="{FF2B5EF4-FFF2-40B4-BE49-F238E27FC236}">
                <a16:creationId xmlns:a16="http://schemas.microsoft.com/office/drawing/2014/main" id="{69EC7D12-DE40-3E4E-83B5-B76DA42151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67304" y="-2473474"/>
            <a:ext cx="1102040" cy="153877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5">
            <a:extLst>
              <a:ext uri="{FF2B5EF4-FFF2-40B4-BE49-F238E27FC236}">
                <a16:creationId xmlns:a16="http://schemas.microsoft.com/office/drawing/2014/main" id="{507835C8-A479-1C4D-B4BF-42AB367C03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85778" y="3200730"/>
            <a:ext cx="1102040" cy="153877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Line 5">
            <a:extLst>
              <a:ext uri="{FF2B5EF4-FFF2-40B4-BE49-F238E27FC236}">
                <a16:creationId xmlns:a16="http://schemas.microsoft.com/office/drawing/2014/main" id="{4A077301-12CE-8440-B3A4-FC7BE3A1E2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45115" y="3792991"/>
            <a:ext cx="382278" cy="94931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Line 5">
            <a:extLst>
              <a:ext uri="{FF2B5EF4-FFF2-40B4-BE49-F238E27FC236}">
                <a16:creationId xmlns:a16="http://schemas.microsoft.com/office/drawing/2014/main" id="{59E3D3ED-78C8-FE41-AA38-E0D18F59ED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89825" y="4153988"/>
            <a:ext cx="1514136" cy="61124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Text Box 2">
            <a:extLst>
              <a:ext uri="{FF2B5EF4-FFF2-40B4-BE49-F238E27FC236}">
                <a16:creationId xmlns:a16="http://schemas.microsoft.com/office/drawing/2014/main" id="{C99B0D83-8FD3-7C46-8166-40C31DB00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2639" y="4132967"/>
            <a:ext cx="1102040" cy="69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en-US" sz="2800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en-US" sz="2800" b="1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en-US" sz="28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/A</a:t>
            </a:r>
            <a:r>
              <a:rPr lang="en-US" altLang="en-US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alt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endParaRPr kumimoji="0" lang="en-US" altLang="en-US" sz="280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Text Box 2">
            <a:extLst>
              <a:ext uri="{FF2B5EF4-FFF2-40B4-BE49-F238E27FC236}">
                <a16:creationId xmlns:a16="http://schemas.microsoft.com/office/drawing/2014/main" id="{97D8841A-7A28-BF41-8F26-27FA27C8A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5680" y="3678563"/>
            <a:ext cx="1102040" cy="69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en-US" sz="2800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en-US" sz="2800" b="1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en-US" sz="28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/A</a:t>
            </a:r>
            <a:r>
              <a:rPr lang="en-US" altLang="en-US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altLang="en-US" sz="28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endParaRPr kumimoji="0" lang="en-US" altLang="en-US" sz="280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BFD550C-BD4B-1E47-B560-1FC1081099B8}"/>
              </a:ext>
            </a:extLst>
          </p:cNvPr>
          <p:cNvSpPr>
            <a:spLocks noChangeAspect="1"/>
          </p:cNvSpPr>
          <p:nvPr/>
        </p:nvSpPr>
        <p:spPr>
          <a:xfrm>
            <a:off x="10053985" y="4706032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ine 11">
            <a:extLst>
              <a:ext uri="{FF2B5EF4-FFF2-40B4-BE49-F238E27FC236}">
                <a16:creationId xmlns:a16="http://schemas.microsoft.com/office/drawing/2014/main" id="{15217D50-314D-474F-9F6B-4FF2420CC0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12661" y="2419538"/>
            <a:ext cx="920565" cy="230918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AC5C722E-661B-8D45-B894-CC2E949DBDC8}"/>
              </a:ext>
            </a:extLst>
          </p:cNvPr>
          <p:cNvSpPr>
            <a:spLocks noChangeAspect="1"/>
          </p:cNvSpPr>
          <p:nvPr/>
        </p:nvSpPr>
        <p:spPr>
          <a:xfrm rot="3701194" flipV="1">
            <a:off x="10286746" y="1609537"/>
            <a:ext cx="1620000" cy="1620000"/>
          </a:xfrm>
          <a:prstGeom prst="arc">
            <a:avLst>
              <a:gd name="adj1" fmla="val 16200000"/>
              <a:gd name="adj2" fmla="val 20266856"/>
            </a:avLst>
          </a:prstGeom>
          <a:ln w="28575">
            <a:headEnd type="stealth" w="lg" len="lg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Arc 104">
            <a:extLst>
              <a:ext uri="{FF2B5EF4-FFF2-40B4-BE49-F238E27FC236}">
                <a16:creationId xmlns:a16="http://schemas.microsoft.com/office/drawing/2014/main" id="{D9CB5DE6-E32F-4C40-B0D0-9590FEA5D8E3}"/>
              </a:ext>
            </a:extLst>
          </p:cNvPr>
          <p:cNvSpPr>
            <a:spLocks noChangeAspect="1"/>
          </p:cNvSpPr>
          <p:nvPr/>
        </p:nvSpPr>
        <p:spPr>
          <a:xfrm rot="3701194" flipV="1">
            <a:off x="10394650" y="1400190"/>
            <a:ext cx="1620000" cy="1620000"/>
          </a:xfrm>
          <a:prstGeom prst="arc">
            <a:avLst>
              <a:gd name="adj1" fmla="val 16200000"/>
              <a:gd name="adj2" fmla="val 20266856"/>
            </a:avLst>
          </a:prstGeom>
          <a:ln w="28575">
            <a:headEnd type="stealth" w="lg" len="lg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19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2EFA0E-6E10-F647-96AE-17F17631C012}"/>
              </a:ext>
            </a:extLst>
          </p:cNvPr>
          <p:cNvSpPr/>
          <p:nvPr/>
        </p:nvSpPr>
        <p:spPr>
          <a:xfrm>
            <a:off x="395111" y="5757334"/>
            <a:ext cx="3262489" cy="8353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210221-D5A0-4449-83CC-ECD2FBA5F255}"/>
              </a:ext>
            </a:extLst>
          </p:cNvPr>
          <p:cNvSpPr>
            <a:spLocks noChangeAspect="1"/>
          </p:cNvSpPr>
          <p:nvPr/>
        </p:nvSpPr>
        <p:spPr>
          <a:xfrm>
            <a:off x="514548" y="2614282"/>
            <a:ext cx="3143052" cy="31430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E52AC0-23A9-1C4A-B87B-FBB9384B47E4}"/>
              </a:ext>
            </a:extLst>
          </p:cNvPr>
          <p:cNvGrpSpPr/>
          <p:nvPr/>
        </p:nvGrpSpPr>
        <p:grpSpPr>
          <a:xfrm>
            <a:off x="2044804" y="3851617"/>
            <a:ext cx="521087" cy="467472"/>
            <a:chOff x="3893141" y="2327880"/>
            <a:chExt cx="521087" cy="467472"/>
          </a:xfrm>
        </p:grpSpPr>
        <p:sp>
          <p:nvSpPr>
            <p:cNvPr id="7" name="Text Box 1">
              <a:extLst>
                <a:ext uri="{FF2B5EF4-FFF2-40B4-BE49-F238E27FC236}">
                  <a16:creationId xmlns:a16="http://schemas.microsoft.com/office/drawing/2014/main" id="{F2703848-342A-0D4A-9ECF-0ED3891D0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7028" y="2327880"/>
              <a:ext cx="4572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G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8E9B09-BE87-AF49-859F-88AD112C20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141" y="26873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3BAFABE-ECB7-564D-9C05-6914EEC8E516}"/>
              </a:ext>
            </a:extLst>
          </p:cNvPr>
          <p:cNvGrpSpPr/>
          <p:nvPr/>
        </p:nvGrpSpPr>
        <p:grpSpPr>
          <a:xfrm>
            <a:off x="2044804" y="5208009"/>
            <a:ext cx="531333" cy="586761"/>
            <a:chOff x="3893141" y="2208591"/>
            <a:chExt cx="531333" cy="586761"/>
          </a:xfrm>
        </p:grpSpPr>
        <p:sp>
          <p:nvSpPr>
            <p:cNvPr id="10" name="Text Box 1">
              <a:extLst>
                <a:ext uri="{FF2B5EF4-FFF2-40B4-BE49-F238E27FC236}">
                  <a16:creationId xmlns:a16="http://schemas.microsoft.com/office/drawing/2014/main" id="{C5860980-9B0A-9F4D-8B46-5E9FDB2EC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7274" y="2208591"/>
              <a:ext cx="4572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9849F2-A2FD-3D47-93AD-7F15144311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141" y="26873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2B3B46-AAD4-344D-AD7F-63AAE5CFD234}"/>
              </a:ext>
            </a:extLst>
          </p:cNvPr>
          <p:cNvGrpSpPr/>
          <p:nvPr/>
        </p:nvGrpSpPr>
        <p:grpSpPr>
          <a:xfrm>
            <a:off x="3598477" y="3707046"/>
            <a:ext cx="531333" cy="586761"/>
            <a:chOff x="3893141" y="2208591"/>
            <a:chExt cx="531333" cy="586761"/>
          </a:xfrm>
        </p:grpSpPr>
        <p:sp>
          <p:nvSpPr>
            <p:cNvPr id="13" name="Text Box 1">
              <a:extLst>
                <a:ext uri="{FF2B5EF4-FFF2-40B4-BE49-F238E27FC236}">
                  <a16:creationId xmlns:a16="http://schemas.microsoft.com/office/drawing/2014/main" id="{61FE6C81-D241-1345-8FEE-865770821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7274" y="2208591"/>
              <a:ext cx="4572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C4504F3-A55B-1E47-BC74-F7DEE833EF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141" y="2687352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Arc 14">
            <a:extLst>
              <a:ext uri="{FF2B5EF4-FFF2-40B4-BE49-F238E27FC236}">
                <a16:creationId xmlns:a16="http://schemas.microsoft.com/office/drawing/2014/main" id="{6976B2A0-5083-BF46-8BFE-3395D1EE1273}"/>
              </a:ext>
            </a:extLst>
          </p:cNvPr>
          <p:cNvSpPr>
            <a:spLocks noChangeAspect="1"/>
          </p:cNvSpPr>
          <p:nvPr/>
        </p:nvSpPr>
        <p:spPr>
          <a:xfrm rot="10209720" flipV="1">
            <a:off x="423168" y="2547319"/>
            <a:ext cx="1620000" cy="1620000"/>
          </a:xfrm>
          <a:prstGeom prst="arc">
            <a:avLst>
              <a:gd name="adj1" fmla="val 16200000"/>
              <a:gd name="adj2" fmla="val 20266856"/>
            </a:avLst>
          </a:prstGeom>
          <a:ln w="28575">
            <a:headEnd type="stealth" w="lg" len="lg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2">
                <a:extLst>
                  <a:ext uri="{FF2B5EF4-FFF2-40B4-BE49-F238E27FC236}">
                    <a16:creationId xmlns:a16="http://schemas.microsoft.com/office/drawing/2014/main" id="{DE8ECAF0-5830-7F45-96F0-702C09487B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680" y="2261720"/>
                <a:ext cx="522130" cy="5116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𝜔</m:t>
                      </m:r>
                    </m:oMath>
                  </m:oMathPara>
                </a14:m>
                <a:endParaRPr kumimoji="0" lang="en-US" altLang="en-US" sz="2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 Box 2">
                <a:extLst>
                  <a:ext uri="{FF2B5EF4-FFF2-40B4-BE49-F238E27FC236}">
                    <a16:creationId xmlns:a16="http://schemas.microsoft.com/office/drawing/2014/main" id="{DE8ECAF0-5830-7F45-96F0-702C09487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680" y="2261720"/>
                <a:ext cx="522130" cy="5116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>
            <a:extLst>
              <a:ext uri="{FF2B5EF4-FFF2-40B4-BE49-F238E27FC236}">
                <a16:creationId xmlns:a16="http://schemas.microsoft.com/office/drawing/2014/main" id="{5A87BA56-8CE6-384C-96FA-6B51B98FB3E5}"/>
              </a:ext>
            </a:extLst>
          </p:cNvPr>
          <p:cNvSpPr>
            <a:spLocks noChangeAspect="1"/>
          </p:cNvSpPr>
          <p:nvPr/>
        </p:nvSpPr>
        <p:spPr>
          <a:xfrm rot="14412950" flipV="1">
            <a:off x="1861681" y="2403733"/>
            <a:ext cx="1620000" cy="1620000"/>
          </a:xfrm>
          <a:prstGeom prst="arc">
            <a:avLst>
              <a:gd name="adj1" fmla="val 16200000"/>
              <a:gd name="adj2" fmla="val 20266856"/>
            </a:avLst>
          </a:prstGeom>
          <a:ln w="28575">
            <a:headEnd type="stealth" w="lg" len="lg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2">
                <a:extLst>
                  <a:ext uri="{FF2B5EF4-FFF2-40B4-BE49-F238E27FC236}">
                    <a16:creationId xmlns:a16="http://schemas.microsoft.com/office/drawing/2014/main" id="{72DC43AB-9132-A84E-801A-9FDFA42214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171" y="2005883"/>
                <a:ext cx="522130" cy="5116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</m:oMath>
                  </m:oMathPara>
                </a14:m>
                <a:endParaRPr kumimoji="0" lang="en-US" altLang="en-US" sz="2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 Box 2">
                <a:extLst>
                  <a:ext uri="{FF2B5EF4-FFF2-40B4-BE49-F238E27FC236}">
                    <a16:creationId xmlns:a16="http://schemas.microsoft.com/office/drawing/2014/main" id="{72DC43AB-9132-A84E-801A-9FDFA4221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7171" y="2005883"/>
                <a:ext cx="522130" cy="5116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B55AA7E3-EA41-184D-AD45-FCFFA1083836}"/>
              </a:ext>
            </a:extLst>
          </p:cNvPr>
          <p:cNvGrpSpPr/>
          <p:nvPr/>
        </p:nvGrpSpPr>
        <p:grpSpPr>
          <a:xfrm>
            <a:off x="179567" y="404689"/>
            <a:ext cx="1723298" cy="1311853"/>
            <a:chOff x="100545" y="64760"/>
            <a:chExt cx="1723298" cy="1311853"/>
          </a:xfrm>
        </p:grpSpPr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005C9732-7600-1E4C-8844-9866A0CB2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6643" y="935288"/>
              <a:ext cx="4572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x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Text Box 12">
              <a:extLst>
                <a:ext uri="{FF2B5EF4-FFF2-40B4-BE49-F238E27FC236}">
                  <a16:creationId xmlns:a16="http://schemas.microsoft.com/office/drawing/2014/main" id="{ADA726FC-D501-9840-AEB1-00EB0C6B9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45" y="64760"/>
              <a:ext cx="4572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y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E08205A9-5C94-3A49-901E-909E7273C9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106" y="188938"/>
              <a:ext cx="0" cy="900000"/>
            </a:xfrm>
            <a:prstGeom prst="line">
              <a:avLst/>
            </a:prstGeom>
            <a:ln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D07F9D9E-343D-C64A-B1F4-0C9ABBE984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970817" y="639377"/>
              <a:ext cx="0" cy="900000"/>
            </a:xfrm>
            <a:prstGeom prst="line">
              <a:avLst/>
            </a:prstGeom>
            <a:ln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2545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ACA2872-9ADA-9949-8C79-BE314342F484}"/>
              </a:ext>
            </a:extLst>
          </p:cNvPr>
          <p:cNvGrpSpPr/>
          <p:nvPr/>
        </p:nvGrpSpPr>
        <p:grpSpPr>
          <a:xfrm>
            <a:off x="-152023" y="2595955"/>
            <a:ext cx="5668103" cy="4262045"/>
            <a:chOff x="-315797" y="3263496"/>
            <a:chExt cx="5668103" cy="4262045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BAEEAB0-815E-F840-8B51-052A94F199FD}"/>
                </a:ext>
              </a:extLst>
            </p:cNvPr>
            <p:cNvSpPr/>
            <p:nvPr/>
          </p:nvSpPr>
          <p:spPr>
            <a:xfrm rot="2700000">
              <a:off x="2155670" y="5315678"/>
              <a:ext cx="2880000" cy="198249"/>
            </a:xfrm>
            <a:prstGeom prst="round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94FB06D-855F-1946-8A01-6164EE573772}"/>
                </a:ext>
              </a:extLst>
            </p:cNvPr>
            <p:cNvSpPr/>
            <p:nvPr/>
          </p:nvSpPr>
          <p:spPr>
            <a:xfrm rot="18900000" flipH="1">
              <a:off x="262485" y="5315679"/>
              <a:ext cx="2880000" cy="198249"/>
            </a:xfrm>
            <a:prstGeom prst="round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544DBCF-E989-7C45-9346-94A0FF52C9F2}"/>
                </a:ext>
              </a:extLst>
            </p:cNvPr>
            <p:cNvGrpSpPr/>
            <p:nvPr/>
          </p:nvGrpSpPr>
          <p:grpSpPr>
            <a:xfrm>
              <a:off x="419400" y="6209563"/>
              <a:ext cx="619265" cy="529959"/>
              <a:chOff x="8754657" y="3759026"/>
              <a:chExt cx="619265" cy="529959"/>
            </a:xfrm>
          </p:grpSpPr>
          <p:sp>
            <p:nvSpPr>
              <p:cNvPr id="3" name="Snip Same Side Corner Rectangle 2">
                <a:extLst>
                  <a:ext uri="{FF2B5EF4-FFF2-40B4-BE49-F238E27FC236}">
                    <a16:creationId xmlns:a16="http://schemas.microsoft.com/office/drawing/2014/main" id="{8701A75A-52B5-1D4A-8CE7-0493767CCCD4}"/>
                  </a:ext>
                </a:extLst>
              </p:cNvPr>
              <p:cNvSpPr/>
              <p:nvPr/>
            </p:nvSpPr>
            <p:spPr>
              <a:xfrm>
                <a:off x="8874889" y="3759026"/>
                <a:ext cx="369948" cy="321087"/>
              </a:xfrm>
              <a:prstGeom prst="snip2SameRect">
                <a:avLst>
                  <a:gd name="adj1" fmla="val 44928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1A62127-9B2B-B240-A13E-C9D60E829AEF}"/>
                  </a:ext>
                </a:extLst>
              </p:cNvPr>
              <p:cNvSpPr/>
              <p:nvPr/>
            </p:nvSpPr>
            <p:spPr>
              <a:xfrm>
                <a:off x="8754657" y="4090867"/>
                <a:ext cx="619265" cy="198118"/>
              </a:xfrm>
              <a:prstGeom prst="rect">
                <a:avLst/>
              </a:prstGeom>
              <a:pattFill prst="wdDnDiag">
                <a:fgClr>
                  <a:schemeClr val="accent3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53B6088-4C53-4B4D-A047-3E22C543B7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05863" y="386557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1B076A-17B3-0749-9390-41420025EEE0}"/>
                </a:ext>
              </a:extLst>
            </p:cNvPr>
            <p:cNvSpPr txBox="1"/>
            <p:nvPr/>
          </p:nvSpPr>
          <p:spPr>
            <a:xfrm>
              <a:off x="2444588" y="3804057"/>
              <a:ext cx="8412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Cambria" panose="02040503050406030204" pitchFamily="18" charset="0"/>
                </a:rPr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E5B0D8-5F41-4647-8452-9712DEFB1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7657" y="441595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FBF28-8CCD-394E-854C-9513CAEA1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2130" y="6147395"/>
              <a:ext cx="468000" cy="46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14B738-DCDA-D846-993F-39282F4CEFBA}"/>
                </a:ext>
              </a:extLst>
            </p:cNvPr>
            <p:cNvSpPr txBox="1"/>
            <p:nvPr/>
          </p:nvSpPr>
          <p:spPr>
            <a:xfrm>
              <a:off x="4379506" y="5684432"/>
              <a:ext cx="8412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Cambria" panose="02040503050406030204" pitchFamily="18" charset="0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FF0D3-DC8F-AC4B-BB7E-467D2D2205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2130" y="6327395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3B6DC2-BDE9-004C-943B-0D8C71FACD90}"/>
                </a:ext>
              </a:extLst>
            </p:cNvPr>
            <p:cNvSpPr txBox="1"/>
            <p:nvPr/>
          </p:nvSpPr>
          <p:spPr>
            <a:xfrm>
              <a:off x="23610" y="6105690"/>
              <a:ext cx="8412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Cambria" panose="02040503050406030204" pitchFamily="18" charset="0"/>
                </a:rPr>
                <a:t>A</a:t>
              </a: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ABAB6B62-4204-2B47-9966-B3A56E5C1EB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625821" y="3263496"/>
              <a:ext cx="2412917" cy="2412917"/>
            </a:xfrm>
            <a:prstGeom prst="arc">
              <a:avLst>
                <a:gd name="adj1" fmla="val 16200000"/>
                <a:gd name="adj2" fmla="val 1896605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B269C5E-9F49-E64C-A69C-F4F755AF10C6}"/>
                    </a:ext>
                  </a:extLst>
                </p:cNvPr>
                <p:cNvSpPr txBox="1"/>
                <p:nvPr/>
              </p:nvSpPr>
              <p:spPr>
                <a:xfrm>
                  <a:off x="3938778" y="4732985"/>
                  <a:ext cx="1413528" cy="4531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=45</m:t>
                        </m:r>
                        <m:r>
                          <m:rPr>
                            <m:sty m:val="p"/>
                          </m:rPr>
                          <a:rPr lang="en-CA" sz="2400" b="0" i="0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</m:oMath>
                    </m:oMathPara>
                  </a14:m>
                  <a:endParaRPr lang="en-US" sz="2400" baseline="30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B269C5E-9F49-E64C-A69C-F4F755AF1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778" y="4732985"/>
                  <a:ext cx="1413528" cy="453137"/>
                </a:xfrm>
                <a:prstGeom prst="rect">
                  <a:avLst/>
                </a:prstGeom>
                <a:blipFill>
                  <a:blip r:embed="rId2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B81D3F2-1485-8F43-A67F-CBA9D148B076}"/>
                </a:ext>
              </a:extLst>
            </p:cNvPr>
            <p:cNvCxnSpPr>
              <a:cxnSpLocks/>
            </p:cNvCxnSpPr>
            <p:nvPr/>
          </p:nvCxnSpPr>
          <p:spPr>
            <a:xfrm>
              <a:off x="2737126" y="4470450"/>
              <a:ext cx="16423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B82653E-A69A-974A-9B16-A2F448D7818F}"/>
                </a:ext>
              </a:extLst>
            </p:cNvPr>
            <p:cNvCxnSpPr>
              <a:cxnSpLocks/>
            </p:cNvCxnSpPr>
            <p:nvPr/>
          </p:nvCxnSpPr>
          <p:spPr>
            <a:xfrm>
              <a:off x="804631" y="6378408"/>
              <a:ext cx="16423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2941169-F455-C247-B81D-D3DE16C8D2C4}"/>
                    </a:ext>
                  </a:extLst>
                </p:cNvPr>
                <p:cNvSpPr txBox="1"/>
                <p:nvPr/>
              </p:nvSpPr>
              <p:spPr>
                <a:xfrm>
                  <a:off x="2050693" y="5735211"/>
                  <a:ext cx="1413528" cy="4531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=45</m:t>
                        </m:r>
                        <m:r>
                          <m:rPr>
                            <m:sty m:val="p"/>
                          </m:rPr>
                          <a:rPr lang="en-CA" sz="2400" b="0" i="0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</m:oMath>
                    </m:oMathPara>
                  </a14:m>
                  <a:endParaRPr lang="en-US" sz="2400" baseline="300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2941169-F455-C247-B81D-D3DE16C8D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0693" y="5735211"/>
                  <a:ext cx="1413528" cy="453137"/>
                </a:xfrm>
                <a:prstGeom prst="rect">
                  <a:avLst/>
                </a:prstGeom>
                <a:blipFill>
                  <a:blip r:embed="rId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E13B627E-C6DC-4846-98CD-11A1055B99FA}"/>
                </a:ext>
              </a:extLst>
            </p:cNvPr>
            <p:cNvSpPr>
              <a:spLocks noChangeAspect="1"/>
            </p:cNvSpPr>
            <p:nvPr/>
          </p:nvSpPr>
          <p:spPr>
            <a:xfrm rot="2786417">
              <a:off x="-315797" y="5112624"/>
              <a:ext cx="2412917" cy="2412917"/>
            </a:xfrm>
            <a:prstGeom prst="arc">
              <a:avLst>
                <a:gd name="adj1" fmla="val 16200000"/>
                <a:gd name="adj2" fmla="val 1896605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B660519-D7AA-484C-B30D-4B3744E563BC}"/>
              </a:ext>
            </a:extLst>
          </p:cNvPr>
          <p:cNvSpPr/>
          <p:nvPr/>
        </p:nvSpPr>
        <p:spPr>
          <a:xfrm>
            <a:off x="3114320" y="5961483"/>
            <a:ext cx="4801382" cy="8353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8E7FDAEC-5155-7A48-8F3D-A05EE8E30C46}"/>
              </a:ext>
            </a:extLst>
          </p:cNvPr>
          <p:cNvSpPr/>
          <p:nvPr/>
        </p:nvSpPr>
        <p:spPr>
          <a:xfrm>
            <a:off x="4666124" y="5831733"/>
            <a:ext cx="614149" cy="73785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3CD14214-CA76-7448-942D-A7166D802CD0}"/>
              </a:ext>
            </a:extLst>
          </p:cNvPr>
          <p:cNvSpPr/>
          <p:nvPr/>
        </p:nvSpPr>
        <p:spPr>
          <a:xfrm>
            <a:off x="4854345" y="5720236"/>
            <a:ext cx="614149" cy="73785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DD1A0C2E-F0D4-EF41-9EC5-25191C3004D5}"/>
              </a:ext>
            </a:extLst>
          </p:cNvPr>
          <p:cNvSpPr/>
          <p:nvPr/>
        </p:nvSpPr>
        <p:spPr>
          <a:xfrm>
            <a:off x="4997346" y="5831733"/>
            <a:ext cx="731947" cy="73785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CA965103-EE4E-8A4A-9534-2B35A603FA11}"/>
              </a:ext>
            </a:extLst>
          </p:cNvPr>
          <p:cNvSpPr/>
          <p:nvPr/>
        </p:nvSpPr>
        <p:spPr>
          <a:xfrm>
            <a:off x="5173395" y="5722605"/>
            <a:ext cx="614149" cy="73785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6F26F4B7-99C1-E444-B643-F027F86D4EDC}"/>
              </a:ext>
            </a:extLst>
          </p:cNvPr>
          <p:cNvSpPr/>
          <p:nvPr/>
        </p:nvSpPr>
        <p:spPr>
          <a:xfrm>
            <a:off x="5376707" y="5736522"/>
            <a:ext cx="614149" cy="73785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D588B058-BFB9-0541-9A1F-A4C303D9E09D}"/>
              </a:ext>
            </a:extLst>
          </p:cNvPr>
          <p:cNvSpPr/>
          <p:nvPr/>
        </p:nvSpPr>
        <p:spPr>
          <a:xfrm>
            <a:off x="5551411" y="5847731"/>
            <a:ext cx="614149" cy="73785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6F7E5858-23AB-904F-B7EF-4D4DDEB948B1}"/>
              </a:ext>
            </a:extLst>
          </p:cNvPr>
          <p:cNvSpPr/>
          <p:nvPr/>
        </p:nvSpPr>
        <p:spPr>
          <a:xfrm>
            <a:off x="5705153" y="5642629"/>
            <a:ext cx="766674" cy="73785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A7D1D579-7DC4-2741-BBF9-F419A77A06BA}"/>
              </a:ext>
            </a:extLst>
          </p:cNvPr>
          <p:cNvSpPr/>
          <p:nvPr/>
        </p:nvSpPr>
        <p:spPr>
          <a:xfrm>
            <a:off x="5952143" y="5784127"/>
            <a:ext cx="614149" cy="73785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86212362-091A-CB47-9901-985DE97C95ED}"/>
              </a:ext>
            </a:extLst>
          </p:cNvPr>
          <p:cNvSpPr/>
          <p:nvPr/>
        </p:nvSpPr>
        <p:spPr>
          <a:xfrm>
            <a:off x="7234631" y="5779511"/>
            <a:ext cx="614149" cy="73785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7658D88B-46BA-3542-8345-47A3BCC3DB30}"/>
              </a:ext>
            </a:extLst>
          </p:cNvPr>
          <p:cNvSpPr/>
          <p:nvPr/>
        </p:nvSpPr>
        <p:spPr>
          <a:xfrm>
            <a:off x="6101020" y="5767854"/>
            <a:ext cx="614149" cy="73785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B6253A50-4EB3-1640-B111-C216A7553F54}"/>
              </a:ext>
            </a:extLst>
          </p:cNvPr>
          <p:cNvSpPr/>
          <p:nvPr/>
        </p:nvSpPr>
        <p:spPr>
          <a:xfrm>
            <a:off x="6235929" y="5656258"/>
            <a:ext cx="614149" cy="73785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F4388945-27C0-A44B-AA17-331A43DA7B49}"/>
              </a:ext>
            </a:extLst>
          </p:cNvPr>
          <p:cNvSpPr/>
          <p:nvPr/>
        </p:nvSpPr>
        <p:spPr>
          <a:xfrm>
            <a:off x="6443365" y="5740338"/>
            <a:ext cx="614149" cy="73785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7E05F3CB-C568-3E41-B0D2-602B40F4CCCE}"/>
              </a:ext>
            </a:extLst>
          </p:cNvPr>
          <p:cNvSpPr/>
          <p:nvPr/>
        </p:nvSpPr>
        <p:spPr>
          <a:xfrm>
            <a:off x="6631562" y="5863109"/>
            <a:ext cx="614149" cy="73785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5760C291-DBBE-5C4D-A962-66FDD180280F}"/>
              </a:ext>
            </a:extLst>
          </p:cNvPr>
          <p:cNvSpPr/>
          <p:nvPr/>
        </p:nvSpPr>
        <p:spPr>
          <a:xfrm>
            <a:off x="6744899" y="5779510"/>
            <a:ext cx="614149" cy="73785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15179535-C17F-A448-BEA6-DA0636996A34}"/>
              </a:ext>
            </a:extLst>
          </p:cNvPr>
          <p:cNvSpPr/>
          <p:nvPr/>
        </p:nvSpPr>
        <p:spPr>
          <a:xfrm>
            <a:off x="6838998" y="5873863"/>
            <a:ext cx="614149" cy="73785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2AEB9921-4875-6941-B094-44C0E8C754D1}"/>
              </a:ext>
            </a:extLst>
          </p:cNvPr>
          <p:cNvSpPr/>
          <p:nvPr/>
        </p:nvSpPr>
        <p:spPr>
          <a:xfrm>
            <a:off x="6934021" y="5725884"/>
            <a:ext cx="614149" cy="73785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BE8C53C6-DA77-0248-8F04-6747F3172D6F}"/>
              </a:ext>
            </a:extLst>
          </p:cNvPr>
          <p:cNvSpPr/>
          <p:nvPr/>
        </p:nvSpPr>
        <p:spPr>
          <a:xfrm>
            <a:off x="6941103" y="5818682"/>
            <a:ext cx="919783" cy="73785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CCFD3E30-1DE1-FF4A-B18C-8A77C38D8253}"/>
              </a:ext>
            </a:extLst>
          </p:cNvPr>
          <p:cNvSpPr/>
          <p:nvPr/>
        </p:nvSpPr>
        <p:spPr>
          <a:xfrm>
            <a:off x="7480915" y="5714840"/>
            <a:ext cx="357629" cy="73785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0BF80E-F965-3D4F-9FFF-E9316E7BA964}"/>
              </a:ext>
            </a:extLst>
          </p:cNvPr>
          <p:cNvGrpSpPr/>
          <p:nvPr/>
        </p:nvGrpSpPr>
        <p:grpSpPr>
          <a:xfrm rot="8100000" flipH="1">
            <a:off x="3614733" y="2710695"/>
            <a:ext cx="1685073" cy="2720747"/>
            <a:chOff x="7596246" y="3132581"/>
            <a:chExt cx="1162934" cy="122034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84D2CEA-43FE-0240-95CD-CF02194502CC}"/>
                </a:ext>
              </a:extLst>
            </p:cNvPr>
            <p:cNvGrpSpPr/>
            <p:nvPr/>
          </p:nvGrpSpPr>
          <p:grpSpPr>
            <a:xfrm>
              <a:off x="7596246" y="3132581"/>
              <a:ext cx="1162934" cy="1220344"/>
              <a:chOff x="5094644" y="365389"/>
              <a:chExt cx="1162934" cy="122034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ED04336-0C3D-7C4D-B88E-D1A72379AB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4644" y="365389"/>
                <a:ext cx="11629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3F3ACF7-5B9F-E840-862F-6CCD24F19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4398" y="365389"/>
                <a:ext cx="0" cy="122034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5609E6B-241F-7F46-81F4-DAC32D991481}"/>
                </a:ext>
              </a:extLst>
            </p:cNvPr>
            <p:cNvCxnSpPr>
              <a:cxnSpLocks/>
            </p:cNvCxnSpPr>
            <p:nvPr/>
          </p:nvCxnSpPr>
          <p:spPr>
            <a:xfrm>
              <a:off x="7596246" y="4352925"/>
              <a:ext cx="11629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B2CFFB8-BA98-E74B-979F-BB2A97835041}"/>
              </a:ext>
            </a:extLst>
          </p:cNvPr>
          <p:cNvSpPr txBox="1"/>
          <p:nvPr/>
        </p:nvSpPr>
        <p:spPr>
          <a:xfrm>
            <a:off x="4902185" y="3218984"/>
            <a:ext cx="1501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1 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AD76190-9278-F040-A177-DE8AEE122273}"/>
              </a:ext>
            </a:extLst>
          </p:cNvPr>
          <p:cNvGrpSpPr/>
          <p:nvPr/>
        </p:nvGrpSpPr>
        <p:grpSpPr>
          <a:xfrm rot="2700000" flipH="1">
            <a:off x="1533727" y="3215913"/>
            <a:ext cx="262898" cy="2720747"/>
            <a:chOff x="7596246" y="3132581"/>
            <a:chExt cx="1162934" cy="122034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722FB8C-BD35-424A-A71B-C4CC376A7128}"/>
                </a:ext>
              </a:extLst>
            </p:cNvPr>
            <p:cNvGrpSpPr/>
            <p:nvPr/>
          </p:nvGrpSpPr>
          <p:grpSpPr>
            <a:xfrm>
              <a:off x="7596246" y="3132581"/>
              <a:ext cx="1162934" cy="1220344"/>
              <a:chOff x="5094644" y="365389"/>
              <a:chExt cx="1162934" cy="1220344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AB8F0DD-5690-0845-8A99-59B271826C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4644" y="365389"/>
                <a:ext cx="11629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1D1EF7F-00E8-084F-A017-924DEE5931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4398" y="365389"/>
                <a:ext cx="0" cy="122034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A330E9A-EEAE-944A-B5E7-710C81DF670A}"/>
                </a:ext>
              </a:extLst>
            </p:cNvPr>
            <p:cNvCxnSpPr>
              <a:cxnSpLocks/>
            </p:cNvCxnSpPr>
            <p:nvPr/>
          </p:nvCxnSpPr>
          <p:spPr>
            <a:xfrm>
              <a:off x="7596246" y="4352925"/>
              <a:ext cx="11629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42E68C4-7462-974B-9525-48F2C9207DE9}"/>
              </a:ext>
            </a:extLst>
          </p:cNvPr>
          <p:cNvSpPr txBox="1"/>
          <p:nvPr/>
        </p:nvSpPr>
        <p:spPr>
          <a:xfrm>
            <a:off x="953810" y="4090708"/>
            <a:ext cx="1501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1 m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5859A86-8C30-7845-AC6D-D229B0A279CE}"/>
              </a:ext>
            </a:extLst>
          </p:cNvPr>
          <p:cNvGrpSpPr/>
          <p:nvPr/>
        </p:nvGrpSpPr>
        <p:grpSpPr>
          <a:xfrm>
            <a:off x="27536" y="2453212"/>
            <a:ext cx="1723298" cy="1311853"/>
            <a:chOff x="100545" y="64760"/>
            <a:chExt cx="1723298" cy="1311853"/>
          </a:xfrm>
        </p:grpSpPr>
        <p:sp>
          <p:nvSpPr>
            <p:cNvPr id="58" name="Text Box 7">
              <a:extLst>
                <a:ext uri="{FF2B5EF4-FFF2-40B4-BE49-F238E27FC236}">
                  <a16:creationId xmlns:a16="http://schemas.microsoft.com/office/drawing/2014/main" id="{0009A7D3-3BE0-7D47-A4CF-ABB8B25D8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6643" y="935288"/>
              <a:ext cx="4572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x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Text Box 12">
              <a:extLst>
                <a:ext uri="{FF2B5EF4-FFF2-40B4-BE49-F238E27FC236}">
                  <a16:creationId xmlns:a16="http://schemas.microsoft.com/office/drawing/2014/main" id="{80261399-41BD-6444-AE32-B1FD098EC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45" y="64760"/>
              <a:ext cx="4572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y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Line 14">
              <a:extLst>
                <a:ext uri="{FF2B5EF4-FFF2-40B4-BE49-F238E27FC236}">
                  <a16:creationId xmlns:a16="http://schemas.microsoft.com/office/drawing/2014/main" id="{E6B13A10-6951-F546-95AE-718EEDBF4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106" y="188938"/>
              <a:ext cx="0" cy="900000"/>
            </a:xfrm>
            <a:prstGeom prst="line">
              <a:avLst/>
            </a:prstGeom>
            <a:ln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4">
              <a:extLst>
                <a:ext uri="{FF2B5EF4-FFF2-40B4-BE49-F238E27FC236}">
                  <a16:creationId xmlns:a16="http://schemas.microsoft.com/office/drawing/2014/main" id="{85D3EBE2-6754-664C-8268-84101571FC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970817" y="639377"/>
              <a:ext cx="0" cy="900000"/>
            </a:xfrm>
            <a:prstGeom prst="line">
              <a:avLst/>
            </a:prstGeom>
            <a:ln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" name="Triangle 61">
            <a:extLst>
              <a:ext uri="{FF2B5EF4-FFF2-40B4-BE49-F238E27FC236}">
                <a16:creationId xmlns:a16="http://schemas.microsoft.com/office/drawing/2014/main" id="{8A087F7E-E1EC-6F42-A1D2-E03CC515F93C}"/>
              </a:ext>
            </a:extLst>
          </p:cNvPr>
          <p:cNvSpPr/>
          <p:nvPr/>
        </p:nvSpPr>
        <p:spPr>
          <a:xfrm>
            <a:off x="7577895" y="5811820"/>
            <a:ext cx="357629" cy="73785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037B1F64-B590-074F-B4F9-CE451CC4C6CE}"/>
              </a:ext>
            </a:extLst>
          </p:cNvPr>
          <p:cNvSpPr/>
          <p:nvPr/>
        </p:nvSpPr>
        <p:spPr>
          <a:xfrm>
            <a:off x="5634536" y="5833871"/>
            <a:ext cx="614149" cy="73785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19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B95E-362B-5E4C-811B-5926C88E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AA7E1-9CF4-8E49-AB42-F1616AC2EE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60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EAAA7805-3B85-174F-B7A8-3DD9DECD0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8946" y="3909761"/>
            <a:ext cx="732338" cy="44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1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kumimoji="0" lang="en-US" altLang="en-US" sz="2800" b="1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'</a:t>
            </a:r>
            <a:endParaRPr kumimoji="0" lang="en-US" altLang="en-US" sz="28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0F736A-4D4A-5B40-AB04-4808BCEA59F3}"/>
              </a:ext>
            </a:extLst>
          </p:cNvPr>
          <p:cNvGrpSpPr/>
          <p:nvPr/>
        </p:nvGrpSpPr>
        <p:grpSpPr>
          <a:xfrm>
            <a:off x="3857878" y="2378635"/>
            <a:ext cx="4197468" cy="2532800"/>
            <a:chOff x="3857878" y="2378635"/>
            <a:chExt cx="4197468" cy="2532800"/>
          </a:xfrm>
        </p:grpSpPr>
        <p:sp>
          <p:nvSpPr>
            <p:cNvPr id="4" name="Line 11">
              <a:extLst>
                <a:ext uri="{FF2B5EF4-FFF2-40B4-BE49-F238E27FC236}">
                  <a16:creationId xmlns:a16="http://schemas.microsoft.com/office/drawing/2014/main" id="{254AD0C5-BEC1-D349-A395-C9BA5F232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2546" y="3246767"/>
              <a:ext cx="2532800" cy="16646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D94F8E92-2FC1-714F-8C60-A8D31CC637D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3423812" y="2812701"/>
              <a:ext cx="2532800" cy="16646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776B94D-5F5D-6749-82B7-3E276FFDA9B2}"/>
              </a:ext>
            </a:extLst>
          </p:cNvPr>
          <p:cNvSpPr txBox="1"/>
          <p:nvPr/>
        </p:nvSpPr>
        <p:spPr>
          <a:xfrm>
            <a:off x="7471984" y="4330025"/>
            <a:ext cx="79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latin typeface="Cambria" panose="02040503050406030204" pitchFamily="18" charset="0"/>
              </a:rPr>
              <a:t>i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= 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2F0B7E-6358-7245-84C0-704AE38C3B19}"/>
              </a:ext>
            </a:extLst>
          </p:cNvPr>
          <p:cNvGrpSpPr/>
          <p:nvPr/>
        </p:nvGrpSpPr>
        <p:grpSpPr>
          <a:xfrm rot="7799596">
            <a:off x="3793814" y="2737978"/>
            <a:ext cx="652147" cy="3028483"/>
            <a:chOff x="7596246" y="3132581"/>
            <a:chExt cx="1162934" cy="122034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97BFFF5-978F-9147-AEAF-B40B92E03FFF}"/>
                </a:ext>
              </a:extLst>
            </p:cNvPr>
            <p:cNvGrpSpPr/>
            <p:nvPr/>
          </p:nvGrpSpPr>
          <p:grpSpPr>
            <a:xfrm>
              <a:off x="7596246" y="3132581"/>
              <a:ext cx="1162934" cy="1220344"/>
              <a:chOff x="5094644" y="365389"/>
              <a:chExt cx="1162934" cy="122034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93B78E1-6E3B-624E-BBF8-80DB4B53A6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4644" y="365389"/>
                <a:ext cx="11629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BBF4168-1BD2-C04C-B0AD-F46B77DB19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4398" y="365389"/>
                <a:ext cx="0" cy="122034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3B177B-1A33-2340-AFCB-8BDFD51F372E}"/>
                </a:ext>
              </a:extLst>
            </p:cNvPr>
            <p:cNvCxnSpPr>
              <a:cxnSpLocks/>
            </p:cNvCxnSpPr>
            <p:nvPr/>
          </p:nvCxnSpPr>
          <p:spPr>
            <a:xfrm>
              <a:off x="7596246" y="4352925"/>
              <a:ext cx="11629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D5CF4E9-6281-7C48-B277-B0E130060BA7}"/>
              </a:ext>
            </a:extLst>
          </p:cNvPr>
          <p:cNvSpPr txBox="1"/>
          <p:nvPr/>
        </p:nvSpPr>
        <p:spPr>
          <a:xfrm>
            <a:off x="2962737" y="4510280"/>
            <a:ext cx="79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" panose="02040503050406030204" pitchFamily="18" charset="0"/>
              </a:rPr>
              <a:t>j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= 1</a:t>
            </a: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D00BCA7A-83D4-0D43-A914-E673B7F7A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2393" y="3060879"/>
            <a:ext cx="732338" cy="44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j</a:t>
            </a:r>
            <a:r>
              <a:rPr kumimoji="0" lang="en-US" altLang="en-US" sz="2800" b="1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'</a:t>
            </a:r>
            <a:endParaRPr kumimoji="0" lang="en-US" altLang="en-US" sz="28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6DF73A5-2299-9342-B194-1D4A94882078}"/>
              </a:ext>
            </a:extLst>
          </p:cNvPr>
          <p:cNvGrpSpPr/>
          <p:nvPr/>
        </p:nvGrpSpPr>
        <p:grpSpPr>
          <a:xfrm rot="20585802">
            <a:off x="3478572" y="2307271"/>
            <a:ext cx="4197468" cy="2532800"/>
            <a:chOff x="3857878" y="2378635"/>
            <a:chExt cx="4197468" cy="2532800"/>
          </a:xfrm>
        </p:grpSpPr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4A9B479C-07BA-F441-A35D-7E5C8C0952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2546" y="3246767"/>
              <a:ext cx="2532800" cy="16646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BEF6131C-CCDB-634F-B38F-FE5FECE2C0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3423812" y="2812701"/>
              <a:ext cx="2532800" cy="16646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8B06904-B88A-B943-80FE-BC6A890885D0}"/>
              </a:ext>
            </a:extLst>
          </p:cNvPr>
          <p:cNvGrpSpPr/>
          <p:nvPr/>
        </p:nvGrpSpPr>
        <p:grpSpPr>
          <a:xfrm rot="2283843">
            <a:off x="6374930" y="2632530"/>
            <a:ext cx="1020199" cy="3380403"/>
            <a:chOff x="6233094" y="3132581"/>
            <a:chExt cx="2526086" cy="13621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3499349-AEB7-6345-9833-A8E0CC5D0E81}"/>
                </a:ext>
              </a:extLst>
            </p:cNvPr>
            <p:cNvGrpSpPr/>
            <p:nvPr/>
          </p:nvGrpSpPr>
          <p:grpSpPr>
            <a:xfrm>
              <a:off x="7596246" y="3132581"/>
              <a:ext cx="1162934" cy="1220344"/>
              <a:chOff x="5094644" y="365389"/>
              <a:chExt cx="1162934" cy="122034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57DFBB4-C91E-AA48-952C-44DAE573CC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4644" y="365389"/>
                <a:ext cx="11629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4EABF61-08DC-314C-A19E-893A6733B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4398" y="365389"/>
                <a:ext cx="0" cy="122034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036076-B293-3A41-A9E1-33AF61492975}"/>
                </a:ext>
              </a:extLst>
            </p:cNvPr>
            <p:cNvCxnSpPr>
              <a:cxnSpLocks/>
            </p:cNvCxnSpPr>
            <p:nvPr/>
          </p:nvCxnSpPr>
          <p:spPr>
            <a:xfrm rot="19316157">
              <a:off x="6233094" y="4201640"/>
              <a:ext cx="2205415" cy="2930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 Box 2">
            <a:extLst>
              <a:ext uri="{FF2B5EF4-FFF2-40B4-BE49-F238E27FC236}">
                <a16:creationId xmlns:a16="http://schemas.microsoft.com/office/drawing/2014/main" id="{423DACFB-A424-E84D-A8F3-FB44F2DF3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524" y="3916922"/>
            <a:ext cx="732338" cy="44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j</a:t>
            </a:r>
            <a:r>
              <a:rPr kumimoji="0" lang="en-US" altLang="en-US" sz="2800" b="1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''</a:t>
            </a:r>
            <a:endParaRPr kumimoji="0" lang="en-US" altLang="en-US" sz="28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 Box 2">
            <a:extLst>
              <a:ext uri="{FF2B5EF4-FFF2-40B4-BE49-F238E27FC236}">
                <a16:creationId xmlns:a16="http://schemas.microsoft.com/office/drawing/2014/main" id="{F2D55902-D68C-9E4E-937F-A4F50EC2E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7058" y="3081919"/>
            <a:ext cx="732338" cy="44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i''</a:t>
            </a:r>
            <a:endParaRPr kumimoji="0" lang="en-US" altLang="en-US" sz="28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C4BC49D-DB27-3440-9A5B-7E9CBBED934A}"/>
              </a:ext>
            </a:extLst>
          </p:cNvPr>
          <p:cNvGrpSpPr/>
          <p:nvPr/>
        </p:nvGrpSpPr>
        <p:grpSpPr>
          <a:xfrm>
            <a:off x="3348020" y="1598753"/>
            <a:ext cx="5477803" cy="3303755"/>
            <a:chOff x="3312143" y="2125237"/>
            <a:chExt cx="5477803" cy="3303755"/>
          </a:xfrm>
        </p:grpSpPr>
        <p:sp>
          <p:nvSpPr>
            <p:cNvPr id="33" name="Line 11">
              <a:extLst>
                <a:ext uri="{FF2B5EF4-FFF2-40B4-BE49-F238E27FC236}">
                  <a16:creationId xmlns:a16="http://schemas.microsoft.com/office/drawing/2014/main" id="{436BD1AF-BF30-264B-8257-F94A2E1AB63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503496" y="3268992"/>
              <a:ext cx="3286450" cy="2160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11">
              <a:extLst>
                <a:ext uri="{FF2B5EF4-FFF2-40B4-BE49-F238E27FC236}">
                  <a16:creationId xmlns:a16="http://schemas.microsoft.com/office/drawing/2014/main" id="{B6932248-C442-EF48-A747-8475173D6A6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2748918" y="2688462"/>
              <a:ext cx="3286450" cy="2160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0F6D263-9CED-D441-BC4F-BBE6B48635B2}"/>
              </a:ext>
            </a:extLst>
          </p:cNvPr>
          <p:cNvSpPr txBox="1"/>
          <p:nvPr/>
        </p:nvSpPr>
        <p:spPr>
          <a:xfrm>
            <a:off x="8885651" y="2338854"/>
            <a:ext cx="79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" panose="02040503050406030204" pitchFamily="18" charset="0"/>
              </a:rPr>
              <a:t>x'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0A87D7-7CA1-0140-83C8-814F06BCB258}"/>
              </a:ext>
            </a:extLst>
          </p:cNvPr>
          <p:cNvSpPr txBox="1"/>
          <p:nvPr/>
        </p:nvSpPr>
        <p:spPr>
          <a:xfrm>
            <a:off x="2991281" y="1124415"/>
            <a:ext cx="79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" panose="02040503050406030204" pitchFamily="18" charset="0"/>
              </a:rPr>
              <a:t>y'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37" name="Line 11">
            <a:extLst>
              <a:ext uri="{FF2B5EF4-FFF2-40B4-BE49-F238E27FC236}">
                <a16:creationId xmlns:a16="http://schemas.microsoft.com/office/drawing/2014/main" id="{2B299AEF-0A38-DD47-A818-72B7003EB88C}"/>
              </a:ext>
            </a:extLst>
          </p:cNvPr>
          <p:cNvSpPr>
            <a:spLocks noChangeShapeType="1"/>
          </p:cNvSpPr>
          <p:nvPr/>
        </p:nvSpPr>
        <p:spPr bwMode="auto">
          <a:xfrm rot="20585802" flipH="1" flipV="1">
            <a:off x="7571272" y="2513990"/>
            <a:ext cx="365489" cy="8187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11">
            <a:extLst>
              <a:ext uri="{FF2B5EF4-FFF2-40B4-BE49-F238E27FC236}">
                <a16:creationId xmlns:a16="http://schemas.microsoft.com/office/drawing/2014/main" id="{88DAB13A-13DC-D647-8992-CA68642EE74A}"/>
              </a:ext>
            </a:extLst>
          </p:cNvPr>
          <p:cNvSpPr>
            <a:spLocks noChangeShapeType="1"/>
          </p:cNvSpPr>
          <p:nvPr/>
        </p:nvSpPr>
        <p:spPr bwMode="auto">
          <a:xfrm rot="15185802" flipH="1" flipV="1">
            <a:off x="3341199" y="2279481"/>
            <a:ext cx="383094" cy="7960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9F9C80A-DA7E-D845-9ED9-2A4F767D3ED4}"/>
              </a:ext>
            </a:extLst>
          </p:cNvPr>
          <p:cNvGrpSpPr/>
          <p:nvPr/>
        </p:nvGrpSpPr>
        <p:grpSpPr>
          <a:xfrm rot="20590846">
            <a:off x="2852674" y="1510270"/>
            <a:ext cx="5477803" cy="3303755"/>
            <a:chOff x="3312143" y="2125237"/>
            <a:chExt cx="5477803" cy="3303755"/>
          </a:xfrm>
        </p:grpSpPr>
        <p:sp>
          <p:nvSpPr>
            <p:cNvPr id="43" name="Line 11">
              <a:extLst>
                <a:ext uri="{FF2B5EF4-FFF2-40B4-BE49-F238E27FC236}">
                  <a16:creationId xmlns:a16="http://schemas.microsoft.com/office/drawing/2014/main" id="{753C0F63-E26C-A442-B51A-5E27093760C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503496" y="3268992"/>
              <a:ext cx="3286450" cy="2160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11">
              <a:extLst>
                <a:ext uri="{FF2B5EF4-FFF2-40B4-BE49-F238E27FC236}">
                  <a16:creationId xmlns:a16="http://schemas.microsoft.com/office/drawing/2014/main" id="{48F21E44-D577-0542-92FC-A20AC2028E9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2748918" y="2688462"/>
              <a:ext cx="3286450" cy="2160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Arc 44">
            <a:extLst>
              <a:ext uri="{FF2B5EF4-FFF2-40B4-BE49-F238E27FC236}">
                <a16:creationId xmlns:a16="http://schemas.microsoft.com/office/drawing/2014/main" id="{DC0B5E1E-A641-9B45-9C60-46BD68C941D7}"/>
              </a:ext>
            </a:extLst>
          </p:cNvPr>
          <p:cNvSpPr>
            <a:spLocks noChangeAspect="1"/>
          </p:cNvSpPr>
          <p:nvPr/>
        </p:nvSpPr>
        <p:spPr>
          <a:xfrm rot="1456377">
            <a:off x="5601843" y="1984290"/>
            <a:ext cx="2957159" cy="2957159"/>
          </a:xfrm>
          <a:prstGeom prst="arc">
            <a:avLst>
              <a:gd name="adj1" fmla="val 16553724"/>
              <a:gd name="adj2" fmla="val 18966053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8A153EAA-8DE0-C24E-B8EE-6F7E9939BFC2}"/>
              </a:ext>
            </a:extLst>
          </p:cNvPr>
          <p:cNvSpPr>
            <a:spLocks noChangeAspect="1"/>
          </p:cNvSpPr>
          <p:nvPr/>
        </p:nvSpPr>
        <p:spPr>
          <a:xfrm rot="17656377">
            <a:off x="2598636" y="1896171"/>
            <a:ext cx="2957159" cy="2957159"/>
          </a:xfrm>
          <a:prstGeom prst="arc">
            <a:avLst>
              <a:gd name="adj1" fmla="val 16553724"/>
              <a:gd name="adj2" fmla="val 18966053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B603256-D793-F94E-9970-1CB7443F61FF}"/>
                  </a:ext>
                </a:extLst>
              </p:cNvPr>
              <p:cNvSpPr txBox="1"/>
              <p:nvPr/>
            </p:nvSpPr>
            <p:spPr>
              <a:xfrm>
                <a:off x="8107719" y="2066658"/>
                <a:ext cx="65126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CA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B603256-D793-F94E-9970-1CB7443F6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719" y="2066658"/>
                <a:ext cx="65126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A4B5535-4924-1348-AD58-17FCEAE3F589}"/>
                  </a:ext>
                </a:extLst>
              </p:cNvPr>
              <p:cNvSpPr txBox="1"/>
              <p:nvPr/>
            </p:nvSpPr>
            <p:spPr>
              <a:xfrm>
                <a:off x="2617471" y="1762334"/>
                <a:ext cx="65126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CA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A4B5535-4924-1348-AD58-17FCEAE3F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471" y="1762334"/>
                <a:ext cx="65126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 Box 2">
            <a:extLst>
              <a:ext uri="{FF2B5EF4-FFF2-40B4-BE49-F238E27FC236}">
                <a16:creationId xmlns:a16="http://schemas.microsoft.com/office/drawing/2014/main" id="{43FB4F70-E910-D14E-AE1B-248F63012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281" y="2490249"/>
            <a:ext cx="732338" cy="44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kumimoji="0" lang="en-US" altLang="en-US" sz="2800" b="1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i'</a:t>
            </a:r>
            <a:endParaRPr kumimoji="0" lang="en-US" altLang="en-US" sz="28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Text Box 2">
            <a:extLst>
              <a:ext uri="{FF2B5EF4-FFF2-40B4-BE49-F238E27FC236}">
                <a16:creationId xmlns:a16="http://schemas.microsoft.com/office/drawing/2014/main" id="{A82402B0-E85D-2747-A557-1E5146E86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559" y="2221324"/>
            <a:ext cx="732338" cy="44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en-US" sz="2800" b="1" i="1" dirty="0" err="1">
                <a:latin typeface="Times New Roman" panose="02020603050405020304" pitchFamily="18" charset="0"/>
                <a:cs typeface="Arial" panose="020B0604020202020204" pitchFamily="34" charset="0"/>
              </a:rPr>
              <a:t>j</a:t>
            </a:r>
            <a:r>
              <a:rPr lang="en-US" altLang="en-US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'</a:t>
            </a:r>
            <a:endParaRPr kumimoji="0" lang="en-US" altLang="en-US" sz="28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8E7922B7-1604-364D-B642-F19EC428B749}"/>
              </a:ext>
            </a:extLst>
          </p:cNvPr>
          <p:cNvSpPr>
            <a:spLocks noChangeAspect="1"/>
          </p:cNvSpPr>
          <p:nvPr/>
        </p:nvSpPr>
        <p:spPr>
          <a:xfrm rot="20516368" flipH="1" flipV="1">
            <a:off x="4645243" y="3518423"/>
            <a:ext cx="1722286" cy="1722286"/>
          </a:xfrm>
          <a:prstGeom prst="arc">
            <a:avLst>
              <a:gd name="adj1" fmla="val 14202334"/>
              <a:gd name="adj2" fmla="val 20266856"/>
            </a:avLst>
          </a:prstGeom>
          <a:ln w="28575">
            <a:headEnd type="stealth" w="lg" len="lg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714C07A-B4DD-9949-9DFE-FA4CD5575FAA}"/>
                  </a:ext>
                </a:extLst>
              </p:cNvPr>
              <p:cNvSpPr txBox="1"/>
              <p:nvPr/>
            </p:nvSpPr>
            <p:spPr>
              <a:xfrm>
                <a:off x="5229247" y="5211669"/>
                <a:ext cx="54145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714C07A-B4DD-9949-9DFE-FA4CD5575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247" y="5211669"/>
                <a:ext cx="54145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96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A036FB0-6779-9A4C-A115-5B9B0FE19D84}"/>
              </a:ext>
            </a:extLst>
          </p:cNvPr>
          <p:cNvSpPr/>
          <p:nvPr/>
        </p:nvSpPr>
        <p:spPr>
          <a:xfrm>
            <a:off x="1294693" y="737076"/>
            <a:ext cx="8251581" cy="30364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206806-96FE-3941-8CCD-CA951B1262CA}"/>
              </a:ext>
            </a:extLst>
          </p:cNvPr>
          <p:cNvSpPr/>
          <p:nvPr/>
        </p:nvSpPr>
        <p:spPr>
          <a:xfrm>
            <a:off x="3851245" y="299326"/>
            <a:ext cx="1226295" cy="43599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B16AFBC-8F34-094A-9BDF-2613A8ECF8B9}"/>
              </a:ext>
            </a:extLst>
          </p:cNvPr>
          <p:cNvSpPr/>
          <p:nvPr/>
        </p:nvSpPr>
        <p:spPr>
          <a:xfrm rot="18028087" flipH="1">
            <a:off x="1046189" y="3295150"/>
            <a:ext cx="6836409" cy="198249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427EC6-71C4-494C-A395-14FCAB39AB22}"/>
              </a:ext>
            </a:extLst>
          </p:cNvPr>
          <p:cNvGrpSpPr/>
          <p:nvPr/>
        </p:nvGrpSpPr>
        <p:grpSpPr>
          <a:xfrm>
            <a:off x="2425808" y="6140382"/>
            <a:ext cx="619265" cy="529959"/>
            <a:chOff x="8754657" y="3759026"/>
            <a:chExt cx="619265" cy="529959"/>
          </a:xfrm>
        </p:grpSpPr>
        <p:sp>
          <p:nvSpPr>
            <p:cNvPr id="18" name="Snip Same Side Corner Rectangle 17">
              <a:extLst>
                <a:ext uri="{FF2B5EF4-FFF2-40B4-BE49-F238E27FC236}">
                  <a16:creationId xmlns:a16="http://schemas.microsoft.com/office/drawing/2014/main" id="{4E8C2542-EE9F-3E46-9032-F37BA22F425F}"/>
                </a:ext>
              </a:extLst>
            </p:cNvPr>
            <p:cNvSpPr/>
            <p:nvPr/>
          </p:nvSpPr>
          <p:spPr>
            <a:xfrm>
              <a:off x="8874889" y="3759026"/>
              <a:ext cx="369948" cy="321087"/>
            </a:xfrm>
            <a:prstGeom prst="snip2SameRect">
              <a:avLst>
                <a:gd name="adj1" fmla="val 44928"/>
                <a:gd name="adj2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BA48A3-C0D2-6843-B52E-A9F6C2209028}"/>
                </a:ext>
              </a:extLst>
            </p:cNvPr>
            <p:cNvSpPr/>
            <p:nvPr/>
          </p:nvSpPr>
          <p:spPr>
            <a:xfrm>
              <a:off x="8754657" y="4090867"/>
              <a:ext cx="619265" cy="198118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97AB30D-EC34-E64D-8F1B-FED34AEE3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5863" y="386557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CB73CDF-03BE-3C4D-A823-1AF9D6913C4D}"/>
              </a:ext>
            </a:extLst>
          </p:cNvPr>
          <p:cNvSpPr txBox="1"/>
          <p:nvPr/>
        </p:nvSpPr>
        <p:spPr>
          <a:xfrm>
            <a:off x="6337091" y="255712"/>
            <a:ext cx="84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4F707-0CF7-424B-B4DA-39053A4463A2}"/>
              </a:ext>
            </a:extLst>
          </p:cNvPr>
          <p:cNvSpPr txBox="1"/>
          <p:nvPr/>
        </p:nvSpPr>
        <p:spPr>
          <a:xfrm>
            <a:off x="2030018" y="6036509"/>
            <a:ext cx="84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Cambria" panose="02040503050406030204" pitchFamily="18" charset="0"/>
              </a:rPr>
              <a:t>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3F7F1B-B479-D349-9D3B-0C5CCBF404A6}"/>
              </a:ext>
            </a:extLst>
          </p:cNvPr>
          <p:cNvCxnSpPr>
            <a:cxnSpLocks/>
          </p:cNvCxnSpPr>
          <p:nvPr/>
        </p:nvCxnSpPr>
        <p:spPr>
          <a:xfrm rot="16200000">
            <a:off x="1908076" y="3455922"/>
            <a:ext cx="1642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4557A5-A38D-ED49-9A72-50796177CC1B}"/>
                  </a:ext>
                </a:extLst>
              </p:cNvPr>
              <p:cNvSpPr txBox="1"/>
              <p:nvPr/>
            </p:nvSpPr>
            <p:spPr>
              <a:xfrm>
                <a:off x="2788483" y="4627961"/>
                <a:ext cx="679994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CA" sz="2400" b="0" i="0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4557A5-A38D-ED49-9A72-50796177C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483" y="4627961"/>
                <a:ext cx="679994" cy="453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>
            <a:extLst>
              <a:ext uri="{FF2B5EF4-FFF2-40B4-BE49-F238E27FC236}">
                <a16:creationId xmlns:a16="http://schemas.microsoft.com/office/drawing/2014/main" id="{9539A2C8-DFCE-194E-9571-54A28FA1BACF}"/>
              </a:ext>
            </a:extLst>
          </p:cNvPr>
          <p:cNvSpPr>
            <a:spLocks noChangeAspect="1"/>
          </p:cNvSpPr>
          <p:nvPr/>
        </p:nvSpPr>
        <p:spPr>
          <a:xfrm>
            <a:off x="1854555" y="5021183"/>
            <a:ext cx="1750247" cy="1750247"/>
          </a:xfrm>
          <a:prstGeom prst="arc">
            <a:avLst>
              <a:gd name="adj1" fmla="val 16200000"/>
              <a:gd name="adj2" fmla="val 1896605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D5B035-27D9-5E4E-B3BF-B121B5D3C416}"/>
              </a:ext>
            </a:extLst>
          </p:cNvPr>
          <p:cNvSpPr txBox="1"/>
          <p:nvPr/>
        </p:nvSpPr>
        <p:spPr>
          <a:xfrm>
            <a:off x="2640955" y="1697713"/>
            <a:ext cx="84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Cambria" panose="02040503050406030204" pitchFamily="18" charset="0"/>
              </a:rPr>
              <a:t>C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5E8C75-7B44-FF4E-B101-92011658447F}"/>
              </a:ext>
            </a:extLst>
          </p:cNvPr>
          <p:cNvGrpSpPr/>
          <p:nvPr/>
        </p:nvGrpSpPr>
        <p:grpSpPr>
          <a:xfrm>
            <a:off x="2729266" y="4550193"/>
            <a:ext cx="1751684" cy="1751684"/>
            <a:chOff x="839049" y="4088829"/>
            <a:chExt cx="1751684" cy="175168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6802B03-F571-214A-95D2-0135079A7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378" y="4088829"/>
              <a:ext cx="0" cy="1751684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09FAACD-61FE-DC45-AA0F-EA31D573547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714891" y="4964671"/>
              <a:ext cx="0" cy="1751684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C42823E-5F80-FF48-99DE-5B50A081CC40}"/>
              </a:ext>
            </a:extLst>
          </p:cNvPr>
          <p:cNvGrpSpPr/>
          <p:nvPr/>
        </p:nvGrpSpPr>
        <p:grpSpPr>
          <a:xfrm rot="18070844">
            <a:off x="1558270" y="4249425"/>
            <a:ext cx="1751684" cy="1751684"/>
            <a:chOff x="839049" y="4088829"/>
            <a:chExt cx="1751684" cy="175168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2307A58-DEFA-3545-88FE-C25D9B9F6E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378" y="4088829"/>
              <a:ext cx="0" cy="1751684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DA9B6B-22E0-0549-A2C7-ED6BCB10100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714891" y="4964671"/>
              <a:ext cx="0" cy="1751684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65EFFE6-EA98-DA42-BDE2-FBBDA6E75CC3}"/>
              </a:ext>
            </a:extLst>
          </p:cNvPr>
          <p:cNvSpPr txBox="1"/>
          <p:nvPr/>
        </p:nvSpPr>
        <p:spPr>
          <a:xfrm>
            <a:off x="3453083" y="5024736"/>
            <a:ext cx="79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" panose="02040503050406030204" pitchFamily="18" charset="0"/>
              </a:rPr>
              <a:t>x'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B87676-8A76-4E4C-93CC-7A73835C5045}"/>
              </a:ext>
            </a:extLst>
          </p:cNvPr>
          <p:cNvSpPr txBox="1"/>
          <p:nvPr/>
        </p:nvSpPr>
        <p:spPr>
          <a:xfrm>
            <a:off x="1002151" y="5418951"/>
            <a:ext cx="79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" panose="02040503050406030204" pitchFamily="18" charset="0"/>
              </a:rPr>
              <a:t>y'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2C57D5-B889-EC46-904D-21B8AA7CAE53}"/>
              </a:ext>
            </a:extLst>
          </p:cNvPr>
          <p:cNvSpPr txBox="1"/>
          <p:nvPr/>
        </p:nvSpPr>
        <p:spPr>
          <a:xfrm>
            <a:off x="4064636" y="6216145"/>
            <a:ext cx="79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" panose="02040503050406030204" pitchFamily="18" charset="0"/>
              </a:rPr>
              <a:t>x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A8FBFC-D2FA-994A-8252-7791DAA8ED4C}"/>
              </a:ext>
            </a:extLst>
          </p:cNvPr>
          <p:cNvSpPr txBox="1"/>
          <p:nvPr/>
        </p:nvSpPr>
        <p:spPr>
          <a:xfrm>
            <a:off x="2376546" y="4479589"/>
            <a:ext cx="79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" panose="02040503050406030204" pitchFamily="18" charset="0"/>
              </a:rPr>
              <a:t>y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2D87FBB-3420-C441-828A-F70E0446A16C}"/>
              </a:ext>
            </a:extLst>
          </p:cNvPr>
          <p:cNvSpPr/>
          <p:nvPr/>
        </p:nvSpPr>
        <p:spPr>
          <a:xfrm>
            <a:off x="4337050" y="407560"/>
            <a:ext cx="1946009" cy="198249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FFD83A7-EDAB-5749-889A-8E811A9FEA56}"/>
              </a:ext>
            </a:extLst>
          </p:cNvPr>
          <p:cNvSpPr>
            <a:spLocks noChangeAspect="1"/>
          </p:cNvSpPr>
          <p:nvPr/>
        </p:nvSpPr>
        <p:spPr>
          <a:xfrm>
            <a:off x="4396996" y="451079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082B65B-CC3F-9049-A513-9DB013A175CA}"/>
              </a:ext>
            </a:extLst>
          </p:cNvPr>
          <p:cNvSpPr>
            <a:spLocks noChangeAspect="1"/>
          </p:cNvSpPr>
          <p:nvPr/>
        </p:nvSpPr>
        <p:spPr>
          <a:xfrm>
            <a:off x="6082442" y="453838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BA9821F-4AE0-8B4D-8B6F-888603BC743A}"/>
              </a:ext>
            </a:extLst>
          </p:cNvPr>
          <p:cNvSpPr/>
          <p:nvPr/>
        </p:nvSpPr>
        <p:spPr>
          <a:xfrm rot="18000000">
            <a:off x="3459429" y="4152562"/>
            <a:ext cx="864454" cy="453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9722F9C-41AE-2C43-B161-469A37BFA27D}"/>
              </a:ext>
            </a:extLst>
          </p:cNvPr>
          <p:cNvSpPr/>
          <p:nvPr/>
        </p:nvSpPr>
        <p:spPr>
          <a:xfrm rot="3600000">
            <a:off x="2070155" y="3282795"/>
            <a:ext cx="2517812" cy="198249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2E9C6D-ABCD-D344-9951-AF08C7DD8D29}"/>
              </a:ext>
            </a:extLst>
          </p:cNvPr>
          <p:cNvGrpSpPr/>
          <p:nvPr/>
        </p:nvGrpSpPr>
        <p:grpSpPr>
          <a:xfrm rot="5400000">
            <a:off x="2330544" y="2129969"/>
            <a:ext cx="619265" cy="529959"/>
            <a:chOff x="8754657" y="3759026"/>
            <a:chExt cx="619265" cy="529959"/>
          </a:xfrm>
        </p:grpSpPr>
        <p:sp>
          <p:nvSpPr>
            <p:cNvPr id="22" name="Snip Same Side Corner Rectangle 21">
              <a:extLst>
                <a:ext uri="{FF2B5EF4-FFF2-40B4-BE49-F238E27FC236}">
                  <a16:creationId xmlns:a16="http://schemas.microsoft.com/office/drawing/2014/main" id="{BA42166E-B0FF-8546-BF5C-FECD605317D5}"/>
                </a:ext>
              </a:extLst>
            </p:cNvPr>
            <p:cNvSpPr/>
            <p:nvPr/>
          </p:nvSpPr>
          <p:spPr>
            <a:xfrm>
              <a:off x="8874889" y="3759026"/>
              <a:ext cx="369948" cy="321087"/>
            </a:xfrm>
            <a:prstGeom prst="snip2SameRect">
              <a:avLst>
                <a:gd name="adj1" fmla="val 44928"/>
                <a:gd name="adj2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4D2EF0-A920-A44D-A0C3-BADD3E304C82}"/>
                </a:ext>
              </a:extLst>
            </p:cNvPr>
            <p:cNvSpPr/>
            <p:nvPr/>
          </p:nvSpPr>
          <p:spPr>
            <a:xfrm>
              <a:off x="8754657" y="4090867"/>
              <a:ext cx="619265" cy="198118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F8E40C3-FF12-2F44-84A6-8ED121693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5863" y="386557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0B2D8013-F81D-6449-AFA4-76A412479955}"/>
              </a:ext>
            </a:extLst>
          </p:cNvPr>
          <p:cNvSpPr>
            <a:spLocks noChangeAspect="1"/>
          </p:cNvSpPr>
          <p:nvPr/>
        </p:nvSpPr>
        <p:spPr>
          <a:xfrm>
            <a:off x="3847181" y="4321954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67167D9-3440-9B4A-B1ED-0308E103830E}"/>
                  </a:ext>
                </a:extLst>
              </p:cNvPr>
              <p:cNvSpPr txBox="1"/>
              <p:nvPr/>
            </p:nvSpPr>
            <p:spPr>
              <a:xfrm>
                <a:off x="2792901" y="3820081"/>
                <a:ext cx="679994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CA" sz="2400" b="0" i="0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67167D9-3440-9B4A-B1ED-0308E1038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901" y="3820081"/>
                <a:ext cx="679994" cy="453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E50C5C77-6D52-D24A-A2E1-C37E1475CE4F}"/>
              </a:ext>
            </a:extLst>
          </p:cNvPr>
          <p:cNvSpPr>
            <a:spLocks noChangeAspect="1"/>
          </p:cNvSpPr>
          <p:nvPr/>
        </p:nvSpPr>
        <p:spPr>
          <a:xfrm flipV="1">
            <a:off x="1854555" y="2163190"/>
            <a:ext cx="1750247" cy="1750247"/>
          </a:xfrm>
          <a:prstGeom prst="arc">
            <a:avLst>
              <a:gd name="adj1" fmla="val 16200000"/>
              <a:gd name="adj2" fmla="val 1896605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4B228B-C540-4F42-B2F7-484E17D1FCD8}"/>
              </a:ext>
            </a:extLst>
          </p:cNvPr>
          <p:cNvSpPr txBox="1"/>
          <p:nvPr/>
        </p:nvSpPr>
        <p:spPr>
          <a:xfrm>
            <a:off x="3945656" y="243469"/>
            <a:ext cx="84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Cambria" panose="02040503050406030204" pitchFamily="18" charset="0"/>
              </a:rPr>
              <a:t>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07D4C2-9BD5-7546-BC5B-2ADB562099A2}"/>
              </a:ext>
            </a:extLst>
          </p:cNvPr>
          <p:cNvSpPr txBox="1"/>
          <p:nvPr/>
        </p:nvSpPr>
        <p:spPr>
          <a:xfrm>
            <a:off x="3519046" y="4300837"/>
            <a:ext cx="84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Cambria" panose="02040503050406030204" pitchFamily="18" charset="0"/>
              </a:rPr>
              <a:t>D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81D6963-F8CF-1242-B8E5-156A6C5DC832}"/>
              </a:ext>
            </a:extLst>
          </p:cNvPr>
          <p:cNvGrpSpPr/>
          <p:nvPr/>
        </p:nvGrpSpPr>
        <p:grpSpPr>
          <a:xfrm rot="1800000">
            <a:off x="3544646" y="4356501"/>
            <a:ext cx="209710" cy="2310259"/>
            <a:chOff x="7596246" y="3132581"/>
            <a:chExt cx="1162934" cy="122034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1E877FC-C1C4-6746-848A-54C3F743810E}"/>
                </a:ext>
              </a:extLst>
            </p:cNvPr>
            <p:cNvGrpSpPr/>
            <p:nvPr/>
          </p:nvGrpSpPr>
          <p:grpSpPr>
            <a:xfrm>
              <a:off x="7596246" y="3132581"/>
              <a:ext cx="1162934" cy="1220344"/>
              <a:chOff x="5094644" y="365389"/>
              <a:chExt cx="1162934" cy="1220344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7E4ACDE-672C-0442-ABAB-26888B07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4644" y="365389"/>
                <a:ext cx="11629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FF51CA2-4A97-3F49-9ECE-A04FA05CFB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4398" y="365389"/>
                <a:ext cx="0" cy="122034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C1BB30B-7981-4C40-9537-31A7F0B7EFBB}"/>
                </a:ext>
              </a:extLst>
            </p:cNvPr>
            <p:cNvCxnSpPr>
              <a:cxnSpLocks/>
            </p:cNvCxnSpPr>
            <p:nvPr/>
          </p:nvCxnSpPr>
          <p:spPr>
            <a:xfrm>
              <a:off x="7596246" y="4352925"/>
              <a:ext cx="11629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D20868D-EE29-C143-8462-5D63074B4220}"/>
              </a:ext>
            </a:extLst>
          </p:cNvPr>
          <p:cNvSpPr txBox="1"/>
          <p:nvPr/>
        </p:nvSpPr>
        <p:spPr>
          <a:xfrm rot="18025241">
            <a:off x="3497412" y="5310041"/>
            <a:ext cx="79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1 m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DF3DB0-3585-F648-A9B2-60FA208BABCE}"/>
              </a:ext>
            </a:extLst>
          </p:cNvPr>
          <p:cNvGrpSpPr/>
          <p:nvPr/>
        </p:nvGrpSpPr>
        <p:grpSpPr>
          <a:xfrm rot="19800000" flipV="1">
            <a:off x="3373560" y="2128217"/>
            <a:ext cx="288872" cy="2290617"/>
            <a:chOff x="7596246" y="3132581"/>
            <a:chExt cx="1162934" cy="122034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AB66FEE-696F-3048-96D6-19DFED5D8251}"/>
                </a:ext>
              </a:extLst>
            </p:cNvPr>
            <p:cNvGrpSpPr/>
            <p:nvPr/>
          </p:nvGrpSpPr>
          <p:grpSpPr>
            <a:xfrm>
              <a:off x="7596246" y="3132581"/>
              <a:ext cx="1162934" cy="1220344"/>
              <a:chOff x="5094644" y="365389"/>
              <a:chExt cx="1162934" cy="1220344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43278B8-31F3-A74C-A741-AAF66BF197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4644" y="365389"/>
                <a:ext cx="11629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B7AB5B0-D4D4-0740-89D5-9204EEEB12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4398" y="365389"/>
                <a:ext cx="0" cy="122034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EEF6E3A-0AFA-0849-8DA1-211DE3703161}"/>
                </a:ext>
              </a:extLst>
            </p:cNvPr>
            <p:cNvCxnSpPr>
              <a:cxnSpLocks/>
            </p:cNvCxnSpPr>
            <p:nvPr/>
          </p:nvCxnSpPr>
          <p:spPr>
            <a:xfrm>
              <a:off x="7596246" y="4352925"/>
              <a:ext cx="11629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592BDA9-F81F-BE4A-80C5-D7355FDBA47F}"/>
              </a:ext>
            </a:extLst>
          </p:cNvPr>
          <p:cNvSpPr txBox="1"/>
          <p:nvPr/>
        </p:nvSpPr>
        <p:spPr>
          <a:xfrm rot="3717008">
            <a:off x="3342966" y="2780099"/>
            <a:ext cx="79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1 m</a:t>
            </a:r>
          </a:p>
        </p:txBody>
      </p:sp>
    </p:spTree>
    <p:extLst>
      <p:ext uri="{BB962C8B-B14F-4D97-AF65-F5344CB8AC3E}">
        <p14:creationId xmlns:p14="http://schemas.microsoft.com/office/powerpoint/2010/main" val="2062936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9471-DCCD-FC4F-AD9A-8E88CE9F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369EA-33F6-0543-B144-2542F3DD1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18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C1335C1-0C58-5B46-8CAD-85C2A66A2712}"/>
              </a:ext>
            </a:extLst>
          </p:cNvPr>
          <p:cNvGrpSpPr/>
          <p:nvPr/>
        </p:nvGrpSpPr>
        <p:grpSpPr>
          <a:xfrm>
            <a:off x="8232557" y="413084"/>
            <a:ext cx="665536" cy="3679108"/>
            <a:chOff x="6927925" y="860612"/>
            <a:chExt cx="665536" cy="36791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121E2D0-21A8-CB4C-A500-B896309307F7}"/>
                </a:ext>
              </a:extLst>
            </p:cNvPr>
            <p:cNvSpPr/>
            <p:nvPr/>
          </p:nvSpPr>
          <p:spPr>
            <a:xfrm>
              <a:off x="6927925" y="860612"/>
              <a:ext cx="665536" cy="3679108"/>
            </a:xfrm>
            <a:prstGeom prst="roundRect">
              <a:avLst>
                <a:gd name="adj" fmla="val 39856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B895775-C2A9-4A43-9B91-1C8D01CABC1A}"/>
                </a:ext>
              </a:extLst>
            </p:cNvPr>
            <p:cNvSpPr/>
            <p:nvPr/>
          </p:nvSpPr>
          <p:spPr>
            <a:xfrm>
              <a:off x="7080325" y="1013012"/>
              <a:ext cx="346307" cy="3382007"/>
            </a:xfrm>
            <a:prstGeom prst="roundRect">
              <a:avLst>
                <a:gd name="adj" fmla="val 3985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L-Shape 3">
            <a:extLst>
              <a:ext uri="{FF2B5EF4-FFF2-40B4-BE49-F238E27FC236}">
                <a16:creationId xmlns:a16="http://schemas.microsoft.com/office/drawing/2014/main" id="{24BDA895-A303-894D-9E9A-4ABCF45D439F}"/>
              </a:ext>
            </a:extLst>
          </p:cNvPr>
          <p:cNvSpPr/>
          <p:nvPr/>
        </p:nvSpPr>
        <p:spPr>
          <a:xfrm flipH="1">
            <a:off x="2545277" y="199639"/>
            <a:ext cx="7101445" cy="6658361"/>
          </a:xfrm>
          <a:prstGeom prst="corner">
            <a:avLst>
              <a:gd name="adj1" fmla="val 12608"/>
              <a:gd name="adj2" fmla="val 1545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8E4F5A-2FC1-F44C-81CA-1632AC366E34}"/>
              </a:ext>
            </a:extLst>
          </p:cNvPr>
          <p:cNvCxnSpPr>
            <a:cxnSpLocks/>
          </p:cNvCxnSpPr>
          <p:nvPr/>
        </p:nvCxnSpPr>
        <p:spPr>
          <a:xfrm>
            <a:off x="8620091" y="237067"/>
            <a:ext cx="0" cy="5777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EF6705-908B-8C47-98E5-7266606DFF43}"/>
              </a:ext>
            </a:extLst>
          </p:cNvPr>
          <p:cNvCxnSpPr>
            <a:cxnSpLocks/>
          </p:cNvCxnSpPr>
          <p:nvPr/>
        </p:nvCxnSpPr>
        <p:spPr>
          <a:xfrm rot="16200000">
            <a:off x="5732958" y="3127375"/>
            <a:ext cx="0" cy="577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Pie 9">
            <a:extLst>
              <a:ext uri="{FF2B5EF4-FFF2-40B4-BE49-F238E27FC236}">
                <a16:creationId xmlns:a16="http://schemas.microsoft.com/office/drawing/2014/main" id="{06761445-93A8-E54B-8630-F3D7D5C6548D}"/>
              </a:ext>
            </a:extLst>
          </p:cNvPr>
          <p:cNvSpPr>
            <a:spLocks noChangeAspect="1"/>
          </p:cNvSpPr>
          <p:nvPr/>
        </p:nvSpPr>
        <p:spPr>
          <a:xfrm>
            <a:off x="6100091" y="3494508"/>
            <a:ext cx="5040000" cy="5040000"/>
          </a:xfrm>
          <a:prstGeom prst="pie">
            <a:avLst>
              <a:gd name="adj1" fmla="val 10800000"/>
              <a:gd name="adj2" fmla="val 1620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CAA1A7B-B058-4742-B96A-BAF4FC93E3EE}"/>
              </a:ext>
            </a:extLst>
          </p:cNvPr>
          <p:cNvSpPr/>
          <p:nvPr/>
        </p:nvSpPr>
        <p:spPr>
          <a:xfrm rot="19743477">
            <a:off x="4630299" y="3903416"/>
            <a:ext cx="4283044" cy="249728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D0737B-8887-F047-BA6E-5D7A06B3CE6C}"/>
              </a:ext>
            </a:extLst>
          </p:cNvPr>
          <p:cNvSpPr>
            <a:spLocks noChangeAspect="1"/>
          </p:cNvSpPr>
          <p:nvPr/>
        </p:nvSpPr>
        <p:spPr>
          <a:xfrm>
            <a:off x="8384957" y="2870437"/>
            <a:ext cx="238234" cy="23823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2360595-C0DB-4F42-9F7B-6F10B48A1933}"/>
              </a:ext>
            </a:extLst>
          </p:cNvPr>
          <p:cNvSpPr>
            <a:spLocks noChangeAspect="1"/>
          </p:cNvSpPr>
          <p:nvPr/>
        </p:nvSpPr>
        <p:spPr>
          <a:xfrm rot="5246293" flipV="1">
            <a:off x="5668290" y="2694653"/>
            <a:ext cx="2667254" cy="2667254"/>
          </a:xfrm>
          <a:prstGeom prst="arc">
            <a:avLst>
              <a:gd name="adj1" fmla="val 16200000"/>
              <a:gd name="adj2" fmla="val 20266856"/>
            </a:avLst>
          </a:prstGeom>
          <a:ln w="28575">
            <a:headEnd type="stealth" w="lg" len="lg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2">
                <a:extLst>
                  <a:ext uri="{FF2B5EF4-FFF2-40B4-BE49-F238E27FC236}">
                    <a16:creationId xmlns:a16="http://schemas.microsoft.com/office/drawing/2014/main" id="{2951C0BE-CF57-C044-81D3-E1AA303B08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4085" y="3528819"/>
                <a:ext cx="522130" cy="5116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𝝎</m:t>
                      </m:r>
                      <m:r>
                        <a:rPr lang="en-CA" alt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𝜶</m:t>
                      </m:r>
                    </m:oMath>
                  </m:oMathPara>
                </a14:m>
                <a:endParaRPr kumimoji="0" lang="en-US" altLang="en-US" sz="28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 Box 2">
                <a:extLst>
                  <a:ext uri="{FF2B5EF4-FFF2-40B4-BE49-F238E27FC236}">
                    <a16:creationId xmlns:a16="http://schemas.microsoft.com/office/drawing/2014/main" id="{2951C0BE-CF57-C044-81D3-E1AA303B0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4085" y="3528819"/>
                <a:ext cx="522130" cy="511673"/>
              </a:xfrm>
              <a:prstGeom prst="rect">
                <a:avLst/>
              </a:prstGeom>
              <a:blipFill>
                <a:blip r:embed="rId3"/>
                <a:stretch>
                  <a:fillRect r="-5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0F093F-C0EC-9A46-930E-ECE63FA80C7E}"/>
              </a:ext>
            </a:extLst>
          </p:cNvPr>
          <p:cNvCxnSpPr>
            <a:cxnSpLocks/>
          </p:cNvCxnSpPr>
          <p:nvPr/>
        </p:nvCxnSpPr>
        <p:spPr>
          <a:xfrm>
            <a:off x="8496300" y="3180529"/>
            <a:ext cx="0" cy="1413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520021EE-733D-8140-A073-A742CDD6798F}"/>
              </a:ext>
            </a:extLst>
          </p:cNvPr>
          <p:cNvSpPr>
            <a:spLocks noChangeAspect="1"/>
          </p:cNvSpPr>
          <p:nvPr/>
        </p:nvSpPr>
        <p:spPr>
          <a:xfrm rot="10800000">
            <a:off x="7511330" y="1902583"/>
            <a:ext cx="1976712" cy="1976712"/>
          </a:xfrm>
          <a:prstGeom prst="arc">
            <a:avLst>
              <a:gd name="adj1" fmla="val 16200000"/>
              <a:gd name="adj2" fmla="val 18974917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62C3E5-9F1C-BC49-931A-212DE6837A98}"/>
                  </a:ext>
                </a:extLst>
              </p:cNvPr>
              <p:cNvSpPr txBox="1"/>
              <p:nvPr/>
            </p:nvSpPr>
            <p:spPr>
              <a:xfrm>
                <a:off x="7871566" y="3748549"/>
                <a:ext cx="451662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aseline="30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62C3E5-9F1C-BC49-931A-212DE6837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566" y="3748549"/>
                <a:ext cx="451662" cy="513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6EA4C8-9A4D-634B-9885-FE5172764B5D}"/>
              </a:ext>
            </a:extLst>
          </p:cNvPr>
          <p:cNvCxnSpPr>
            <a:cxnSpLocks/>
          </p:cNvCxnSpPr>
          <p:nvPr/>
        </p:nvCxnSpPr>
        <p:spPr>
          <a:xfrm>
            <a:off x="6696075" y="4390088"/>
            <a:ext cx="1920841" cy="1618069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312862D-8AE9-194F-893C-ED2A068C0919}"/>
              </a:ext>
            </a:extLst>
          </p:cNvPr>
          <p:cNvSpPr txBox="1"/>
          <p:nvPr/>
        </p:nvSpPr>
        <p:spPr>
          <a:xfrm>
            <a:off x="7553325" y="4693737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DEFD4-8182-0D41-9D2A-6ADC424C118B}"/>
              </a:ext>
            </a:extLst>
          </p:cNvPr>
          <p:cNvSpPr txBox="1"/>
          <p:nvPr/>
        </p:nvSpPr>
        <p:spPr>
          <a:xfrm>
            <a:off x="8642270" y="2424238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63D90F-E119-2D48-9436-9A2C090BF66D}"/>
              </a:ext>
            </a:extLst>
          </p:cNvPr>
          <p:cNvSpPr txBox="1"/>
          <p:nvPr/>
        </p:nvSpPr>
        <p:spPr>
          <a:xfrm>
            <a:off x="4529807" y="4878003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D2E718-4116-C84E-B2EA-C056FF50D0EE}"/>
              </a:ext>
            </a:extLst>
          </p:cNvPr>
          <p:cNvGrpSpPr/>
          <p:nvPr/>
        </p:nvGrpSpPr>
        <p:grpSpPr>
          <a:xfrm rot="10800000" flipH="1">
            <a:off x="8744937" y="2990849"/>
            <a:ext cx="323789" cy="3023656"/>
            <a:chOff x="7596246" y="3132581"/>
            <a:chExt cx="1162934" cy="122034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7C58512-6088-A047-8E6A-9E225F11D2EB}"/>
                </a:ext>
              </a:extLst>
            </p:cNvPr>
            <p:cNvGrpSpPr/>
            <p:nvPr/>
          </p:nvGrpSpPr>
          <p:grpSpPr>
            <a:xfrm>
              <a:off x="7596246" y="3132581"/>
              <a:ext cx="1162934" cy="1220344"/>
              <a:chOff x="5094644" y="365389"/>
              <a:chExt cx="1162934" cy="1220344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1A71CBC-304A-A14A-991B-DAD3D86FA7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4644" y="365389"/>
                <a:ext cx="11629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F4383BC-F09A-8644-8BEE-9E4C86B9A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2471" y="365389"/>
                <a:ext cx="0" cy="1220344"/>
              </a:xfrm>
              <a:prstGeom prst="straightConnector1">
                <a:avLst/>
              </a:prstGeom>
              <a:ln>
                <a:headEnd type="none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273CD4E-BFFB-0E41-BFC9-572E157A83F7}"/>
                </a:ext>
              </a:extLst>
            </p:cNvPr>
            <p:cNvCxnSpPr>
              <a:cxnSpLocks/>
            </p:cNvCxnSpPr>
            <p:nvPr/>
          </p:nvCxnSpPr>
          <p:spPr>
            <a:xfrm>
              <a:off x="7596246" y="4352925"/>
              <a:ext cx="11629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E7DBA94-9313-7342-BFF4-49C66E355252}"/>
              </a:ext>
            </a:extLst>
          </p:cNvPr>
          <p:cNvSpPr txBox="1"/>
          <p:nvPr/>
        </p:nvSpPr>
        <p:spPr>
          <a:xfrm>
            <a:off x="8961499" y="405042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36" name="Line 11">
            <a:extLst>
              <a:ext uri="{FF2B5EF4-FFF2-40B4-BE49-F238E27FC236}">
                <a16:creationId xmlns:a16="http://schemas.microsoft.com/office/drawing/2014/main" id="{F69168CA-BF56-7C44-92B6-C254948132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4556" y="1311401"/>
            <a:ext cx="13106" cy="120203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Box 2">
            <a:extLst>
              <a:ext uri="{FF2B5EF4-FFF2-40B4-BE49-F238E27FC236}">
                <a16:creationId xmlns:a16="http://schemas.microsoft.com/office/drawing/2014/main" id="{94D9637D-A30F-B14C-A321-5A63462BA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852" y="1534926"/>
            <a:ext cx="732338" cy="44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kumimoji="0" lang="en-US" altLang="en-US" sz="2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kumimoji="0" lang="en-US" altLang="en-US" sz="2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0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CFB65AE-D9EE-5E42-9091-DD4E708134CC}"/>
              </a:ext>
            </a:extLst>
          </p:cNvPr>
          <p:cNvSpPr/>
          <p:nvPr/>
        </p:nvSpPr>
        <p:spPr>
          <a:xfrm>
            <a:off x="1625600" y="1066800"/>
            <a:ext cx="1816100" cy="3327400"/>
          </a:xfrm>
          <a:prstGeom prst="ellipse">
            <a:avLst/>
          </a:prstGeom>
          <a:gradFill flip="none" rotWithShape="1">
            <a:gsLst>
              <a:gs pos="99000">
                <a:schemeClr val="bg1">
                  <a:lumMod val="75000"/>
                </a:schemeClr>
              </a:gs>
              <a:gs pos="0">
                <a:schemeClr val="bg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CC9D3D-600D-224D-96DE-AD478E6B2219}"/>
              </a:ext>
            </a:extLst>
          </p:cNvPr>
          <p:cNvCxnSpPr/>
          <p:nvPr/>
        </p:nvCxnSpPr>
        <p:spPr>
          <a:xfrm>
            <a:off x="2533650" y="577850"/>
            <a:ext cx="0" cy="4305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41153E6-6B62-3242-8A99-C4D558A57927}"/>
              </a:ext>
            </a:extLst>
          </p:cNvPr>
          <p:cNvSpPr/>
          <p:nvPr/>
        </p:nvSpPr>
        <p:spPr>
          <a:xfrm>
            <a:off x="6102350" y="2684974"/>
            <a:ext cx="1816100" cy="3327400"/>
          </a:xfrm>
          <a:prstGeom prst="ellipse">
            <a:avLst/>
          </a:prstGeom>
          <a:gradFill flip="none" rotWithShape="1">
            <a:gsLst>
              <a:gs pos="99000">
                <a:schemeClr val="bg1">
                  <a:lumMod val="75000"/>
                </a:schemeClr>
              </a:gs>
              <a:gs pos="0">
                <a:schemeClr val="bg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A52F84-DA70-084B-802E-13A7D20B7DFE}"/>
              </a:ext>
            </a:extLst>
          </p:cNvPr>
          <p:cNvCxnSpPr/>
          <p:nvPr/>
        </p:nvCxnSpPr>
        <p:spPr>
          <a:xfrm>
            <a:off x="7010400" y="2196024"/>
            <a:ext cx="0" cy="4305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E10A3BCA-3198-D249-AEAC-F4C409620047}"/>
              </a:ext>
            </a:extLst>
          </p:cNvPr>
          <p:cNvSpPr/>
          <p:nvPr/>
        </p:nvSpPr>
        <p:spPr>
          <a:xfrm>
            <a:off x="2032000" y="1325560"/>
            <a:ext cx="5384800" cy="2413514"/>
          </a:xfrm>
          <a:custGeom>
            <a:avLst/>
            <a:gdLst>
              <a:gd name="connsiteX0" fmla="*/ 0 w 5384800"/>
              <a:gd name="connsiteY0" fmla="*/ 622814 h 2413514"/>
              <a:gd name="connsiteX1" fmla="*/ 1485900 w 5384800"/>
              <a:gd name="connsiteY1" fmla="*/ 13214 h 2413514"/>
              <a:gd name="connsiteX2" fmla="*/ 2870200 w 5384800"/>
              <a:gd name="connsiteY2" fmla="*/ 279914 h 2413514"/>
              <a:gd name="connsiteX3" fmla="*/ 4127500 w 5384800"/>
              <a:gd name="connsiteY3" fmla="*/ 1143514 h 2413514"/>
              <a:gd name="connsiteX4" fmla="*/ 5384800 w 5384800"/>
              <a:gd name="connsiteY4" fmla="*/ 2413514 h 2413514"/>
              <a:gd name="connsiteX5" fmla="*/ 5384800 w 5384800"/>
              <a:gd name="connsiteY5" fmla="*/ 2413514 h 241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4800" h="2413514">
                <a:moveTo>
                  <a:pt x="0" y="622814"/>
                </a:moveTo>
                <a:cubicBezTo>
                  <a:pt x="503766" y="346589"/>
                  <a:pt x="1007533" y="70364"/>
                  <a:pt x="1485900" y="13214"/>
                </a:cubicBezTo>
                <a:cubicBezTo>
                  <a:pt x="1964267" y="-43936"/>
                  <a:pt x="2429933" y="91531"/>
                  <a:pt x="2870200" y="279914"/>
                </a:cubicBezTo>
                <a:cubicBezTo>
                  <a:pt x="3310467" y="468297"/>
                  <a:pt x="3708400" y="787914"/>
                  <a:pt x="4127500" y="1143514"/>
                </a:cubicBezTo>
                <a:cubicBezTo>
                  <a:pt x="4546600" y="1499114"/>
                  <a:pt x="5384800" y="2413514"/>
                  <a:pt x="5384800" y="2413514"/>
                </a:cubicBezTo>
                <a:lnTo>
                  <a:pt x="5384800" y="2413514"/>
                </a:lnTo>
              </a:path>
            </a:pathLst>
          </a:custGeom>
          <a:ln w="5715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A1385D2E-E98D-8347-986D-C6D2EE3900D8}"/>
              </a:ext>
            </a:extLst>
          </p:cNvPr>
          <p:cNvSpPr/>
          <p:nvPr/>
        </p:nvSpPr>
        <p:spPr>
          <a:xfrm>
            <a:off x="2028825" y="3379649"/>
            <a:ext cx="5384800" cy="2413514"/>
          </a:xfrm>
          <a:custGeom>
            <a:avLst/>
            <a:gdLst>
              <a:gd name="connsiteX0" fmla="*/ 0 w 5384800"/>
              <a:gd name="connsiteY0" fmla="*/ 622814 h 2413514"/>
              <a:gd name="connsiteX1" fmla="*/ 1485900 w 5384800"/>
              <a:gd name="connsiteY1" fmla="*/ 13214 h 2413514"/>
              <a:gd name="connsiteX2" fmla="*/ 2870200 w 5384800"/>
              <a:gd name="connsiteY2" fmla="*/ 279914 h 2413514"/>
              <a:gd name="connsiteX3" fmla="*/ 4127500 w 5384800"/>
              <a:gd name="connsiteY3" fmla="*/ 1143514 h 2413514"/>
              <a:gd name="connsiteX4" fmla="*/ 5384800 w 5384800"/>
              <a:gd name="connsiteY4" fmla="*/ 2413514 h 2413514"/>
              <a:gd name="connsiteX5" fmla="*/ 5384800 w 5384800"/>
              <a:gd name="connsiteY5" fmla="*/ 2413514 h 241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4800" h="2413514">
                <a:moveTo>
                  <a:pt x="0" y="622814"/>
                </a:moveTo>
                <a:cubicBezTo>
                  <a:pt x="503766" y="346589"/>
                  <a:pt x="1007533" y="70364"/>
                  <a:pt x="1485900" y="13214"/>
                </a:cubicBezTo>
                <a:cubicBezTo>
                  <a:pt x="1964267" y="-43936"/>
                  <a:pt x="2429933" y="91531"/>
                  <a:pt x="2870200" y="279914"/>
                </a:cubicBezTo>
                <a:cubicBezTo>
                  <a:pt x="3310467" y="468297"/>
                  <a:pt x="3708400" y="787914"/>
                  <a:pt x="4127500" y="1143514"/>
                </a:cubicBezTo>
                <a:cubicBezTo>
                  <a:pt x="4546600" y="1499114"/>
                  <a:pt x="5384800" y="2413514"/>
                  <a:pt x="5384800" y="2413514"/>
                </a:cubicBezTo>
                <a:lnTo>
                  <a:pt x="5384800" y="2413514"/>
                </a:lnTo>
              </a:path>
            </a:pathLst>
          </a:custGeom>
          <a:ln w="57150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AF7EBD5-5DE6-984B-8E20-A27ED20184B6}"/>
              </a:ext>
            </a:extLst>
          </p:cNvPr>
          <p:cNvSpPr>
            <a:spLocks noChangeAspect="1"/>
          </p:cNvSpPr>
          <p:nvPr/>
        </p:nvSpPr>
        <p:spPr>
          <a:xfrm>
            <a:off x="6956400" y="5285822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D75CB6-207D-9042-A443-80CE36783B83}"/>
              </a:ext>
            </a:extLst>
          </p:cNvPr>
          <p:cNvSpPr>
            <a:spLocks noChangeAspect="1"/>
          </p:cNvSpPr>
          <p:nvPr/>
        </p:nvSpPr>
        <p:spPr>
          <a:xfrm>
            <a:off x="6956400" y="3242937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F3EC8D-9C6D-2A48-AFBA-E20978F90923}"/>
              </a:ext>
            </a:extLst>
          </p:cNvPr>
          <p:cNvSpPr>
            <a:spLocks noChangeAspect="1"/>
          </p:cNvSpPr>
          <p:nvPr/>
        </p:nvSpPr>
        <p:spPr>
          <a:xfrm>
            <a:off x="2479650" y="3667648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3E63C6-A6D6-6A42-89DB-8AA3D183D04B}"/>
              </a:ext>
            </a:extLst>
          </p:cNvPr>
          <p:cNvSpPr>
            <a:spLocks noChangeAspect="1"/>
          </p:cNvSpPr>
          <p:nvPr/>
        </p:nvSpPr>
        <p:spPr>
          <a:xfrm>
            <a:off x="2479650" y="1624763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9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262DB0D6-EEC8-F340-B270-5AA7486BB607}"/>
              </a:ext>
            </a:extLst>
          </p:cNvPr>
          <p:cNvSpPr/>
          <p:nvPr/>
        </p:nvSpPr>
        <p:spPr>
          <a:xfrm rot="1418247">
            <a:off x="3211958" y="2583214"/>
            <a:ext cx="3313803" cy="2685823"/>
          </a:xfrm>
          <a:custGeom>
            <a:avLst/>
            <a:gdLst>
              <a:gd name="connsiteX0" fmla="*/ 1436244 w 2646607"/>
              <a:gd name="connsiteY0" fmla="*/ 91877 h 2413117"/>
              <a:gd name="connsiteX1" fmla="*/ 650181 w 2646607"/>
              <a:gd name="connsiteY1" fmla="*/ 140003 h 2413117"/>
              <a:gd name="connsiteX2" fmla="*/ 409550 w 2646607"/>
              <a:gd name="connsiteY2" fmla="*/ 685435 h 2413117"/>
              <a:gd name="connsiteX3" fmla="*/ 329339 w 2646607"/>
              <a:gd name="connsiteY3" fmla="*/ 1567751 h 2413117"/>
              <a:gd name="connsiteX4" fmla="*/ 8497 w 2646607"/>
              <a:gd name="connsiteY4" fmla="*/ 2209435 h 2413117"/>
              <a:gd name="connsiteX5" fmla="*/ 714350 w 2646607"/>
              <a:gd name="connsiteY5" fmla="*/ 2401940 h 2413117"/>
              <a:gd name="connsiteX6" fmla="*/ 1339992 w 2646607"/>
              <a:gd name="connsiteY6" fmla="*/ 1936719 h 2413117"/>
              <a:gd name="connsiteX7" fmla="*/ 1757087 w 2646607"/>
              <a:gd name="connsiteY7" fmla="*/ 1696087 h 2413117"/>
              <a:gd name="connsiteX8" fmla="*/ 2462939 w 2646607"/>
              <a:gd name="connsiteY8" fmla="*/ 1583793 h 2413117"/>
              <a:gd name="connsiteX9" fmla="*/ 2607318 w 2646607"/>
              <a:gd name="connsiteY9" fmla="*/ 1182740 h 2413117"/>
              <a:gd name="connsiteX10" fmla="*/ 2607318 w 2646607"/>
              <a:gd name="connsiteY10" fmla="*/ 813772 h 2413117"/>
              <a:gd name="connsiteX11" fmla="*/ 2158139 w 2646607"/>
              <a:gd name="connsiteY11" fmla="*/ 91877 h 2413117"/>
              <a:gd name="connsiteX12" fmla="*/ 1837297 w 2646607"/>
              <a:gd name="connsiteY12" fmla="*/ 11666 h 2413117"/>
              <a:gd name="connsiteX13" fmla="*/ 1436244 w 2646607"/>
              <a:gd name="connsiteY13" fmla="*/ 91877 h 241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46607" h="2413117">
                <a:moveTo>
                  <a:pt x="1436244" y="91877"/>
                </a:moveTo>
                <a:cubicBezTo>
                  <a:pt x="1238391" y="113266"/>
                  <a:pt x="821297" y="41077"/>
                  <a:pt x="650181" y="140003"/>
                </a:cubicBezTo>
                <a:cubicBezTo>
                  <a:pt x="479065" y="238929"/>
                  <a:pt x="463024" y="447477"/>
                  <a:pt x="409550" y="685435"/>
                </a:cubicBezTo>
                <a:cubicBezTo>
                  <a:pt x="356076" y="923393"/>
                  <a:pt x="396181" y="1313751"/>
                  <a:pt x="329339" y="1567751"/>
                </a:cubicBezTo>
                <a:cubicBezTo>
                  <a:pt x="262497" y="1821751"/>
                  <a:pt x="-55671" y="2070404"/>
                  <a:pt x="8497" y="2209435"/>
                </a:cubicBezTo>
                <a:cubicBezTo>
                  <a:pt x="72665" y="2348466"/>
                  <a:pt x="492434" y="2447393"/>
                  <a:pt x="714350" y="2401940"/>
                </a:cubicBezTo>
                <a:cubicBezTo>
                  <a:pt x="936266" y="2356487"/>
                  <a:pt x="1166203" y="2054361"/>
                  <a:pt x="1339992" y="1936719"/>
                </a:cubicBezTo>
                <a:cubicBezTo>
                  <a:pt x="1513781" y="1819077"/>
                  <a:pt x="1569929" y="1754908"/>
                  <a:pt x="1757087" y="1696087"/>
                </a:cubicBezTo>
                <a:cubicBezTo>
                  <a:pt x="1944245" y="1637266"/>
                  <a:pt x="2321234" y="1669351"/>
                  <a:pt x="2462939" y="1583793"/>
                </a:cubicBezTo>
                <a:cubicBezTo>
                  <a:pt x="2604644" y="1498235"/>
                  <a:pt x="2583255" y="1311077"/>
                  <a:pt x="2607318" y="1182740"/>
                </a:cubicBezTo>
                <a:cubicBezTo>
                  <a:pt x="2631381" y="1054403"/>
                  <a:pt x="2682181" y="995582"/>
                  <a:pt x="2607318" y="813772"/>
                </a:cubicBezTo>
                <a:cubicBezTo>
                  <a:pt x="2532455" y="631962"/>
                  <a:pt x="2286476" y="225561"/>
                  <a:pt x="2158139" y="91877"/>
                </a:cubicBezTo>
                <a:cubicBezTo>
                  <a:pt x="2029802" y="-41807"/>
                  <a:pt x="1957613" y="8992"/>
                  <a:pt x="1837297" y="11666"/>
                </a:cubicBezTo>
                <a:cubicBezTo>
                  <a:pt x="1716981" y="14340"/>
                  <a:pt x="1634097" y="70488"/>
                  <a:pt x="1436244" y="9187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Line 14">
            <a:extLst>
              <a:ext uri="{FF2B5EF4-FFF2-40B4-BE49-F238E27FC236}">
                <a16:creationId xmlns:a16="http://schemas.microsoft.com/office/drawing/2014/main" id="{143F387A-EAFF-CB4F-A3A1-BC0939FC54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74800" y="2390503"/>
            <a:ext cx="0" cy="330227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11">
            <a:extLst>
              <a:ext uri="{FF2B5EF4-FFF2-40B4-BE49-F238E27FC236}">
                <a16:creationId xmlns:a16="http://schemas.microsoft.com/office/drawing/2014/main" id="{5D347D07-FD14-AF41-A24D-5010273C19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79328" y="4242362"/>
            <a:ext cx="2312830" cy="144588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8759839-1D76-154F-8732-EED9F85BE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5819775"/>
            <a:ext cx="342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E550B72D-3F27-8B41-9539-88A5A6526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2959" y="3621607"/>
            <a:ext cx="4572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D188E71B-F445-AD40-8BF6-1AC9A28B1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0076" y="3399302"/>
            <a:ext cx="457200" cy="57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4DB897B0-4768-A74A-9ED7-B6B88682BA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3213" y="3978610"/>
            <a:ext cx="1881462" cy="22436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4">
            <a:extLst>
              <a:ext uri="{FF2B5EF4-FFF2-40B4-BE49-F238E27FC236}">
                <a16:creationId xmlns:a16="http://schemas.microsoft.com/office/drawing/2014/main" id="{D80E57D4-0D05-A34F-9A59-06C94B1B92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79327" y="3978611"/>
            <a:ext cx="4255348" cy="170648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A92327C3-4052-AB43-9F33-FD3AF3150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7859" y="5641973"/>
            <a:ext cx="4572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B9DB0877-8BAC-D441-B18D-0320B0510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2320915"/>
            <a:ext cx="4572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y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79A16E07-1F41-AA4C-BB90-DCDF61412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198" y="4212653"/>
            <a:ext cx="4572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x'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E353E1E3-0247-C041-80E7-0C37022DC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5758" y="861459"/>
            <a:ext cx="4572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y'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5C0EB549-05F3-7044-B6C8-AB045B94E4D4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3225936" y="4033965"/>
            <a:ext cx="0" cy="330227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B8281E19-9B05-034B-9555-AF4C1AFD46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46160" y="940090"/>
            <a:ext cx="0" cy="330227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7D05CA0D-A3F9-1B47-B5FE-FDF007065E7B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597296" y="2583552"/>
            <a:ext cx="0" cy="330227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784D191-6670-694F-81C2-5DD77581C982}"/>
              </a:ext>
            </a:extLst>
          </p:cNvPr>
          <p:cNvSpPr>
            <a:spLocks noChangeAspect="1"/>
          </p:cNvSpPr>
          <p:nvPr/>
        </p:nvSpPr>
        <p:spPr>
          <a:xfrm>
            <a:off x="3892159" y="4161850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0688E9-4AAA-5E4D-8236-FD0F25B01E56}"/>
              </a:ext>
            </a:extLst>
          </p:cNvPr>
          <p:cNvSpPr>
            <a:spLocks noChangeAspect="1"/>
          </p:cNvSpPr>
          <p:nvPr/>
        </p:nvSpPr>
        <p:spPr>
          <a:xfrm>
            <a:off x="5834676" y="3919964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F5B35825-4236-244C-83D8-3F8BFDE88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753" y="4523646"/>
            <a:ext cx="582612" cy="44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kumimoji="0" lang="en-US" altLang="en-US" sz="2800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kumimoji="0" lang="en-US" altLang="en-US" sz="2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E216C25C-29A9-0040-8872-7D560BED1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546" y="4879058"/>
            <a:ext cx="582612" cy="44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kumimoji="0" lang="en-US" altLang="en-US" sz="2800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kumimoji="0" lang="en-US" altLang="en-US" sz="2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 Box 2">
            <a:extLst>
              <a:ext uri="{FF2B5EF4-FFF2-40B4-BE49-F238E27FC236}">
                <a16:creationId xmlns:a16="http://schemas.microsoft.com/office/drawing/2014/main" id="{FE5CFCEA-1BBB-1F46-AC80-8F309DE87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1448" y="3444162"/>
            <a:ext cx="732338" cy="44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kumimoji="0" lang="en-US" altLang="en-US" sz="2800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altLang="en-US" sz="28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/A</a:t>
            </a:r>
            <a:endParaRPr kumimoji="0" lang="en-US" altLang="en-US" sz="2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FAFDD107-BB8B-674D-813D-FD7E0E371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5537324"/>
            <a:ext cx="457200" cy="57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CEF3AB-9E12-DD43-A57D-2A046B48DDD8}"/>
              </a:ext>
            </a:extLst>
          </p:cNvPr>
          <p:cNvSpPr txBox="1"/>
          <p:nvPr/>
        </p:nvSpPr>
        <p:spPr>
          <a:xfrm>
            <a:off x="6331688" y="4653978"/>
            <a:ext cx="2755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Translating reference frame (coordinate system)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251DFD-9B0D-A24F-813E-B0506900F8CD}"/>
              </a:ext>
            </a:extLst>
          </p:cNvPr>
          <p:cNvSpPr txBox="1"/>
          <p:nvPr/>
        </p:nvSpPr>
        <p:spPr>
          <a:xfrm>
            <a:off x="1822697" y="5819775"/>
            <a:ext cx="2755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reference frame (coordinate system)</a:t>
            </a:r>
          </a:p>
        </p:txBody>
      </p:sp>
    </p:spTree>
    <p:extLst>
      <p:ext uri="{BB962C8B-B14F-4D97-AF65-F5344CB8AC3E}">
        <p14:creationId xmlns:p14="http://schemas.microsoft.com/office/powerpoint/2010/main" val="116961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6285412-2A55-E349-A582-84F26D200B6C}"/>
              </a:ext>
            </a:extLst>
          </p:cNvPr>
          <p:cNvSpPr/>
          <p:nvPr/>
        </p:nvSpPr>
        <p:spPr>
          <a:xfrm rot="21480000">
            <a:off x="4646472" y="2794480"/>
            <a:ext cx="3585367" cy="2144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047EEB3-682E-114A-AE71-19A681858754}"/>
              </a:ext>
            </a:extLst>
          </p:cNvPr>
          <p:cNvSpPr/>
          <p:nvPr/>
        </p:nvSpPr>
        <p:spPr>
          <a:xfrm rot="-3600000">
            <a:off x="6653533" y="3524444"/>
            <a:ext cx="2017673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85B245-192B-334F-A88D-36299CE9F408}"/>
              </a:ext>
            </a:extLst>
          </p:cNvPr>
          <p:cNvGrpSpPr>
            <a:grpSpLocks noChangeAspect="1"/>
          </p:cNvGrpSpPr>
          <p:nvPr/>
        </p:nvGrpSpPr>
        <p:grpSpPr>
          <a:xfrm>
            <a:off x="3463571" y="2731545"/>
            <a:ext cx="1800000" cy="1800000"/>
            <a:chOff x="4320900" y="2484567"/>
            <a:chExt cx="2880000" cy="2880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0866CBB-797D-A644-B56D-6D46E8F8EA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900" y="2484567"/>
              <a:ext cx="2880000" cy="28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Snip Same Side Corner Rectangle 3">
              <a:extLst>
                <a:ext uri="{FF2B5EF4-FFF2-40B4-BE49-F238E27FC236}">
                  <a16:creationId xmlns:a16="http://schemas.microsoft.com/office/drawing/2014/main" id="{A26C8B54-CD49-9C40-8FB8-BA76D98AA2EB}"/>
                </a:ext>
              </a:extLst>
            </p:cNvPr>
            <p:cNvSpPr/>
            <p:nvPr/>
          </p:nvSpPr>
          <p:spPr>
            <a:xfrm>
              <a:off x="5575926" y="3759026"/>
              <a:ext cx="369948" cy="321087"/>
            </a:xfrm>
            <a:prstGeom prst="snip2SameRect">
              <a:avLst>
                <a:gd name="adj1" fmla="val 44928"/>
                <a:gd name="adj2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1AEB013-034A-CE42-AC20-9B4A35B95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6900" y="386557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0FE4F3-D6B6-104E-B65C-927DE68B7244}"/>
                </a:ext>
              </a:extLst>
            </p:cNvPr>
            <p:cNvSpPr/>
            <p:nvPr/>
          </p:nvSpPr>
          <p:spPr>
            <a:xfrm>
              <a:off x="5455694" y="4090867"/>
              <a:ext cx="619265" cy="198118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EC3B656-8C25-7D40-9B84-79A280A4A325}"/>
              </a:ext>
            </a:extLst>
          </p:cNvPr>
          <p:cNvSpPr/>
          <p:nvPr/>
        </p:nvSpPr>
        <p:spPr>
          <a:xfrm>
            <a:off x="4942103" y="3105793"/>
            <a:ext cx="3585367" cy="214433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13B9E5-F8D2-CB4C-B845-31ECF1FFCCAC}"/>
              </a:ext>
            </a:extLst>
          </p:cNvPr>
          <p:cNvSpPr>
            <a:spLocks noChangeAspect="1"/>
          </p:cNvSpPr>
          <p:nvPr/>
        </p:nvSpPr>
        <p:spPr>
          <a:xfrm>
            <a:off x="5005273" y="3158084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F82DCEA-9CD0-F346-8D78-03C8CFBCA483}"/>
              </a:ext>
            </a:extLst>
          </p:cNvPr>
          <p:cNvSpPr/>
          <p:nvPr/>
        </p:nvSpPr>
        <p:spPr>
          <a:xfrm rot="-2700000">
            <a:off x="6785548" y="3789783"/>
            <a:ext cx="2017673" cy="216000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67F122-5A0C-F844-BD8F-D24551DAA6F9}"/>
              </a:ext>
            </a:extLst>
          </p:cNvPr>
          <p:cNvGrpSpPr/>
          <p:nvPr/>
        </p:nvGrpSpPr>
        <p:grpSpPr>
          <a:xfrm>
            <a:off x="6843409" y="4366785"/>
            <a:ext cx="619265" cy="529959"/>
            <a:chOff x="8754657" y="3759026"/>
            <a:chExt cx="619265" cy="529959"/>
          </a:xfrm>
        </p:grpSpPr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3B64A3FC-A358-EB49-8E9E-0BB22355FB63}"/>
                </a:ext>
              </a:extLst>
            </p:cNvPr>
            <p:cNvSpPr/>
            <p:nvPr/>
          </p:nvSpPr>
          <p:spPr>
            <a:xfrm>
              <a:off x="8874889" y="3759026"/>
              <a:ext cx="369948" cy="321087"/>
            </a:xfrm>
            <a:prstGeom prst="snip2SameRect">
              <a:avLst>
                <a:gd name="adj1" fmla="val 44928"/>
                <a:gd name="adj2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1C2A44-8100-8D4D-94A3-54D3381197B1}"/>
                </a:ext>
              </a:extLst>
            </p:cNvPr>
            <p:cNvSpPr/>
            <p:nvPr/>
          </p:nvSpPr>
          <p:spPr>
            <a:xfrm>
              <a:off x="8754657" y="4090867"/>
              <a:ext cx="619265" cy="198118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BD7FEC0-2754-4443-802E-3B3AACD06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5863" y="3865570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B4433019-448A-CC49-872F-452F1B8CC92F}"/>
              </a:ext>
            </a:extLst>
          </p:cNvPr>
          <p:cNvSpPr>
            <a:spLocks noChangeAspect="1"/>
          </p:cNvSpPr>
          <p:nvPr/>
        </p:nvSpPr>
        <p:spPr>
          <a:xfrm>
            <a:off x="8371000" y="3176747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AFE2B5-829C-0840-8F2B-BCFD80F032D9}"/>
              </a:ext>
            </a:extLst>
          </p:cNvPr>
          <p:cNvSpPr txBox="1"/>
          <p:nvPr/>
        </p:nvSpPr>
        <p:spPr>
          <a:xfrm>
            <a:off x="4600464" y="2844183"/>
            <a:ext cx="84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Cambria" panose="02040503050406030204" pitchFamily="18" charset="0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D7B3C8-6F8F-FD4A-B011-13BCEE1AB75D}"/>
              </a:ext>
            </a:extLst>
          </p:cNvPr>
          <p:cNvSpPr txBox="1"/>
          <p:nvPr/>
        </p:nvSpPr>
        <p:spPr>
          <a:xfrm>
            <a:off x="6492342" y="4319719"/>
            <a:ext cx="84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Cambria" panose="02040503050406030204" pitchFamily="18" charset="0"/>
              </a:rPr>
              <a:t>C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4F641D31-9D5F-A147-A5D8-7A6F1D76E0C0}"/>
              </a:ext>
            </a:extLst>
          </p:cNvPr>
          <p:cNvSpPr/>
          <p:nvPr/>
        </p:nvSpPr>
        <p:spPr>
          <a:xfrm rot="18780697">
            <a:off x="6609604" y="4020943"/>
            <a:ext cx="1442591" cy="1401100"/>
          </a:xfrm>
          <a:prstGeom prst="arc">
            <a:avLst/>
          </a:prstGeom>
          <a:ln>
            <a:headEnd type="stealth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3DC6D4B0-C0C2-BC4F-95E8-8528F87FE2CB}"/>
              </a:ext>
            </a:extLst>
          </p:cNvPr>
          <p:cNvSpPr>
            <a:spLocks noChangeAspect="1"/>
          </p:cNvSpPr>
          <p:nvPr/>
        </p:nvSpPr>
        <p:spPr>
          <a:xfrm rot="13422724">
            <a:off x="3824872" y="3167014"/>
            <a:ext cx="1111982" cy="1080000"/>
          </a:xfrm>
          <a:prstGeom prst="arc">
            <a:avLst/>
          </a:prstGeom>
          <a:ln>
            <a:headEnd type="stealth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CC5FF0-8430-9A45-A7C0-38CD2AFC9F78}"/>
              </a:ext>
            </a:extLst>
          </p:cNvPr>
          <p:cNvSpPr txBox="1"/>
          <p:nvPr/>
        </p:nvSpPr>
        <p:spPr>
          <a:xfrm>
            <a:off x="8420905" y="2704766"/>
            <a:ext cx="84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BAC6F0A-6408-B94D-B09E-949B5AE21142}"/>
              </a:ext>
            </a:extLst>
          </p:cNvPr>
          <p:cNvSpPr>
            <a:spLocks noChangeAspect="1"/>
          </p:cNvSpPr>
          <p:nvPr/>
        </p:nvSpPr>
        <p:spPr>
          <a:xfrm>
            <a:off x="8053853" y="2792563"/>
            <a:ext cx="108000" cy="108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8D833B-9444-DB40-90ED-6F04DDA98075}"/>
              </a:ext>
            </a:extLst>
          </p:cNvPr>
          <p:cNvCxnSpPr>
            <a:cxnSpLocks/>
          </p:cNvCxnSpPr>
          <p:nvPr/>
        </p:nvCxnSpPr>
        <p:spPr>
          <a:xfrm>
            <a:off x="7148615" y="4527328"/>
            <a:ext cx="1330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45855A-73C8-F64B-A6A0-8D4FD33CB381}"/>
              </a:ext>
            </a:extLst>
          </p:cNvPr>
          <p:cNvCxnSpPr>
            <a:cxnSpLocks/>
          </p:cNvCxnSpPr>
          <p:nvPr/>
        </p:nvCxnSpPr>
        <p:spPr>
          <a:xfrm flipV="1">
            <a:off x="7848125" y="3616829"/>
            <a:ext cx="251269" cy="242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091A7C62-8260-3442-B01C-1D94E84EB516}"/>
              </a:ext>
            </a:extLst>
          </p:cNvPr>
          <p:cNvSpPr>
            <a:spLocks noChangeAspect="1"/>
          </p:cNvSpPr>
          <p:nvPr/>
        </p:nvSpPr>
        <p:spPr>
          <a:xfrm rot="2472384">
            <a:off x="6153217" y="3493901"/>
            <a:ext cx="2160000" cy="2160000"/>
          </a:xfrm>
          <a:prstGeom prst="arc">
            <a:avLst>
              <a:gd name="adj1" fmla="val 16200000"/>
              <a:gd name="adj2" fmla="val 1896605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ADE4D64-24B1-4246-A23F-2D8E99B4539E}"/>
                  </a:ext>
                </a:extLst>
              </p:cNvPr>
              <p:cNvSpPr txBox="1"/>
              <p:nvPr/>
            </p:nvSpPr>
            <p:spPr>
              <a:xfrm>
                <a:off x="5821799" y="3590374"/>
                <a:ext cx="13969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ADE4D64-24B1-4246-A23F-2D8E99B45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799" y="3590374"/>
                <a:ext cx="1396921" cy="461665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349DB7-9CBB-E74E-9368-B9D0D6FBE441}"/>
                  </a:ext>
                </a:extLst>
              </p:cNvPr>
              <p:cNvSpPr txBox="1"/>
              <p:nvPr/>
            </p:nvSpPr>
            <p:spPr>
              <a:xfrm>
                <a:off x="8178930" y="3845433"/>
                <a:ext cx="435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349DB7-9CBB-E74E-9368-B9D0D6FBE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930" y="3845433"/>
                <a:ext cx="43576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B427B5FF-9185-2343-9903-FF49FA1A1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947" y="4325073"/>
            <a:ext cx="1367564" cy="4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7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906B21E-FEA9-904D-BBDC-0E769881D48A}"/>
              </a:ext>
            </a:extLst>
          </p:cNvPr>
          <p:cNvSpPr/>
          <p:nvPr/>
        </p:nvSpPr>
        <p:spPr>
          <a:xfrm>
            <a:off x="4270423" y="1806827"/>
            <a:ext cx="2870247" cy="4433672"/>
          </a:xfrm>
          <a:custGeom>
            <a:avLst/>
            <a:gdLst>
              <a:gd name="connsiteX0" fmla="*/ 1243913 w 2870247"/>
              <a:gd name="connsiteY0" fmla="*/ 116528 h 4433672"/>
              <a:gd name="connsiteX1" fmla="*/ 897924 w 2870247"/>
              <a:gd name="connsiteY1" fmla="*/ 273047 h 4433672"/>
              <a:gd name="connsiteX2" fmla="*/ 650789 w 2870247"/>
              <a:gd name="connsiteY2" fmla="*/ 882647 h 4433672"/>
              <a:gd name="connsiteX3" fmla="*/ 172994 w 2870247"/>
              <a:gd name="connsiteY3" fmla="*/ 1319253 h 4433672"/>
              <a:gd name="connsiteX4" fmla="*/ 280086 w 2870247"/>
              <a:gd name="connsiteY4" fmla="*/ 1681718 h 4433672"/>
              <a:gd name="connsiteX5" fmla="*/ 280086 w 2870247"/>
              <a:gd name="connsiteY5" fmla="*/ 2332507 h 4433672"/>
              <a:gd name="connsiteX6" fmla="*/ 0 w 2870247"/>
              <a:gd name="connsiteY6" fmla="*/ 2950345 h 4433672"/>
              <a:gd name="connsiteX7" fmla="*/ 280086 w 2870247"/>
              <a:gd name="connsiteY7" fmla="*/ 3535231 h 4433672"/>
              <a:gd name="connsiteX8" fmla="*/ 955589 w 2870247"/>
              <a:gd name="connsiteY8" fmla="*/ 4128356 h 4433672"/>
              <a:gd name="connsiteX9" fmla="*/ 1556951 w 2870247"/>
              <a:gd name="connsiteY9" fmla="*/ 4433156 h 4433672"/>
              <a:gd name="connsiteX10" fmla="*/ 2257167 w 2870247"/>
              <a:gd name="connsiteY10" fmla="*/ 4062453 h 4433672"/>
              <a:gd name="connsiteX11" fmla="*/ 2842054 w 2870247"/>
              <a:gd name="connsiteY11" fmla="*/ 3246907 h 4433672"/>
              <a:gd name="connsiteX12" fmla="*/ 2743200 w 2870247"/>
              <a:gd name="connsiteY12" fmla="*/ 2793826 h 4433672"/>
              <a:gd name="connsiteX13" fmla="*/ 2438400 w 2870247"/>
              <a:gd name="connsiteY13" fmla="*/ 2587880 h 4433672"/>
              <a:gd name="connsiteX14" fmla="*/ 2644346 w 2870247"/>
              <a:gd name="connsiteY14" fmla="*/ 2406647 h 4433672"/>
              <a:gd name="connsiteX15" fmla="*/ 2479589 w 2870247"/>
              <a:gd name="connsiteY15" fmla="*/ 1591101 h 4433672"/>
              <a:gd name="connsiteX16" fmla="*/ 2710248 w 2870247"/>
              <a:gd name="connsiteY16" fmla="*/ 1236874 h 4433672"/>
              <a:gd name="connsiteX17" fmla="*/ 2347783 w 2870247"/>
              <a:gd name="connsiteY17" fmla="*/ 759080 h 4433672"/>
              <a:gd name="connsiteX18" fmla="*/ 1935892 w 2870247"/>
              <a:gd name="connsiteY18" fmla="*/ 363664 h 4433672"/>
              <a:gd name="connsiteX19" fmla="*/ 1458097 w 2870247"/>
              <a:gd name="connsiteY19" fmla="*/ 9437 h 4433672"/>
              <a:gd name="connsiteX20" fmla="*/ 1243913 w 2870247"/>
              <a:gd name="connsiteY20" fmla="*/ 116528 h 443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247" h="4433672">
                <a:moveTo>
                  <a:pt x="1243913" y="116528"/>
                </a:moveTo>
                <a:cubicBezTo>
                  <a:pt x="1150551" y="160463"/>
                  <a:pt x="996778" y="145361"/>
                  <a:pt x="897924" y="273047"/>
                </a:cubicBezTo>
                <a:cubicBezTo>
                  <a:pt x="799070" y="400733"/>
                  <a:pt x="771611" y="708279"/>
                  <a:pt x="650789" y="882647"/>
                </a:cubicBezTo>
                <a:cubicBezTo>
                  <a:pt x="529967" y="1057015"/>
                  <a:pt x="234778" y="1186075"/>
                  <a:pt x="172994" y="1319253"/>
                </a:cubicBezTo>
                <a:cubicBezTo>
                  <a:pt x="111210" y="1452432"/>
                  <a:pt x="262237" y="1512842"/>
                  <a:pt x="280086" y="1681718"/>
                </a:cubicBezTo>
                <a:cubicBezTo>
                  <a:pt x="297935" y="1850594"/>
                  <a:pt x="326767" y="2121069"/>
                  <a:pt x="280086" y="2332507"/>
                </a:cubicBezTo>
                <a:cubicBezTo>
                  <a:pt x="233405" y="2543945"/>
                  <a:pt x="0" y="2749891"/>
                  <a:pt x="0" y="2950345"/>
                </a:cubicBezTo>
                <a:cubicBezTo>
                  <a:pt x="0" y="3150799"/>
                  <a:pt x="120821" y="3338896"/>
                  <a:pt x="280086" y="3535231"/>
                </a:cubicBezTo>
                <a:cubicBezTo>
                  <a:pt x="439351" y="3731566"/>
                  <a:pt x="742778" y="3978702"/>
                  <a:pt x="955589" y="4128356"/>
                </a:cubicBezTo>
                <a:cubicBezTo>
                  <a:pt x="1168400" y="4278010"/>
                  <a:pt x="1340021" y="4444140"/>
                  <a:pt x="1556951" y="4433156"/>
                </a:cubicBezTo>
                <a:cubicBezTo>
                  <a:pt x="1773881" y="4422172"/>
                  <a:pt x="2042983" y="4260161"/>
                  <a:pt x="2257167" y="4062453"/>
                </a:cubicBezTo>
                <a:cubicBezTo>
                  <a:pt x="2471351" y="3864745"/>
                  <a:pt x="2761048" y="3458345"/>
                  <a:pt x="2842054" y="3246907"/>
                </a:cubicBezTo>
                <a:cubicBezTo>
                  <a:pt x="2923060" y="3035469"/>
                  <a:pt x="2810476" y="2903664"/>
                  <a:pt x="2743200" y="2793826"/>
                </a:cubicBezTo>
                <a:cubicBezTo>
                  <a:pt x="2675924" y="2683988"/>
                  <a:pt x="2454876" y="2652410"/>
                  <a:pt x="2438400" y="2587880"/>
                </a:cubicBezTo>
                <a:cubicBezTo>
                  <a:pt x="2421924" y="2523350"/>
                  <a:pt x="2637481" y="2572777"/>
                  <a:pt x="2644346" y="2406647"/>
                </a:cubicBezTo>
                <a:cubicBezTo>
                  <a:pt x="2651211" y="2240517"/>
                  <a:pt x="2468605" y="1786063"/>
                  <a:pt x="2479589" y="1591101"/>
                </a:cubicBezTo>
                <a:cubicBezTo>
                  <a:pt x="2490573" y="1396139"/>
                  <a:pt x="2732216" y="1375544"/>
                  <a:pt x="2710248" y="1236874"/>
                </a:cubicBezTo>
                <a:cubicBezTo>
                  <a:pt x="2688280" y="1098204"/>
                  <a:pt x="2476842" y="904615"/>
                  <a:pt x="2347783" y="759080"/>
                </a:cubicBezTo>
                <a:cubicBezTo>
                  <a:pt x="2218724" y="613545"/>
                  <a:pt x="2084173" y="488605"/>
                  <a:pt x="1935892" y="363664"/>
                </a:cubicBezTo>
                <a:cubicBezTo>
                  <a:pt x="1787611" y="238724"/>
                  <a:pt x="1573427" y="50626"/>
                  <a:pt x="1458097" y="9437"/>
                </a:cubicBezTo>
                <a:cubicBezTo>
                  <a:pt x="1342767" y="-31752"/>
                  <a:pt x="1337275" y="72593"/>
                  <a:pt x="1243913" y="11652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42000">
                <a:schemeClr val="accent3">
                  <a:lumMod val="0"/>
                  <a:lumOff val="100000"/>
                </a:schemeClr>
              </a:gs>
              <a:gs pos="100000">
                <a:schemeClr val="bg1">
                  <a:lumMod val="85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643EEE3-61EB-B749-831D-9961750CC82F}"/>
              </a:ext>
            </a:extLst>
          </p:cNvPr>
          <p:cNvSpPr/>
          <p:nvPr/>
        </p:nvSpPr>
        <p:spPr>
          <a:xfrm>
            <a:off x="4572843" y="3558225"/>
            <a:ext cx="2300736" cy="93087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91609C2A-442B-7E49-AB87-71EF3FFC7869}"/>
              </a:ext>
            </a:extLst>
          </p:cNvPr>
          <p:cNvSpPr/>
          <p:nvPr/>
        </p:nvSpPr>
        <p:spPr>
          <a:xfrm>
            <a:off x="5623820" y="1329748"/>
            <a:ext cx="198782" cy="516835"/>
          </a:xfrm>
          <a:prstGeom prst="snip2SameRect">
            <a:avLst>
              <a:gd name="adj1" fmla="val 42000"/>
              <a:gd name="adj2" fmla="val 0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8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3D444E18-12F1-F44E-BB49-163581C948EB}"/>
              </a:ext>
            </a:extLst>
          </p:cNvPr>
          <p:cNvSpPr/>
          <p:nvPr/>
        </p:nvSpPr>
        <p:spPr>
          <a:xfrm rot="10800000">
            <a:off x="5623820" y="6213995"/>
            <a:ext cx="198782" cy="516835"/>
          </a:xfrm>
          <a:prstGeom prst="snip2SameRect">
            <a:avLst>
              <a:gd name="adj1" fmla="val 42000"/>
              <a:gd name="adj2" fmla="val 0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8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5F678-27A2-A644-9449-7316A53A69F6}"/>
              </a:ext>
            </a:extLst>
          </p:cNvPr>
          <p:cNvCxnSpPr>
            <a:cxnSpLocks/>
          </p:cNvCxnSpPr>
          <p:nvPr/>
        </p:nvCxnSpPr>
        <p:spPr>
          <a:xfrm>
            <a:off x="5723281" y="1329749"/>
            <a:ext cx="1" cy="5401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DF7EBDB-9DF3-0C43-9C2E-045251BF038F}"/>
              </a:ext>
            </a:extLst>
          </p:cNvPr>
          <p:cNvSpPr>
            <a:spLocks noChangeAspect="1"/>
          </p:cNvSpPr>
          <p:nvPr/>
        </p:nvSpPr>
        <p:spPr>
          <a:xfrm>
            <a:off x="5669210" y="3969663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E7BF2-7D06-664F-BC62-8AE5ECCA41C7}"/>
              </a:ext>
            </a:extLst>
          </p:cNvPr>
          <p:cNvSpPr txBox="1"/>
          <p:nvPr/>
        </p:nvSpPr>
        <p:spPr>
          <a:xfrm>
            <a:off x="5673782" y="3579157"/>
            <a:ext cx="84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" panose="02040503050406030204" pitchFamily="18" charset="0"/>
              </a:rPr>
              <a:t>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E7E18A-D671-674C-B527-5166C51AB6BC}"/>
              </a:ext>
            </a:extLst>
          </p:cNvPr>
          <p:cNvCxnSpPr>
            <a:cxnSpLocks/>
          </p:cNvCxnSpPr>
          <p:nvPr/>
        </p:nvCxnSpPr>
        <p:spPr>
          <a:xfrm flipH="1">
            <a:off x="3377068" y="4049789"/>
            <a:ext cx="2305206" cy="1548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9E1C1A-D0CB-D945-B19F-5A4F50E1C294}"/>
              </a:ext>
            </a:extLst>
          </p:cNvPr>
          <p:cNvCxnSpPr>
            <a:cxnSpLocks/>
          </p:cNvCxnSpPr>
          <p:nvPr/>
        </p:nvCxnSpPr>
        <p:spPr>
          <a:xfrm>
            <a:off x="5695472" y="3999831"/>
            <a:ext cx="1820370" cy="1867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A9DE97-8773-C142-AE59-4D05275CAD7F}"/>
              </a:ext>
            </a:extLst>
          </p:cNvPr>
          <p:cNvCxnSpPr>
            <a:cxnSpLocks/>
          </p:cNvCxnSpPr>
          <p:nvPr/>
        </p:nvCxnSpPr>
        <p:spPr>
          <a:xfrm>
            <a:off x="5777210" y="4049789"/>
            <a:ext cx="2147355" cy="1548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3AAE81DB-E8BD-3E45-B36A-4D4B64587788}"/>
              </a:ext>
            </a:extLst>
          </p:cNvPr>
          <p:cNvSpPr>
            <a:spLocks/>
          </p:cNvSpPr>
          <p:nvPr/>
        </p:nvSpPr>
        <p:spPr>
          <a:xfrm rot="5400000">
            <a:off x="4490237" y="2487520"/>
            <a:ext cx="2267162" cy="4493495"/>
          </a:xfrm>
          <a:prstGeom prst="arc">
            <a:avLst>
              <a:gd name="adj1" fmla="val 17837714"/>
              <a:gd name="adj2" fmla="val 4309688"/>
            </a:avLst>
          </a:prstGeom>
          <a:ln>
            <a:headEnd type="triangl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6B729C4C-1E1D-0448-8F38-22F00E13D1BB}"/>
              </a:ext>
            </a:extLst>
          </p:cNvPr>
          <p:cNvSpPr>
            <a:spLocks/>
          </p:cNvSpPr>
          <p:nvPr/>
        </p:nvSpPr>
        <p:spPr>
          <a:xfrm rot="5400000">
            <a:off x="4490236" y="2487482"/>
            <a:ext cx="2267162" cy="4493495"/>
          </a:xfrm>
          <a:prstGeom prst="arc">
            <a:avLst>
              <a:gd name="adj1" fmla="val 17231449"/>
              <a:gd name="adj2" fmla="val 4309688"/>
            </a:avLst>
          </a:prstGeom>
          <a:ln>
            <a:head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49EA1-7FCC-A54A-B607-4FFE2943BF00}"/>
              </a:ext>
            </a:extLst>
          </p:cNvPr>
          <p:cNvSpPr>
            <a:spLocks noChangeAspect="1"/>
          </p:cNvSpPr>
          <p:nvPr/>
        </p:nvSpPr>
        <p:spPr>
          <a:xfrm>
            <a:off x="6076162" y="4399537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BBF7FE-2956-6345-91BE-FD3789ACE31C}"/>
              </a:ext>
            </a:extLst>
          </p:cNvPr>
          <p:cNvSpPr txBox="1"/>
          <p:nvPr/>
        </p:nvSpPr>
        <p:spPr>
          <a:xfrm>
            <a:off x="5859673" y="4424807"/>
            <a:ext cx="84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" panose="02040503050406030204" pitchFamily="18" charset="0"/>
              </a:rPr>
              <a:t>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B0FB13-3615-C649-BA3A-68D5171D44D4}"/>
              </a:ext>
            </a:extLst>
          </p:cNvPr>
          <p:cNvSpPr txBox="1"/>
          <p:nvPr/>
        </p:nvSpPr>
        <p:spPr>
          <a:xfrm>
            <a:off x="5681874" y="4087200"/>
            <a:ext cx="84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" panose="02040503050406030204" pitchFamily="18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0BC5D3E-2091-4942-B2DB-30805FBE57E3}"/>
                  </a:ext>
                </a:extLst>
              </p:cNvPr>
              <p:cNvSpPr txBox="1"/>
              <p:nvPr/>
            </p:nvSpPr>
            <p:spPr>
              <a:xfrm>
                <a:off x="5205713" y="5420479"/>
                <a:ext cx="435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0BC5D3E-2091-4942-B2DB-30805FBE5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713" y="5420479"/>
                <a:ext cx="43576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2B82CBD-98FF-DF48-8FA2-05C991D59567}"/>
                  </a:ext>
                </a:extLst>
              </p:cNvPr>
              <p:cNvSpPr txBox="1"/>
              <p:nvPr/>
            </p:nvSpPr>
            <p:spPr>
              <a:xfrm>
                <a:off x="7319855" y="5424288"/>
                <a:ext cx="6136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2B82CBD-98FF-DF48-8FA2-05C991D5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855" y="5424288"/>
                <a:ext cx="61369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8B7695-F775-9E47-9AF4-E8A28D7A851F}"/>
                  </a:ext>
                </a:extLst>
              </p:cNvPr>
              <p:cNvSpPr txBox="1"/>
              <p:nvPr/>
            </p:nvSpPr>
            <p:spPr>
              <a:xfrm>
                <a:off x="3685622" y="572540"/>
                <a:ext cx="1264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8B7695-F775-9E47-9AF4-E8A28D7A8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622" y="572540"/>
                <a:ext cx="126451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c 45">
            <a:extLst>
              <a:ext uri="{FF2B5EF4-FFF2-40B4-BE49-F238E27FC236}">
                <a16:creationId xmlns:a16="http://schemas.microsoft.com/office/drawing/2014/main" id="{9CA85E3A-D2D4-C94D-9E1C-D65B8080259C}"/>
              </a:ext>
            </a:extLst>
          </p:cNvPr>
          <p:cNvSpPr/>
          <p:nvPr/>
        </p:nvSpPr>
        <p:spPr>
          <a:xfrm>
            <a:off x="4950135" y="591857"/>
            <a:ext cx="1537005" cy="423032"/>
          </a:xfrm>
          <a:prstGeom prst="arc">
            <a:avLst>
              <a:gd name="adj1" fmla="val 2451020"/>
              <a:gd name="adj2" fmla="val 699105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ine 5">
            <a:extLst>
              <a:ext uri="{FF2B5EF4-FFF2-40B4-BE49-F238E27FC236}">
                <a16:creationId xmlns:a16="http://schemas.microsoft.com/office/drawing/2014/main" id="{57FEAECA-EF73-8842-B29B-847DA3E244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3210" y="406585"/>
            <a:ext cx="0" cy="54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43343CE-CB6D-794B-8BF4-04B78AB6564D}"/>
              </a:ext>
            </a:extLst>
          </p:cNvPr>
          <p:cNvCxnSpPr/>
          <p:nvPr/>
        </p:nvCxnSpPr>
        <p:spPr>
          <a:xfrm>
            <a:off x="5723281" y="1086965"/>
            <a:ext cx="0" cy="2033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9D1A75C-8589-9B4F-8964-61E7D4C64AA6}"/>
              </a:ext>
            </a:extLst>
          </p:cNvPr>
          <p:cNvSpPr txBox="1"/>
          <p:nvPr/>
        </p:nvSpPr>
        <p:spPr>
          <a:xfrm>
            <a:off x="8409709" y="1806827"/>
            <a:ext cx="208262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ADD RH RULE HAND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1C0DA6-C6DA-9B4B-A15A-C0005DCF32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091" t="-3654" r="-4149" b="372"/>
          <a:stretch/>
        </p:blipFill>
        <p:spPr>
          <a:xfrm rot="20127582">
            <a:off x="6610814" y="266030"/>
            <a:ext cx="1183752" cy="11617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7B77E1-A846-B844-A293-C45669519BD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717" r="1" b="11267"/>
          <a:stretch/>
        </p:blipFill>
        <p:spPr>
          <a:xfrm rot="19083036">
            <a:off x="8824003" y="2750720"/>
            <a:ext cx="1037399" cy="10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4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906B21E-FEA9-904D-BBDC-0E769881D48A}"/>
              </a:ext>
            </a:extLst>
          </p:cNvPr>
          <p:cNvSpPr/>
          <p:nvPr/>
        </p:nvSpPr>
        <p:spPr>
          <a:xfrm>
            <a:off x="4270423" y="1806827"/>
            <a:ext cx="2870247" cy="4433672"/>
          </a:xfrm>
          <a:custGeom>
            <a:avLst/>
            <a:gdLst>
              <a:gd name="connsiteX0" fmla="*/ 1243913 w 2870247"/>
              <a:gd name="connsiteY0" fmla="*/ 116528 h 4433672"/>
              <a:gd name="connsiteX1" fmla="*/ 897924 w 2870247"/>
              <a:gd name="connsiteY1" fmla="*/ 273047 h 4433672"/>
              <a:gd name="connsiteX2" fmla="*/ 650789 w 2870247"/>
              <a:gd name="connsiteY2" fmla="*/ 882647 h 4433672"/>
              <a:gd name="connsiteX3" fmla="*/ 172994 w 2870247"/>
              <a:gd name="connsiteY3" fmla="*/ 1319253 h 4433672"/>
              <a:gd name="connsiteX4" fmla="*/ 280086 w 2870247"/>
              <a:gd name="connsiteY4" fmla="*/ 1681718 h 4433672"/>
              <a:gd name="connsiteX5" fmla="*/ 280086 w 2870247"/>
              <a:gd name="connsiteY5" fmla="*/ 2332507 h 4433672"/>
              <a:gd name="connsiteX6" fmla="*/ 0 w 2870247"/>
              <a:gd name="connsiteY6" fmla="*/ 2950345 h 4433672"/>
              <a:gd name="connsiteX7" fmla="*/ 280086 w 2870247"/>
              <a:gd name="connsiteY7" fmla="*/ 3535231 h 4433672"/>
              <a:gd name="connsiteX8" fmla="*/ 955589 w 2870247"/>
              <a:gd name="connsiteY8" fmla="*/ 4128356 h 4433672"/>
              <a:gd name="connsiteX9" fmla="*/ 1556951 w 2870247"/>
              <a:gd name="connsiteY9" fmla="*/ 4433156 h 4433672"/>
              <a:gd name="connsiteX10" fmla="*/ 2257167 w 2870247"/>
              <a:gd name="connsiteY10" fmla="*/ 4062453 h 4433672"/>
              <a:gd name="connsiteX11" fmla="*/ 2842054 w 2870247"/>
              <a:gd name="connsiteY11" fmla="*/ 3246907 h 4433672"/>
              <a:gd name="connsiteX12" fmla="*/ 2743200 w 2870247"/>
              <a:gd name="connsiteY12" fmla="*/ 2793826 h 4433672"/>
              <a:gd name="connsiteX13" fmla="*/ 2438400 w 2870247"/>
              <a:gd name="connsiteY13" fmla="*/ 2587880 h 4433672"/>
              <a:gd name="connsiteX14" fmla="*/ 2644346 w 2870247"/>
              <a:gd name="connsiteY14" fmla="*/ 2406647 h 4433672"/>
              <a:gd name="connsiteX15" fmla="*/ 2479589 w 2870247"/>
              <a:gd name="connsiteY15" fmla="*/ 1591101 h 4433672"/>
              <a:gd name="connsiteX16" fmla="*/ 2710248 w 2870247"/>
              <a:gd name="connsiteY16" fmla="*/ 1236874 h 4433672"/>
              <a:gd name="connsiteX17" fmla="*/ 2347783 w 2870247"/>
              <a:gd name="connsiteY17" fmla="*/ 759080 h 4433672"/>
              <a:gd name="connsiteX18" fmla="*/ 1935892 w 2870247"/>
              <a:gd name="connsiteY18" fmla="*/ 363664 h 4433672"/>
              <a:gd name="connsiteX19" fmla="*/ 1458097 w 2870247"/>
              <a:gd name="connsiteY19" fmla="*/ 9437 h 4433672"/>
              <a:gd name="connsiteX20" fmla="*/ 1243913 w 2870247"/>
              <a:gd name="connsiteY20" fmla="*/ 116528 h 443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247" h="4433672">
                <a:moveTo>
                  <a:pt x="1243913" y="116528"/>
                </a:moveTo>
                <a:cubicBezTo>
                  <a:pt x="1150551" y="160463"/>
                  <a:pt x="996778" y="145361"/>
                  <a:pt x="897924" y="273047"/>
                </a:cubicBezTo>
                <a:cubicBezTo>
                  <a:pt x="799070" y="400733"/>
                  <a:pt x="771611" y="708279"/>
                  <a:pt x="650789" y="882647"/>
                </a:cubicBezTo>
                <a:cubicBezTo>
                  <a:pt x="529967" y="1057015"/>
                  <a:pt x="234778" y="1186075"/>
                  <a:pt x="172994" y="1319253"/>
                </a:cubicBezTo>
                <a:cubicBezTo>
                  <a:pt x="111210" y="1452432"/>
                  <a:pt x="262237" y="1512842"/>
                  <a:pt x="280086" y="1681718"/>
                </a:cubicBezTo>
                <a:cubicBezTo>
                  <a:pt x="297935" y="1850594"/>
                  <a:pt x="326767" y="2121069"/>
                  <a:pt x="280086" y="2332507"/>
                </a:cubicBezTo>
                <a:cubicBezTo>
                  <a:pt x="233405" y="2543945"/>
                  <a:pt x="0" y="2749891"/>
                  <a:pt x="0" y="2950345"/>
                </a:cubicBezTo>
                <a:cubicBezTo>
                  <a:pt x="0" y="3150799"/>
                  <a:pt x="120821" y="3338896"/>
                  <a:pt x="280086" y="3535231"/>
                </a:cubicBezTo>
                <a:cubicBezTo>
                  <a:pt x="439351" y="3731566"/>
                  <a:pt x="742778" y="3978702"/>
                  <a:pt x="955589" y="4128356"/>
                </a:cubicBezTo>
                <a:cubicBezTo>
                  <a:pt x="1168400" y="4278010"/>
                  <a:pt x="1340021" y="4444140"/>
                  <a:pt x="1556951" y="4433156"/>
                </a:cubicBezTo>
                <a:cubicBezTo>
                  <a:pt x="1773881" y="4422172"/>
                  <a:pt x="2042983" y="4260161"/>
                  <a:pt x="2257167" y="4062453"/>
                </a:cubicBezTo>
                <a:cubicBezTo>
                  <a:pt x="2471351" y="3864745"/>
                  <a:pt x="2761048" y="3458345"/>
                  <a:pt x="2842054" y="3246907"/>
                </a:cubicBezTo>
                <a:cubicBezTo>
                  <a:pt x="2923060" y="3035469"/>
                  <a:pt x="2810476" y="2903664"/>
                  <a:pt x="2743200" y="2793826"/>
                </a:cubicBezTo>
                <a:cubicBezTo>
                  <a:pt x="2675924" y="2683988"/>
                  <a:pt x="2454876" y="2652410"/>
                  <a:pt x="2438400" y="2587880"/>
                </a:cubicBezTo>
                <a:cubicBezTo>
                  <a:pt x="2421924" y="2523350"/>
                  <a:pt x="2637481" y="2572777"/>
                  <a:pt x="2644346" y="2406647"/>
                </a:cubicBezTo>
                <a:cubicBezTo>
                  <a:pt x="2651211" y="2240517"/>
                  <a:pt x="2468605" y="1786063"/>
                  <a:pt x="2479589" y="1591101"/>
                </a:cubicBezTo>
                <a:cubicBezTo>
                  <a:pt x="2490573" y="1396139"/>
                  <a:pt x="2732216" y="1375544"/>
                  <a:pt x="2710248" y="1236874"/>
                </a:cubicBezTo>
                <a:cubicBezTo>
                  <a:pt x="2688280" y="1098204"/>
                  <a:pt x="2476842" y="904615"/>
                  <a:pt x="2347783" y="759080"/>
                </a:cubicBezTo>
                <a:cubicBezTo>
                  <a:pt x="2218724" y="613545"/>
                  <a:pt x="2084173" y="488605"/>
                  <a:pt x="1935892" y="363664"/>
                </a:cubicBezTo>
                <a:cubicBezTo>
                  <a:pt x="1787611" y="238724"/>
                  <a:pt x="1573427" y="50626"/>
                  <a:pt x="1458097" y="9437"/>
                </a:cubicBezTo>
                <a:cubicBezTo>
                  <a:pt x="1342767" y="-31752"/>
                  <a:pt x="1337275" y="72593"/>
                  <a:pt x="1243913" y="11652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42000">
                <a:schemeClr val="accent3">
                  <a:lumMod val="0"/>
                  <a:lumOff val="100000"/>
                </a:schemeClr>
              </a:gs>
              <a:gs pos="100000">
                <a:schemeClr val="bg1">
                  <a:lumMod val="85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643EEE3-61EB-B749-831D-9961750CC82F}"/>
              </a:ext>
            </a:extLst>
          </p:cNvPr>
          <p:cNvSpPr/>
          <p:nvPr/>
        </p:nvSpPr>
        <p:spPr>
          <a:xfrm>
            <a:off x="4572843" y="3558225"/>
            <a:ext cx="2300736" cy="93087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91609C2A-442B-7E49-AB87-71EF3FFC7869}"/>
              </a:ext>
            </a:extLst>
          </p:cNvPr>
          <p:cNvSpPr/>
          <p:nvPr/>
        </p:nvSpPr>
        <p:spPr>
          <a:xfrm>
            <a:off x="5623820" y="1329748"/>
            <a:ext cx="198782" cy="516835"/>
          </a:xfrm>
          <a:prstGeom prst="snip2SameRect">
            <a:avLst>
              <a:gd name="adj1" fmla="val 42000"/>
              <a:gd name="adj2" fmla="val 0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8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3D444E18-12F1-F44E-BB49-163581C948EB}"/>
              </a:ext>
            </a:extLst>
          </p:cNvPr>
          <p:cNvSpPr/>
          <p:nvPr/>
        </p:nvSpPr>
        <p:spPr>
          <a:xfrm rot="10800000">
            <a:off x="5623820" y="6213995"/>
            <a:ext cx="198782" cy="516835"/>
          </a:xfrm>
          <a:prstGeom prst="snip2SameRect">
            <a:avLst>
              <a:gd name="adj1" fmla="val 42000"/>
              <a:gd name="adj2" fmla="val 0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8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5F678-27A2-A644-9449-7316A53A69F6}"/>
              </a:ext>
            </a:extLst>
          </p:cNvPr>
          <p:cNvCxnSpPr>
            <a:cxnSpLocks/>
          </p:cNvCxnSpPr>
          <p:nvPr/>
        </p:nvCxnSpPr>
        <p:spPr>
          <a:xfrm>
            <a:off x="5723281" y="1329749"/>
            <a:ext cx="1" cy="5401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DF7EBDB-9DF3-0C43-9C2E-045251BF038F}"/>
              </a:ext>
            </a:extLst>
          </p:cNvPr>
          <p:cNvSpPr>
            <a:spLocks noChangeAspect="1"/>
          </p:cNvSpPr>
          <p:nvPr/>
        </p:nvSpPr>
        <p:spPr>
          <a:xfrm>
            <a:off x="5669210" y="3969663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E7BF2-7D06-664F-BC62-8AE5ECCA41C7}"/>
              </a:ext>
            </a:extLst>
          </p:cNvPr>
          <p:cNvSpPr txBox="1"/>
          <p:nvPr/>
        </p:nvSpPr>
        <p:spPr>
          <a:xfrm>
            <a:off x="5673782" y="3579157"/>
            <a:ext cx="84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" panose="02040503050406030204" pitchFamily="18" charset="0"/>
              </a:rPr>
              <a:t>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E7E18A-D671-674C-B527-5166C51AB6BC}"/>
              </a:ext>
            </a:extLst>
          </p:cNvPr>
          <p:cNvCxnSpPr>
            <a:cxnSpLocks/>
          </p:cNvCxnSpPr>
          <p:nvPr/>
        </p:nvCxnSpPr>
        <p:spPr>
          <a:xfrm flipH="1">
            <a:off x="3377068" y="4049789"/>
            <a:ext cx="2305206" cy="1548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9E1C1A-D0CB-D945-B19F-5A4F50E1C294}"/>
              </a:ext>
            </a:extLst>
          </p:cNvPr>
          <p:cNvCxnSpPr>
            <a:cxnSpLocks/>
          </p:cNvCxnSpPr>
          <p:nvPr/>
        </p:nvCxnSpPr>
        <p:spPr>
          <a:xfrm>
            <a:off x="5695472" y="3999831"/>
            <a:ext cx="1820370" cy="1867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A9DE97-8773-C142-AE59-4D05275CAD7F}"/>
              </a:ext>
            </a:extLst>
          </p:cNvPr>
          <p:cNvCxnSpPr>
            <a:cxnSpLocks/>
          </p:cNvCxnSpPr>
          <p:nvPr/>
        </p:nvCxnSpPr>
        <p:spPr>
          <a:xfrm>
            <a:off x="5777210" y="4049789"/>
            <a:ext cx="2147355" cy="1548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3AAE81DB-E8BD-3E45-B36A-4D4B64587788}"/>
              </a:ext>
            </a:extLst>
          </p:cNvPr>
          <p:cNvSpPr>
            <a:spLocks/>
          </p:cNvSpPr>
          <p:nvPr/>
        </p:nvSpPr>
        <p:spPr>
          <a:xfrm rot="5400000">
            <a:off x="4490237" y="2487520"/>
            <a:ext cx="2267162" cy="4493495"/>
          </a:xfrm>
          <a:prstGeom prst="arc">
            <a:avLst>
              <a:gd name="adj1" fmla="val 17837714"/>
              <a:gd name="adj2" fmla="val 4309688"/>
            </a:avLst>
          </a:prstGeom>
          <a:ln>
            <a:headEnd type="triangl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6B729C4C-1E1D-0448-8F38-22F00E13D1BB}"/>
              </a:ext>
            </a:extLst>
          </p:cNvPr>
          <p:cNvSpPr>
            <a:spLocks/>
          </p:cNvSpPr>
          <p:nvPr/>
        </p:nvSpPr>
        <p:spPr>
          <a:xfrm rot="5400000">
            <a:off x="4490236" y="2487482"/>
            <a:ext cx="2267162" cy="4493495"/>
          </a:xfrm>
          <a:prstGeom prst="arc">
            <a:avLst>
              <a:gd name="adj1" fmla="val 17231449"/>
              <a:gd name="adj2" fmla="val 4309688"/>
            </a:avLst>
          </a:prstGeom>
          <a:ln>
            <a:head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49EA1-7FCC-A54A-B607-4FFE2943BF00}"/>
              </a:ext>
            </a:extLst>
          </p:cNvPr>
          <p:cNvSpPr>
            <a:spLocks noChangeAspect="1"/>
          </p:cNvSpPr>
          <p:nvPr/>
        </p:nvSpPr>
        <p:spPr>
          <a:xfrm>
            <a:off x="6076162" y="4399537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BBF7FE-2956-6345-91BE-FD3789ACE31C}"/>
              </a:ext>
            </a:extLst>
          </p:cNvPr>
          <p:cNvSpPr txBox="1"/>
          <p:nvPr/>
        </p:nvSpPr>
        <p:spPr>
          <a:xfrm>
            <a:off x="5859673" y="4424807"/>
            <a:ext cx="84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" panose="02040503050406030204" pitchFamily="18" charset="0"/>
              </a:rPr>
              <a:t>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B0FB13-3615-C649-BA3A-68D5171D44D4}"/>
              </a:ext>
            </a:extLst>
          </p:cNvPr>
          <p:cNvSpPr txBox="1"/>
          <p:nvPr/>
        </p:nvSpPr>
        <p:spPr>
          <a:xfrm>
            <a:off x="5681874" y="4087200"/>
            <a:ext cx="84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" panose="02040503050406030204" pitchFamily="18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0BC5D3E-2091-4942-B2DB-30805FBE57E3}"/>
                  </a:ext>
                </a:extLst>
              </p:cNvPr>
              <p:cNvSpPr txBox="1"/>
              <p:nvPr/>
            </p:nvSpPr>
            <p:spPr>
              <a:xfrm>
                <a:off x="5205713" y="5420479"/>
                <a:ext cx="435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0BC5D3E-2091-4942-B2DB-30805FBE5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713" y="5420479"/>
                <a:ext cx="43576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2B82CBD-98FF-DF48-8FA2-05C991D59567}"/>
                  </a:ext>
                </a:extLst>
              </p:cNvPr>
              <p:cNvSpPr txBox="1"/>
              <p:nvPr/>
            </p:nvSpPr>
            <p:spPr>
              <a:xfrm>
                <a:off x="7319855" y="5424288"/>
                <a:ext cx="6136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2B82CBD-98FF-DF48-8FA2-05C991D5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855" y="5424288"/>
                <a:ext cx="61369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8B7695-F775-9E47-9AF4-E8A28D7A851F}"/>
                  </a:ext>
                </a:extLst>
              </p:cNvPr>
              <p:cNvSpPr txBox="1"/>
              <p:nvPr/>
            </p:nvSpPr>
            <p:spPr>
              <a:xfrm>
                <a:off x="3685622" y="572540"/>
                <a:ext cx="1264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8B7695-F775-9E47-9AF4-E8A28D7A8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622" y="572540"/>
                <a:ext cx="126451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41C0DA6-C6DA-9B4B-A15A-C0005DCF32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091" t="-3654" r="-4149" b="372"/>
          <a:stretch/>
        </p:blipFill>
        <p:spPr>
          <a:xfrm rot="20127582">
            <a:off x="5267798" y="93369"/>
            <a:ext cx="1183752" cy="116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9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2-Point Star 1">
            <a:extLst>
              <a:ext uri="{FF2B5EF4-FFF2-40B4-BE49-F238E27FC236}">
                <a16:creationId xmlns:a16="http://schemas.microsoft.com/office/drawing/2014/main" id="{69463FE5-80B8-5141-B1D4-6FEA9BF52AC0}"/>
              </a:ext>
            </a:extLst>
          </p:cNvPr>
          <p:cNvSpPr>
            <a:spLocks noChangeAspect="1"/>
          </p:cNvSpPr>
          <p:nvPr/>
        </p:nvSpPr>
        <p:spPr>
          <a:xfrm>
            <a:off x="5294561" y="1977699"/>
            <a:ext cx="3600000" cy="3600000"/>
          </a:xfrm>
          <a:prstGeom prst="star32">
            <a:avLst>
              <a:gd name="adj" fmla="val 44247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8-Point Star 5">
            <a:extLst>
              <a:ext uri="{FF2B5EF4-FFF2-40B4-BE49-F238E27FC236}">
                <a16:creationId xmlns:a16="http://schemas.microsoft.com/office/drawing/2014/main" id="{58EE15EF-2125-5142-BE0B-EACC2413EBD8}"/>
              </a:ext>
            </a:extLst>
          </p:cNvPr>
          <p:cNvSpPr>
            <a:spLocks noChangeAspect="1"/>
          </p:cNvSpPr>
          <p:nvPr/>
        </p:nvSpPr>
        <p:spPr>
          <a:xfrm>
            <a:off x="4281219" y="3009715"/>
            <a:ext cx="1198800" cy="1198800"/>
          </a:xfrm>
          <a:prstGeom prst="star8">
            <a:avLst>
              <a:gd name="adj" fmla="val 36708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C7803D-D77E-A94F-B497-F55ADD8B850E}"/>
              </a:ext>
            </a:extLst>
          </p:cNvPr>
          <p:cNvSpPr>
            <a:spLocks noChangeAspect="1"/>
          </p:cNvSpPr>
          <p:nvPr/>
        </p:nvSpPr>
        <p:spPr>
          <a:xfrm>
            <a:off x="7040561" y="3723699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9A0684-788D-0543-80C8-E651F771816D}"/>
              </a:ext>
            </a:extLst>
          </p:cNvPr>
          <p:cNvSpPr>
            <a:spLocks noChangeAspect="1"/>
          </p:cNvSpPr>
          <p:nvPr/>
        </p:nvSpPr>
        <p:spPr>
          <a:xfrm>
            <a:off x="4826619" y="3555115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85CF0A-DF3A-6742-8E39-94303EEB4B33}"/>
              </a:ext>
            </a:extLst>
          </p:cNvPr>
          <p:cNvSpPr txBox="1"/>
          <p:nvPr/>
        </p:nvSpPr>
        <p:spPr>
          <a:xfrm>
            <a:off x="6867092" y="2587086"/>
            <a:ext cx="84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" panose="02040503050406030204" pitchFamily="18" charset="0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4AF148-5E1F-9D41-8E4E-BD36B80D0A84}"/>
              </a:ext>
            </a:extLst>
          </p:cNvPr>
          <p:cNvSpPr txBox="1"/>
          <p:nvPr/>
        </p:nvSpPr>
        <p:spPr>
          <a:xfrm>
            <a:off x="4513995" y="3147450"/>
            <a:ext cx="84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" panose="020405030504060302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F8673-48EB-E34E-8BB2-39096A7CD427}"/>
              </a:ext>
            </a:extLst>
          </p:cNvPr>
          <p:cNvSpPr txBox="1"/>
          <p:nvPr/>
        </p:nvSpPr>
        <p:spPr>
          <a:xfrm>
            <a:off x="6544223" y="4215492"/>
            <a:ext cx="108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0.15 </a:t>
            </a:r>
            <a:r>
              <a:rPr lang="en-US" sz="2400" i="1" dirty="0">
                <a:latin typeface="Cambria" panose="02040503050406030204" pitchFamily="18" charset="0"/>
              </a:rPr>
              <a:t>m</a:t>
            </a:r>
          </a:p>
        </p:txBody>
      </p:sp>
      <p:sp>
        <p:nvSpPr>
          <p:cNvPr id="15" name="Line 5">
            <a:extLst>
              <a:ext uri="{FF2B5EF4-FFF2-40B4-BE49-F238E27FC236}">
                <a16:creationId xmlns:a16="http://schemas.microsoft.com/office/drawing/2014/main" id="{FBBEB4F9-26BB-F44B-B21D-5E1AD2EE0A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96313" y="3784073"/>
            <a:ext cx="1095097" cy="130227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E187D64-16E2-544E-9B0F-17B7CF7360C5}"/>
              </a:ext>
            </a:extLst>
          </p:cNvPr>
          <p:cNvSpPr>
            <a:spLocks noChangeAspect="1"/>
          </p:cNvSpPr>
          <p:nvPr/>
        </p:nvSpPr>
        <p:spPr>
          <a:xfrm rot="12705986">
            <a:off x="5423290" y="2013700"/>
            <a:ext cx="3528000" cy="3528000"/>
          </a:xfrm>
          <a:prstGeom prst="arc">
            <a:avLst>
              <a:gd name="adj1" fmla="val 16200000"/>
              <a:gd name="adj2" fmla="val 174372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1DA6145F-EE34-F944-ABE7-803736D2A4F3}"/>
              </a:ext>
            </a:extLst>
          </p:cNvPr>
          <p:cNvSpPr>
            <a:spLocks noChangeAspect="1"/>
          </p:cNvSpPr>
          <p:nvPr/>
        </p:nvSpPr>
        <p:spPr>
          <a:xfrm rot="12705986">
            <a:off x="4310195" y="3028244"/>
            <a:ext cx="1116000" cy="1116000"/>
          </a:xfrm>
          <a:prstGeom prst="arc">
            <a:avLst>
              <a:gd name="adj1" fmla="val 16200000"/>
              <a:gd name="adj2" fmla="val 174372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E49E40C7-FECD-FA42-9091-D5AC40628A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87322" y="3599995"/>
            <a:ext cx="407231" cy="40097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D21915-1F35-5647-898F-A7C4856B62E9}"/>
              </a:ext>
            </a:extLst>
          </p:cNvPr>
          <p:cNvSpPr txBox="1"/>
          <p:nvPr/>
        </p:nvSpPr>
        <p:spPr>
          <a:xfrm>
            <a:off x="3739776" y="4020881"/>
            <a:ext cx="108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0.05 </a:t>
            </a:r>
            <a:r>
              <a:rPr lang="en-US" sz="2400" i="1" dirty="0">
                <a:latin typeface="Cambria" panose="02040503050406030204" pitchFamily="18" charset="0"/>
              </a:rPr>
              <a:t>m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B482AB8F-CD4E-AE49-8F6F-88BF20C0DEDA}"/>
              </a:ext>
            </a:extLst>
          </p:cNvPr>
          <p:cNvSpPr>
            <a:spLocks noChangeAspect="1"/>
          </p:cNvSpPr>
          <p:nvPr/>
        </p:nvSpPr>
        <p:spPr>
          <a:xfrm rot="10043740" flipV="1">
            <a:off x="4057270" y="2799114"/>
            <a:ext cx="1620000" cy="1620000"/>
          </a:xfrm>
          <a:prstGeom prst="arc">
            <a:avLst>
              <a:gd name="adj1" fmla="val 16200000"/>
              <a:gd name="adj2" fmla="val 20266856"/>
            </a:avLst>
          </a:prstGeom>
          <a:ln>
            <a:headEnd type="stealth" w="lg" len="lg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580E96-371F-7C46-98A4-A62B530B7F74}"/>
                  </a:ext>
                </a:extLst>
              </p:cNvPr>
              <p:cNvSpPr txBox="1"/>
              <p:nvPr/>
            </p:nvSpPr>
            <p:spPr>
              <a:xfrm>
                <a:off x="3479536" y="2832942"/>
                <a:ext cx="5866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580E96-371F-7C46-98A4-A62B530B7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536" y="2832942"/>
                <a:ext cx="586635" cy="461665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33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55621</TotalTime>
  <Words>475</Words>
  <Application>Microsoft Macintosh PowerPoint</Application>
  <PresentationFormat>Widescreen</PresentationFormat>
  <Paragraphs>283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</vt:lpstr>
      <vt:lpstr>Cambria Math</vt:lpstr>
      <vt:lpstr>Times New Roman</vt:lpstr>
      <vt:lpstr>Office Theme</vt:lpstr>
      <vt:lpstr>LECTURE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LECTURE 2</vt:lpstr>
      <vt:lpstr>PowerPoint Presentation</vt:lpstr>
      <vt:lpstr>PowerPoint Presentation</vt:lpstr>
      <vt:lpstr>PowerPoint Presentation</vt:lpstr>
      <vt:lpstr>PowerPoint Presentation</vt:lpstr>
      <vt:lpstr>12-7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LECTURE 4</vt:lpstr>
      <vt:lpstr>PowerPoint Presentation</vt:lpstr>
      <vt:lpstr>PowerPoint Presentation</vt:lpstr>
      <vt:lpstr>PowerPoint Presentation</vt:lpstr>
      <vt:lpstr>LECTURE 5</vt:lpstr>
      <vt:lpstr>PowerPoint Presentation</vt:lpstr>
      <vt:lpstr>PowerPoint Presentation</vt:lpstr>
      <vt:lpstr>LECTURE 7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Agnes d'Entremont</dc:creator>
  <cp:lastModifiedBy>Agnes d'Entremont</cp:lastModifiedBy>
  <cp:revision>360</cp:revision>
  <dcterms:created xsi:type="dcterms:W3CDTF">2019-05-16T21:32:59Z</dcterms:created>
  <dcterms:modified xsi:type="dcterms:W3CDTF">2021-08-24T20:24:19Z</dcterms:modified>
</cp:coreProperties>
</file>