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5"/>
  </p:notesMasterIdLst>
  <p:sldIdLst>
    <p:sldId id="256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271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257" r:id="rId44"/>
    <p:sldId id="258" r:id="rId45"/>
    <p:sldId id="259" r:id="rId46"/>
    <p:sldId id="260" r:id="rId47"/>
    <p:sldId id="261" r:id="rId48"/>
    <p:sldId id="262" r:id="rId49"/>
    <p:sldId id="263" r:id="rId50"/>
    <p:sldId id="264" r:id="rId51"/>
    <p:sldId id="265" r:id="rId52"/>
    <p:sldId id="266" r:id="rId53"/>
    <p:sldId id="267" r:id="rId54"/>
    <p:sldId id="268" r:id="rId55"/>
    <p:sldId id="269" r:id="rId56"/>
    <p:sldId id="270" r:id="rId57"/>
    <p:sldId id="273" r:id="rId58"/>
    <p:sldId id="272" r:id="rId59"/>
    <p:sldId id="274" r:id="rId60"/>
    <p:sldId id="338" r:id="rId61"/>
    <p:sldId id="278" r:id="rId62"/>
    <p:sldId id="277" r:id="rId63"/>
    <p:sldId id="280" r:id="rId64"/>
    <p:sldId id="279" r:id="rId65"/>
    <p:sldId id="281" r:id="rId66"/>
    <p:sldId id="282" r:id="rId67"/>
    <p:sldId id="283" r:id="rId68"/>
    <p:sldId id="284" r:id="rId69"/>
    <p:sldId id="285" r:id="rId70"/>
    <p:sldId id="286" r:id="rId71"/>
    <p:sldId id="287" r:id="rId72"/>
    <p:sldId id="288" r:id="rId73"/>
    <p:sldId id="289" r:id="rId74"/>
    <p:sldId id="290" r:id="rId75"/>
    <p:sldId id="292" r:id="rId76"/>
    <p:sldId id="291" r:id="rId77"/>
    <p:sldId id="332" r:id="rId78"/>
    <p:sldId id="333" r:id="rId79"/>
    <p:sldId id="334" r:id="rId80"/>
    <p:sldId id="335" r:id="rId81"/>
    <p:sldId id="337" r:id="rId82"/>
    <p:sldId id="275" r:id="rId83"/>
    <p:sldId id="336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4D9B2-7A58-4F37-928B-505AED0CC11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EE599-2289-41F9-9683-AA0E54903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0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2E5C5-E4AA-4AEF-9E78-5EA41C7851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32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5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32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88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9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88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2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50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5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46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2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2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1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4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982D-6DDA-435B-91F1-912D27D6F0F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B102-18A8-4CA3-BCB6-44DDF157535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9.gi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4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1199566">
            <a:off x="5021630" y="2969520"/>
            <a:ext cx="2590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kg</a:t>
            </a:r>
          </a:p>
        </p:txBody>
      </p:sp>
      <p:sp>
        <p:nvSpPr>
          <p:cNvPr id="2" name="Isosceles Triangle 1"/>
          <p:cNvSpPr/>
          <p:nvPr/>
        </p:nvSpPr>
        <p:spPr>
          <a:xfrm>
            <a:off x="-1752600" y="4038600"/>
            <a:ext cx="12420600" cy="1371600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rame 4"/>
          <p:cNvSpPr/>
          <p:nvPr/>
        </p:nvSpPr>
        <p:spPr>
          <a:xfrm>
            <a:off x="2971800" y="1295400"/>
            <a:ext cx="6629400" cy="4572000"/>
          </a:xfrm>
          <a:prstGeom prst="frame">
            <a:avLst>
              <a:gd name="adj1" fmla="val 1961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45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clipartpanda.com/hot-air-balloon-clip-art-biyExEk5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02871"/>
            <a:ext cx="152260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4572000" y="3260272"/>
            <a:ext cx="1599502" cy="17471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71502" y="3227615"/>
            <a:ext cx="1143699" cy="1031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171502" y="762000"/>
            <a:ext cx="1213" cy="4256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15652" y="48227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2653" y="7184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72714" y="500743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27987" y="5007434"/>
            <a:ext cx="1143514" cy="1317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43935" y="6324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572001" y="5007434"/>
            <a:ext cx="15995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239002" y="5007435"/>
            <a:ext cx="572013" cy="6476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172716" y="4259035"/>
            <a:ext cx="621261" cy="6994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793976" y="4259035"/>
            <a:ext cx="5212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09501" y="4876801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1800" y="42206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8400" y="44166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71502" y="3260271"/>
            <a:ext cx="1067499" cy="2405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65474" y="48738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26924" y="5210895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10556" y="397996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71501" y="1585844"/>
            <a:ext cx="0" cy="16417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31516" y="2520828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900 lbs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73658" y="4961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65474" y="5791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25586" y="4074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60017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57600" y="1115786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92886" y="112667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81400" y="2590800"/>
            <a:ext cx="5105400" cy="2438400"/>
          </a:xfrm>
          <a:prstGeom prst="roundRect">
            <a:avLst>
              <a:gd name="adj" fmla="val 46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28358" y="2662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63644" y="2673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61016" y="4898572"/>
            <a:ext cx="1420584" cy="891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70715" y="5650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7620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799114" y="177709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12630" y="177437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99114" y="1990730"/>
            <a:ext cx="4713516" cy="3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9800" y="1809178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4m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849880" y="2688770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41172" y="4920342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08961" y="2688770"/>
            <a:ext cx="0" cy="223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77654" y="365759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810001" y="4931228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3124200" y="4245430"/>
            <a:ext cx="1371600" cy="1371600"/>
          </a:xfrm>
          <a:prstGeom prst="arc">
            <a:avLst>
              <a:gd name="adj1" fmla="val 21575252"/>
              <a:gd name="adj2" fmla="val 19699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91616" y="499693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39884" y="2373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2372" y="2362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Frame 22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66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6050410" y="5201807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63887" y="5201808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5736772" y="1197428"/>
            <a:ext cx="609600" cy="411480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4191000" y="1143000"/>
            <a:ext cx="2438400" cy="1828800"/>
          </a:xfrm>
          <a:prstGeom prst="cube">
            <a:avLst>
              <a:gd name="adj" fmla="val 898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36772" y="1197429"/>
            <a:ext cx="609600" cy="272143"/>
          </a:xfrm>
          <a:prstGeom prst="ellipse">
            <a:avLst/>
          </a:prstGeom>
          <a:noFill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052815" y="762001"/>
            <a:ext cx="0" cy="571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93348" y="501714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7141" y="152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6962" y="638835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041573" y="1333499"/>
            <a:ext cx="11243" cy="38683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769429" y="5181600"/>
            <a:ext cx="271785" cy="3370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063701" y="5192486"/>
            <a:ext cx="718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001000" y="5181601"/>
            <a:ext cx="838201" cy="10123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11306" y="560089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27.5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105978" y="6193972"/>
            <a:ext cx="287325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2831" y="605062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4588749" y="2895599"/>
            <a:ext cx="3412250" cy="33089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71800" y="2819400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596492" y="1328058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49411" y="1328058"/>
            <a:ext cx="1656566" cy="1491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92006" y="190202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32.5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542314" y="1338944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7019926" y="1338945"/>
            <a:ext cx="1" cy="3842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49692" y="312122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588749" y="2895600"/>
            <a:ext cx="1308392" cy="12903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77695" y="3790176"/>
            <a:ext cx="108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P=800 lbs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69428" y="49211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5546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97698" y="3048000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3608456" y="3603172"/>
            <a:ext cx="734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4040398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1457129" y="4855645"/>
            <a:ext cx="2480709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56114" y="38927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5400000">
            <a:off x="3555067" y="4947912"/>
            <a:ext cx="2186266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190188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6244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3900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4232341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9262492">
            <a:off x="3864860" y="3355697"/>
            <a:ext cx="4479921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30337" y="3535351"/>
            <a:ext cx="17675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1980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726352" y="2168764"/>
            <a:ext cx="1" cy="16412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80960" y="21553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64351" y="35814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 kg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4812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1100" y="3593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21502" y="1981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548735" y="3526971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8372" y="33426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768104" y="426720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017652" y="1823359"/>
            <a:ext cx="3254828" cy="2656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37018" y="374546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357418" y="295003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22932" y="1611086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19570" y="2351314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604658" y="4822372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>
            <a:off x="3940628" y="4136572"/>
            <a:ext cx="1371600" cy="1371600"/>
          </a:xfrm>
          <a:prstGeom prst="arc">
            <a:avLst>
              <a:gd name="adj1" fmla="val 18902108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66658" y="44203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63236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 rot="20108558">
            <a:off x="5970089" y="280176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 rot="14462270">
            <a:off x="8684071" y="324872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1524000" y="2514600"/>
            <a:ext cx="9144000" cy="4343400"/>
          </a:xfrm>
          <a:prstGeom prst="triangle">
            <a:avLst>
              <a:gd name="adj" fmla="val 10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 rot="20091558">
            <a:off x="4107636" y="3288644"/>
            <a:ext cx="2743200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76800" y="465908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6400800" y="3929744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24" idx="5"/>
            <a:endCxn id="14" idx="1"/>
          </p:cNvCxnSpPr>
          <p:nvPr/>
        </p:nvCxnSpPr>
        <p:spPr>
          <a:xfrm>
            <a:off x="6687399" y="2835203"/>
            <a:ext cx="2263432" cy="305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33516" y="389062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8944" y="3516868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</a:t>
            </a:r>
          </a:p>
        </p:txBody>
      </p:sp>
      <p:sp>
        <p:nvSpPr>
          <p:cNvPr id="14" name="Oval 13"/>
          <p:cNvSpPr/>
          <p:nvPr/>
        </p:nvSpPr>
        <p:spPr>
          <a:xfrm rot="19862270">
            <a:off x="8949052" y="310796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246914" y="5192486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8316686" y="2481942"/>
            <a:ext cx="1371600" cy="1371600"/>
          </a:xfrm>
          <a:prstGeom prst="arc">
            <a:avLst>
              <a:gd name="adj1" fmla="val 8768518"/>
              <a:gd name="adj2" fmla="val 115162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16228" y="313547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92686" y="4452258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3572" y="3056642"/>
            <a:ext cx="762000" cy="1591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19862270">
            <a:off x="6597738" y="277685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524956" y="4026930"/>
            <a:ext cx="723444" cy="137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372100" y="4462046"/>
            <a:ext cx="2095500" cy="102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9236" y="5117068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4600" y="4757056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91828" y="4461159"/>
            <a:ext cx="4418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124200" y="6128656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>
            <a:off x="2460170" y="5442856"/>
            <a:ext cx="1371600" cy="1371600"/>
          </a:xfrm>
          <a:prstGeom prst="arc">
            <a:avLst>
              <a:gd name="adj1" fmla="val 1987983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6200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581400" y="3982064"/>
            <a:ext cx="1772014" cy="81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581400" y="4255532"/>
            <a:ext cx="685800" cy="130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01142" y="4920342"/>
            <a:ext cx="660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1.5m</a:t>
            </a:r>
          </a:p>
        </p:txBody>
      </p:sp>
      <p:sp>
        <p:nvSpPr>
          <p:cNvPr id="53" name="Frame 52"/>
          <p:cNvSpPr/>
          <p:nvPr/>
        </p:nvSpPr>
        <p:spPr>
          <a:xfrm>
            <a:off x="2209800" y="914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3276600" y="2865088"/>
            <a:ext cx="3280128" cy="152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29000" y="4321628"/>
            <a:ext cx="4860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37818" y="47117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75617" y="39857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45759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3581400" y="3581400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5791200" y="2895600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09800" y="5334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209800" y="4648200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20686" y="4495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42846" y="5149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4292" y="43437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409" y="41206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10000" y="269926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96000" y="44196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458200" y="20574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72637" y="2646402"/>
            <a:ext cx="373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63001" y="1908565"/>
            <a:ext cx="37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19990" y="489876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772400" y="2831069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924801" y="3810001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608591" y="3097083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248401" y="556221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79790" y="3097084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10000" y="3097082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10200" y="2923384"/>
            <a:ext cx="62549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83455" y="46217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732544" y="325055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378547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10000" y="2971800"/>
            <a:ext cx="2590800" cy="18179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15236" y="263512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800 N</a:t>
            </a:r>
          </a:p>
        </p:txBody>
      </p:sp>
      <p:sp>
        <p:nvSpPr>
          <p:cNvPr id="11" name="Arc 10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6252097"/>
              <a:gd name="adj2" fmla="val 194771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3657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59727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3505203" y="1131429"/>
            <a:ext cx="4495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438401" y="14478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7568271" y="17172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7955281" y="15546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4050008" y="17281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437018" y="15655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20489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825946"/>
            <a:ext cx="0" cy="6109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24201" y="47975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291944" y="5334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20702" y="1640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91447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52771" y="9470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001000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65140" y="958726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65540" y="9478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491447" y="4789030"/>
            <a:ext cx="3509554" cy="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438401" y="51054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 rot="16200000">
            <a:off x="7568271" y="53748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55281" y="52122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16200000">
            <a:off x="4050008" y="53857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24000" y="57065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334000" y="41910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20343" y="38434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491447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59085" y="46046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8001000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53910" y="46054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1" name="Frame 40"/>
          <p:cNvSpPr/>
          <p:nvPr/>
        </p:nvSpPr>
        <p:spPr>
          <a:xfrm>
            <a:off x="1371600" y="-609600"/>
            <a:ext cx="8001000" cy="3810000"/>
          </a:xfrm>
          <a:prstGeom prst="frame">
            <a:avLst>
              <a:gd name="adj1" fmla="val 26202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rame 41"/>
          <p:cNvSpPr/>
          <p:nvPr/>
        </p:nvSpPr>
        <p:spPr>
          <a:xfrm>
            <a:off x="1447800" y="3124200"/>
            <a:ext cx="8001000" cy="3733800"/>
          </a:xfrm>
          <a:prstGeom prst="frame">
            <a:avLst>
              <a:gd name="adj1" fmla="val 2357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922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6200000">
            <a:off x="5237963" y="1963365"/>
            <a:ext cx="2100870" cy="3889995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3124200" y="685800"/>
            <a:ext cx="67818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4846" y="46355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305800" y="2857926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04509" y="3788619"/>
            <a:ext cx="0" cy="78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28458" y="4343400"/>
            <a:ext cx="339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85114" y="4159126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335516" y="4820194"/>
            <a:ext cx="548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62308" y="2857926"/>
            <a:ext cx="0" cy="1962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25544" y="369570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7201" y="23738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N</a:t>
            </a:r>
          </a:p>
        </p:txBody>
      </p:sp>
    </p:spTree>
    <p:extLst>
      <p:ext uri="{BB962C8B-B14F-4D97-AF65-F5344CB8AC3E}">
        <p14:creationId xmlns:p14="http://schemas.microsoft.com/office/powerpoint/2010/main" val="3476836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4114801" y="3137000"/>
            <a:ext cx="4058437" cy="1586159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781800" y="3569167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212772" y="5029200"/>
            <a:ext cx="3864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77200" y="3581401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43400" y="2708860"/>
            <a:ext cx="1066800" cy="5677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429000" y="3279947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429000" y="4626428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12772" y="4811486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818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0772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722914" y="3279948"/>
            <a:ext cx="0" cy="1346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648200" y="3265714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185972" y="45585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62398" y="4659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3" name="Arc 32"/>
          <p:cNvSpPr/>
          <p:nvPr/>
        </p:nvSpPr>
        <p:spPr>
          <a:xfrm>
            <a:off x="3690256" y="2579914"/>
            <a:ext cx="1371600" cy="1371600"/>
          </a:xfrm>
          <a:prstGeom prst="arc">
            <a:avLst>
              <a:gd name="adj1" fmla="val 20097585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16286" y="286372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31973" y="2373868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27856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12370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2543" y="37555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79571" y="48441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39001" y="48441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1639456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236530" y="3243942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31973" y="193922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N/m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94248" y="3015342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51966" y="27867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9683" y="2558142"/>
            <a:ext cx="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2329542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2329542"/>
            <a:ext cx="336913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95659" y="281940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N/m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42670" y="45502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91400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9906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69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83362" y="3233056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44708" y="27758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605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1861456"/>
            <a:ext cx="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1850572"/>
            <a:ext cx="3363686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66657" y="149212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 ft/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79540" y="45502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05720" y="4539342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920342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1861457"/>
            <a:ext cx="1981200" cy="18288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740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4205857" y="3048296"/>
            <a:ext cx="54167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 rot="16200000">
            <a:off x="5705267" y="5419187"/>
            <a:ext cx="248065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3823585" y="540750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57173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66704" y="570650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05857" y="2645228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59084" y="28637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622591" y="26670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09114" y="28738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15" name="Frame 14"/>
          <p:cNvSpPr/>
          <p:nvPr/>
        </p:nvSpPr>
        <p:spPr>
          <a:xfrm>
            <a:off x="2286000" y="609600"/>
            <a:ext cx="90678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4880774" y="4321246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8917889">
            <a:off x="3762276" y="4306331"/>
            <a:ext cx="255203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86117" y="5126788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51482" y="5126787"/>
            <a:ext cx="408888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>
          <a:xfrm rot="1369065">
            <a:off x="5508227" y="4326879"/>
            <a:ext cx="4413389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9568161" y="5235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84287" y="5246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06059" y="36463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05857" y="52312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12088" y="52904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38716" y="2667000"/>
            <a:ext cx="0" cy="78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61657" y="5279572"/>
            <a:ext cx="548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61657" y="3679372"/>
            <a:ext cx="194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733800" y="3679372"/>
            <a:ext cx="1984" cy="1589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61658" y="42788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54286" y="51061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43596" y="5105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78286" y="35705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60444" y="50183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43541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8257902" y="262345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587932" y="257991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5062" y="4669970"/>
            <a:ext cx="4698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 rot="1020291">
            <a:off x="5669978" y="374931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ounded Rectangle 43"/>
          <p:cNvSpPr/>
          <p:nvPr/>
        </p:nvSpPr>
        <p:spPr>
          <a:xfrm rot="20579709" flipH="1">
            <a:off x="3369370" y="373712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16200000">
            <a:off x="5343413" y="373527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7741838" y="3746777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2262678"/>
            <a:ext cx="78486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0237" y="51968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0882" y="449579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576666" y="4484914"/>
            <a:ext cx="0" cy="57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ame 14"/>
          <p:cNvSpPr/>
          <p:nvPr/>
        </p:nvSpPr>
        <p:spPr>
          <a:xfrm>
            <a:off x="1828800" y="1981200"/>
            <a:ext cx="87630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6200000">
            <a:off x="3057415" y="373589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29000" y="411479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429000" y="337457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714998" y="411417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714998" y="337395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55274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5963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852160" y="3483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45626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229600" y="423454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229598" y="349431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03172" y="3352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14056" y="40829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16928" y="33419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10942" y="408214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43274" y="3352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946572" y="40938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91346" y="428244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273144" y="4278084"/>
            <a:ext cx="0" cy="598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915512" y="48884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03572" y="4495800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2721424" y="4278086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733744" y="3537858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048000" y="3540034"/>
            <a:ext cx="0" cy="73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08517" y="37120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3840399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 rot="16200000">
            <a:off x="3058886" y="5377543"/>
            <a:ext cx="9144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 flipH="1">
            <a:off x="5115943" y="27432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16086" y="27432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352800" y="506127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190999" y="42883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18900000" flipH="1">
            <a:off x="3027169" y="42454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 rot="2700000">
            <a:off x="4629780" y="42454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52998" y="50612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694714" y="5061270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 rot="16200000">
            <a:off x="7456713" y="42883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 rot="18900000" flipH="1">
            <a:off x="6281997" y="4256314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2700000">
            <a:off x="7895494" y="42454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218712" y="50612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953000" y="3439884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618514" y="342900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 rot="16200000">
            <a:off x="5807526" y="4250870"/>
            <a:ext cx="192677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79072" y="51663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079274" y="5181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733904" y="5181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344990" y="51881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34304" y="5181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72744" y="35596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738256" y="35443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344990" y="35378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09800" y="5638800"/>
            <a:ext cx="1676400" cy="1371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786258" y="5584372"/>
            <a:ext cx="1676400" cy="12736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6781800" y="27432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8403772" y="27432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058400" y="27432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3069770"/>
            <a:ext cx="654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 rot="16200000">
            <a:off x="9887494" y="537754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48775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813957" y="5207468"/>
            <a:ext cx="468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792186" y="3603172"/>
            <a:ext cx="1845129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966357" y="3616234"/>
            <a:ext cx="0" cy="156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14258" y="34072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57798" y="50400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01542" y="33963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29400" y="4876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02422" y="33854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28992" y="50299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655628" y="50190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767944" y="616048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14800" y="286372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85670" y="28637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18528" y="287383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100458" y="28746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129345" y="521464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81798" y="521425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392886" y="52251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422568" y="6194752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044542" y="6183086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99656" y="42788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76" name="Frame 75"/>
          <p:cNvSpPr/>
          <p:nvPr/>
        </p:nvSpPr>
        <p:spPr>
          <a:xfrm>
            <a:off x="1905000" y="11430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388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18900000" flipH="1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1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90446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2700000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2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3593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5105400" y="1807029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5105400" y="476794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48338" y="45832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3374" y="14167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12405" y="476794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28353" y="5562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05400" y="2579915"/>
            <a:ext cx="2667000" cy="2177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5086034" y="2590801"/>
            <a:ext cx="2690819" cy="2188028"/>
          </a:xfrm>
          <a:custGeom>
            <a:avLst/>
            <a:gdLst>
              <a:gd name="connsiteX0" fmla="*/ 0 w 3017390"/>
              <a:gd name="connsiteY0" fmla="*/ 1382486 h 1382486"/>
              <a:gd name="connsiteX1" fmla="*/ 3017390 w 3017390"/>
              <a:gd name="connsiteY1" fmla="*/ 0 h 1382486"/>
              <a:gd name="connsiteX2" fmla="*/ 3017390 w 3017390"/>
              <a:gd name="connsiteY2" fmla="*/ 1382486 h 1382486"/>
              <a:gd name="connsiteX3" fmla="*/ 0 w 3017390"/>
              <a:gd name="connsiteY3" fmla="*/ 1382486 h 1382486"/>
              <a:gd name="connsiteX0" fmla="*/ 0 w 3017390"/>
              <a:gd name="connsiteY0" fmla="*/ 2188028 h 2188028"/>
              <a:gd name="connsiteX1" fmla="*/ 2690819 w 3017390"/>
              <a:gd name="connsiteY1" fmla="*/ 0 h 2188028"/>
              <a:gd name="connsiteX2" fmla="*/ 3017390 w 3017390"/>
              <a:gd name="connsiteY2" fmla="*/ 2188028 h 2188028"/>
              <a:gd name="connsiteX3" fmla="*/ 0 w 3017390"/>
              <a:gd name="connsiteY3" fmla="*/ 2188028 h 2188028"/>
              <a:gd name="connsiteX0" fmla="*/ 0 w 2690819"/>
              <a:gd name="connsiteY0" fmla="*/ 2188028 h 2188028"/>
              <a:gd name="connsiteX1" fmla="*/ 2690819 w 2690819"/>
              <a:gd name="connsiteY1" fmla="*/ 0 h 2188028"/>
              <a:gd name="connsiteX2" fmla="*/ 2690818 w 2690819"/>
              <a:gd name="connsiteY2" fmla="*/ 1284513 h 2188028"/>
              <a:gd name="connsiteX3" fmla="*/ 0 w 2690819"/>
              <a:gd name="connsiteY3" fmla="*/ 2188028 h 218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0819" h="2188028">
                <a:moveTo>
                  <a:pt x="0" y="2188028"/>
                </a:moveTo>
                <a:lnTo>
                  <a:pt x="2690819" y="0"/>
                </a:lnTo>
                <a:cubicBezTo>
                  <a:pt x="2690819" y="428171"/>
                  <a:pt x="2690818" y="856342"/>
                  <a:pt x="2690818" y="1284513"/>
                </a:cubicBezTo>
                <a:lnTo>
                  <a:pt x="0" y="2188028"/>
                </a:lnTo>
                <a:close/>
              </a:path>
            </a:pathLst>
          </a:custGeom>
          <a:solidFill>
            <a:srgbClr val="FF0000">
              <a:alpha val="19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Arc 12"/>
          <p:cNvSpPr/>
          <p:nvPr/>
        </p:nvSpPr>
        <p:spPr>
          <a:xfrm>
            <a:off x="4171633" y="3537856"/>
            <a:ext cx="1828800" cy="1828800"/>
          </a:xfrm>
          <a:prstGeom prst="arc">
            <a:avLst>
              <a:gd name="adj1" fmla="val 203446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35117" y="40160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5" name="Arc 14"/>
          <p:cNvSpPr/>
          <p:nvPr/>
        </p:nvSpPr>
        <p:spPr>
          <a:xfrm>
            <a:off x="4038600" y="4517572"/>
            <a:ext cx="1828800" cy="490640"/>
          </a:xfrm>
          <a:prstGeom prst="arc">
            <a:avLst>
              <a:gd name="adj1" fmla="val 20769239"/>
              <a:gd name="adj2" fmla="val 80514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8662" y="4876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1" y="221058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</p:spTree>
    <p:extLst>
      <p:ext uri="{BB962C8B-B14F-4D97-AF65-F5344CB8AC3E}">
        <p14:creationId xmlns:p14="http://schemas.microsoft.com/office/powerpoint/2010/main" val="1901676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1676400" y="1844039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332232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3322320" y="362712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03428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4624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5820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5034280" y="362712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746240" y="32004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>
            <a:stCxn id="2" idx="4"/>
            <a:endCxn id="3" idx="0"/>
          </p:cNvCxnSpPr>
          <p:nvPr/>
        </p:nvCxnSpPr>
        <p:spPr>
          <a:xfrm>
            <a:off x="3413760" y="2087880"/>
            <a:ext cx="0" cy="1539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2"/>
            <a:endCxn id="2" idx="6"/>
          </p:cNvCxnSpPr>
          <p:nvPr/>
        </p:nvCxnSpPr>
        <p:spPr>
          <a:xfrm flipH="1">
            <a:off x="3505200" y="199644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3" idx="6"/>
          </p:cNvCxnSpPr>
          <p:nvPr/>
        </p:nvCxnSpPr>
        <p:spPr>
          <a:xfrm flipH="1">
            <a:off x="3505200" y="371856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4"/>
            <a:endCxn id="7" idx="0"/>
          </p:cNvCxnSpPr>
          <p:nvPr/>
        </p:nvCxnSpPr>
        <p:spPr>
          <a:xfrm>
            <a:off x="5125720" y="2087880"/>
            <a:ext cx="0" cy="1539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4"/>
            <a:endCxn id="8" idx="0"/>
          </p:cNvCxnSpPr>
          <p:nvPr/>
        </p:nvCxnSpPr>
        <p:spPr>
          <a:xfrm>
            <a:off x="6837680" y="2087880"/>
            <a:ext cx="0" cy="1112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6"/>
            <a:endCxn id="5" idx="2"/>
          </p:cNvCxnSpPr>
          <p:nvPr/>
        </p:nvCxnSpPr>
        <p:spPr>
          <a:xfrm>
            <a:off x="5217160" y="199644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6"/>
            <a:endCxn id="6" idx="2"/>
          </p:cNvCxnSpPr>
          <p:nvPr/>
        </p:nvCxnSpPr>
        <p:spPr>
          <a:xfrm>
            <a:off x="6929120" y="199644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2"/>
            <a:endCxn id="7" idx="6"/>
          </p:cNvCxnSpPr>
          <p:nvPr/>
        </p:nvCxnSpPr>
        <p:spPr>
          <a:xfrm flipH="1">
            <a:off x="5217160" y="3291840"/>
            <a:ext cx="1529080" cy="426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3"/>
            <a:endCxn id="8" idx="7"/>
          </p:cNvCxnSpPr>
          <p:nvPr/>
        </p:nvCxnSpPr>
        <p:spPr>
          <a:xfrm flipH="1">
            <a:off x="6902338" y="2061098"/>
            <a:ext cx="1582644" cy="1166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1"/>
            <a:endCxn id="4" idx="5"/>
          </p:cNvCxnSpPr>
          <p:nvPr/>
        </p:nvCxnSpPr>
        <p:spPr>
          <a:xfrm flipH="1" flipV="1">
            <a:off x="5190378" y="2061098"/>
            <a:ext cx="1582644" cy="1166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1"/>
          </p:cNvCxnSpPr>
          <p:nvPr/>
        </p:nvCxnSpPr>
        <p:spPr>
          <a:xfrm flipH="1" flipV="1">
            <a:off x="3478418" y="2034316"/>
            <a:ext cx="1582644" cy="16195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426030" y="990600"/>
            <a:ext cx="1676400" cy="3505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3113316" y="3616234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00275" y="15792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98584" y="157842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62070" y="16002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85458" y="284117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05400" y="277585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41586" y="23622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54828" y="148045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76600" y="38325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82358" y="15574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953000" y="38216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683830" y="15675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705600" y="3440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96336" y="2133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561606" y="838200"/>
            <a:ext cx="0" cy="1045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189847" y="46886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Frame 70"/>
          <p:cNvSpPr/>
          <p:nvPr/>
        </p:nvSpPr>
        <p:spPr>
          <a:xfrm>
            <a:off x="1905000" y="-12954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835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16200000">
            <a:off x="2721428" y="4844143"/>
            <a:ext cx="9144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778485" y="22098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178628" y="22098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015342" y="452787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3853541" y="37549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8900000" flipH="1">
            <a:off x="2689711" y="37120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2700000">
            <a:off x="4292322" y="37120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15540" y="45278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57256" y="4527870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7119255" y="37549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5944539" y="3722914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 rot="2700000">
            <a:off x="7558036" y="37120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81254" y="45278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15542" y="2906484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81056" y="289560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5470068" y="3717470"/>
            <a:ext cx="192677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141614" y="4632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741816" y="46482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396446" y="46482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07532" y="46547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9596846" y="46482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735286" y="30262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400798" y="30109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007532" y="3004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72342" y="5105400"/>
            <a:ext cx="1676400" cy="1371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448800" y="5050972"/>
            <a:ext cx="1676400" cy="12736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444342" y="22098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066314" y="22098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720942" y="22098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178628" y="2536370"/>
            <a:ext cx="654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 rot="16200000">
            <a:off x="9550036" y="484414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67742" y="43441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476499" y="4674068"/>
            <a:ext cx="468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454728" y="3069772"/>
            <a:ext cx="1845129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28899" y="3082834"/>
            <a:ext cx="0" cy="156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76800" y="28738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20340" y="45066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64084" y="28629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91942" y="4343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64964" y="28520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91534" y="44965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318170" y="44856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452258" y="5627085"/>
                <a:ext cx="6983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𝐅</m:t>
                          </m:r>
                        </m:e>
                        <m: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𝐖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258" y="5627085"/>
                <a:ext cx="698332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777342" y="233032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48212" y="2330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81070" y="234043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763000" y="23412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791887" y="468124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444340" y="468085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55428" y="46917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69364" y="3745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p:sp>
        <p:nvSpPr>
          <p:cNvPr id="55" name="Frame 54"/>
          <p:cNvSpPr/>
          <p:nvPr/>
        </p:nvSpPr>
        <p:spPr>
          <a:xfrm>
            <a:off x="1567542" y="6096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106886" y="5624782"/>
                <a:ext cx="6983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𝐅</m:t>
                          </m:r>
                        </m:e>
                        <m: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𝐖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886" y="5624782"/>
                <a:ext cx="698332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7716326" y="5624782"/>
                <a:ext cx="6983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𝐅</m:t>
                          </m:r>
                        </m:e>
                        <m: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𝐖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326" y="5624782"/>
                <a:ext cx="698332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399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flipH="1">
            <a:off x="2841172" y="3951512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 flipH="1">
            <a:off x="2852058" y="2514599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3668486" y="2057399"/>
            <a:ext cx="5170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09800" y="9906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64442" y="1246107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6368" y="1872733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6" name="Frame 5"/>
          <p:cNvSpPr/>
          <p:nvPr/>
        </p:nvSpPr>
        <p:spPr>
          <a:xfrm>
            <a:off x="1556657" y="381000"/>
            <a:ext cx="8763000" cy="5257800"/>
          </a:xfrm>
          <a:prstGeom prst="frame">
            <a:avLst>
              <a:gd name="adj1" fmla="val 2008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12618" y="2514599"/>
            <a:ext cx="565315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6342" y="42780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839200" y="1600199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 rot="19879869">
            <a:off x="3386374" y="3225657"/>
            <a:ext cx="3270813" cy="31154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75016" y="404948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59286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64130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668486" y="1796144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02828" y="1807029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11854" y="18723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52800" y="2133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7300" y="2895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5912" y="2895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971800" y="2658292"/>
            <a:ext cx="0" cy="147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56114" y="26670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7000" y="41148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99657" y="3179410"/>
            <a:ext cx="5597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ft</a:t>
            </a:r>
          </a:p>
        </p:txBody>
      </p:sp>
    </p:spTree>
    <p:extLst>
      <p:ext uri="{BB962C8B-B14F-4D97-AF65-F5344CB8AC3E}">
        <p14:creationId xmlns:p14="http://schemas.microsoft.com/office/powerpoint/2010/main" val="2537532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19471319">
            <a:off x="7826097" y="3300923"/>
            <a:ext cx="1540152" cy="2090056"/>
            <a:chOff x="5927448" y="1513116"/>
            <a:chExt cx="1540152" cy="2090056"/>
          </a:xfrm>
        </p:grpSpPr>
        <p:pic>
          <p:nvPicPr>
            <p:cNvPr id="1028" name="Picture 4" descr="http://psdcovers.s3.amazonaws.com/wp-content/uploads/2011/12/CAN005r4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37" t="3338" r="32130" b="5882"/>
            <a:stretch/>
          </p:blipFill>
          <p:spPr bwMode="auto">
            <a:xfrm>
              <a:off x="6173241" y="1600198"/>
              <a:ext cx="1032414" cy="1955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927448" y="1513116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3600" y="3374572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6" name="Picture 2" descr="http://www.woodworkersworkshop.com/store/media/ecom/prodlg/19-W7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667000"/>
            <a:ext cx="2485221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 rot="1523744">
            <a:off x="5365476" y="3086525"/>
            <a:ext cx="4088569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975448" y="4943980"/>
            <a:ext cx="1616352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937170" y="3893155"/>
            <a:ext cx="1654631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13246" y="281916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8040188" y="35269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096102" y="5057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74332" y="4012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058400" y="12954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9302" y="35168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21466" y="53231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14912" y="3238583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34000" y="2470548"/>
            <a:ext cx="390326" cy="7620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Frame 20"/>
          <p:cNvSpPr/>
          <p:nvPr/>
        </p:nvSpPr>
        <p:spPr>
          <a:xfrm>
            <a:off x="1066800" y="762000"/>
            <a:ext cx="10210800" cy="61722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0" y="1828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Arc 22"/>
          <p:cNvSpPr/>
          <p:nvPr/>
        </p:nvSpPr>
        <p:spPr>
          <a:xfrm flipH="1">
            <a:off x="6836228" y="1752600"/>
            <a:ext cx="4572000" cy="4572000"/>
          </a:xfrm>
          <a:prstGeom prst="arc">
            <a:avLst>
              <a:gd name="adj1" fmla="val 20129334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3742" y="3352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512920" y="4038600"/>
            <a:ext cx="693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219690" y="305737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240484" y="255814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867400" y="1447800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73850" y="1600201"/>
            <a:ext cx="3351151" cy="160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84570" y="2047296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.3 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43304" y="2776640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.1 m</a:t>
            </a:r>
          </a:p>
        </p:txBody>
      </p:sp>
    </p:spTree>
    <p:extLst>
      <p:ext uri="{BB962C8B-B14F-4D97-AF65-F5344CB8AC3E}">
        <p14:creationId xmlns:p14="http://schemas.microsoft.com/office/powerpoint/2010/main" val="1832657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flipH="1">
            <a:off x="4103913" y="3178629"/>
            <a:ext cx="3085811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3784131" flipH="1">
            <a:off x="4506049" y="4608220"/>
            <a:ext cx="3511626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7815869">
            <a:off x="3283659" y="3458497"/>
            <a:ext cx="6065411" cy="313067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9150" y="34761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5482046" y="32766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18218" y="3276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54486" y="4191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9658" y="347613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4724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1" y="2173070"/>
            <a:ext cx="542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702628" y="2264228"/>
            <a:ext cx="2667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9906" y="1143000"/>
            <a:ext cx="51566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6944" y="34834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59484" y="990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01702" y="95872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Arc 22"/>
          <p:cNvSpPr/>
          <p:nvPr/>
        </p:nvSpPr>
        <p:spPr>
          <a:xfrm>
            <a:off x="4278084" y="2699660"/>
            <a:ext cx="914400" cy="914400"/>
          </a:xfrm>
          <a:prstGeom prst="arc">
            <a:avLst>
              <a:gd name="adj1" fmla="val 1713595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5018124" y="2514600"/>
            <a:ext cx="51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06358" y="58674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7136" y="5867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4000" y="6357082"/>
            <a:ext cx="9144000" cy="5009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07746" y="1716260"/>
            <a:ext cx="1710472" cy="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91774" y="15356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707746" y="1476776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19058" y="1469572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44342" y="1447800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46339" y="15240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7918342" y="1175266"/>
            <a:ext cx="844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342406" y="3352800"/>
            <a:ext cx="1420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412002" y="4234542"/>
            <a:ext cx="2427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458200" y="1175266"/>
            <a:ext cx="0" cy="518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38442" y="2057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 in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201032" y="35930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42515" y="5105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in</a:t>
            </a:r>
          </a:p>
        </p:txBody>
      </p:sp>
      <p:sp>
        <p:nvSpPr>
          <p:cNvPr id="53" name="Frame 52"/>
          <p:cNvSpPr/>
          <p:nvPr/>
        </p:nvSpPr>
        <p:spPr>
          <a:xfrm>
            <a:off x="2819401" y="76201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370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 rot="10800000">
            <a:off x="5562600" y="5486400"/>
            <a:ext cx="4191000" cy="685800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761563" y="4419600"/>
            <a:ext cx="1801037" cy="106680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F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524000" y="6172202"/>
            <a:ext cx="9144000" cy="6857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191001" y="5486400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4800600" y="4724400"/>
            <a:ext cx="1447800" cy="1524000"/>
          </a:xfrm>
          <a:prstGeom prst="arc">
            <a:avLst>
              <a:gd name="adj1" fmla="val 10800000"/>
              <a:gd name="adj2" fmla="val 126895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1746" y="50408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774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164607">
            <a:off x="3695193" y="2454655"/>
            <a:ext cx="2819400" cy="228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= 60 kg</a:t>
            </a:r>
          </a:p>
        </p:txBody>
      </p:sp>
      <p:sp>
        <p:nvSpPr>
          <p:cNvPr id="4" name="Rectangle 3"/>
          <p:cNvSpPr/>
          <p:nvPr/>
        </p:nvSpPr>
        <p:spPr>
          <a:xfrm rot="20164607">
            <a:off x="3825137" y="4217505"/>
            <a:ext cx="5344886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855973" y="5497139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78144" y="502944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444342" y="2394710"/>
            <a:ext cx="1556659" cy="70205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870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97698" y="3048000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push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1662683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57799" y="3200400"/>
            <a:ext cx="1143000" cy="2895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Isosceles Triangle 5"/>
          <p:cNvSpPr/>
          <p:nvPr/>
        </p:nvSpPr>
        <p:spPr>
          <a:xfrm rot="10800000">
            <a:off x="5730110" y="3189514"/>
            <a:ext cx="202604" cy="1915886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638800" y="2209800"/>
            <a:ext cx="381000" cy="22098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9685" y="24384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29299" y="1054792"/>
            <a:ext cx="0" cy="1155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07522" y="660772"/>
            <a:ext cx="851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200 lbs</a:t>
            </a:r>
          </a:p>
        </p:txBody>
      </p:sp>
    </p:spTree>
    <p:extLst>
      <p:ext uri="{BB962C8B-B14F-4D97-AF65-F5344CB8AC3E}">
        <p14:creationId xmlns:p14="http://schemas.microsoft.com/office/powerpoint/2010/main" val="1559177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524557" y="2220188"/>
            <a:ext cx="346709" cy="2004291"/>
            <a:chOff x="5341978" y="1782618"/>
            <a:chExt cx="346709" cy="2004291"/>
          </a:xfrm>
        </p:grpSpPr>
        <p:sp>
          <p:nvSpPr>
            <p:cNvPr id="9" name="Rectangle 8"/>
            <p:cNvSpPr/>
            <p:nvPr/>
          </p:nvSpPr>
          <p:spPr>
            <a:xfrm>
              <a:off x="5398262" y="1782618"/>
              <a:ext cx="249382" cy="20042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20554581">
              <a:off x="5341978" y="180905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20554581">
              <a:off x="5341978" y="196786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20554581">
              <a:off x="5341978" y="212667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20554581">
              <a:off x="5341978" y="228548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20554581">
              <a:off x="5341978" y="244429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20554581">
              <a:off x="5341978" y="260309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20554581">
              <a:off x="5341978" y="276190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0554581">
              <a:off x="5341978" y="292071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20554581">
              <a:off x="5341978" y="307952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20554581">
              <a:off x="5341978" y="323833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20554581">
              <a:off x="5341978" y="339713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20554581">
              <a:off x="5341978" y="355594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20554581">
              <a:off x="5341978" y="371475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427307" y="2195768"/>
            <a:ext cx="556449" cy="457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4203" y="5282045"/>
            <a:ext cx="2087418" cy="12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3821" y="3319317"/>
            <a:ext cx="808182" cy="1962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3821" y="2252515"/>
            <a:ext cx="808182" cy="3278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4366" y="2098270"/>
            <a:ext cx="1547091" cy="10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2003" y="2351808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9366" y="2356425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62190" y="540211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49465" y="1375294"/>
            <a:ext cx="8366760" cy="7229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Frame 25"/>
          <p:cNvSpPr/>
          <p:nvPr/>
        </p:nvSpPr>
        <p:spPr>
          <a:xfrm>
            <a:off x="2673466" y="346594"/>
            <a:ext cx="5897880" cy="6185393"/>
          </a:xfrm>
          <a:prstGeom prst="frame">
            <a:avLst>
              <a:gd name="adj1" fmla="val 1579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3845" y="1177174"/>
            <a:ext cx="1753" cy="9060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21039" y="816323"/>
            <a:ext cx="968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4000 lbs</a:t>
            </a:r>
          </a:p>
        </p:txBody>
      </p:sp>
    </p:spTree>
    <p:extLst>
      <p:ext uri="{BB962C8B-B14F-4D97-AF65-F5344CB8AC3E}">
        <p14:creationId xmlns:p14="http://schemas.microsoft.com/office/powerpoint/2010/main" val="14795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10000" y="3124200"/>
            <a:ext cx="914400" cy="16655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21330" y="2747113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8" name="Arc 7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7979050"/>
              <a:gd name="adj2" fmla="val 14690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8573" y="39569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2406" y="4789714"/>
            <a:ext cx="1216795" cy="5442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8971" y="482781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18315" y="519714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</a:p>
        </p:txBody>
      </p:sp>
    </p:spTree>
    <p:extLst>
      <p:ext uri="{BB962C8B-B14F-4D97-AF65-F5344CB8AC3E}">
        <p14:creationId xmlns:p14="http://schemas.microsoft.com/office/powerpoint/2010/main" val="3568550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6438900" y="4943215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7700" y="5846729"/>
            <a:ext cx="3505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L-Shape 3"/>
          <p:cNvSpPr/>
          <p:nvPr/>
        </p:nvSpPr>
        <p:spPr>
          <a:xfrm flipH="1">
            <a:off x="4914900" y="4932329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3100" y="2733415"/>
            <a:ext cx="685800" cy="3124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1" y="6412468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End Bearing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96000" y="2543992"/>
            <a:ext cx="0" cy="1647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Load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300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N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/>
          <p:cNvSpPr/>
          <p:nvPr/>
        </p:nvSpPr>
        <p:spPr>
          <a:xfrm flipH="1">
            <a:off x="5219700" y="2438401"/>
            <a:ext cx="1795257" cy="445213"/>
          </a:xfrm>
          <a:prstGeom prst="arc">
            <a:avLst>
              <a:gd name="adj1" fmla="val 266519"/>
              <a:gd name="adj2" fmla="val 21329793"/>
            </a:avLst>
          </a:prstGeom>
          <a:ln>
            <a:headEnd type="arrow"/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596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724404" y="2276755"/>
            <a:ext cx="1371600" cy="137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3.bp.blogspot.com/-wJPD5YBdAJI/U4ZHDVjWlII/AAAAAAAAEsA/jL1Zzj1MZTE/s1600/trapezelonghorse00crom_0058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500" y="4724400"/>
            <a:ext cx="1042848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stCxn id="2" idx="6"/>
          </p:cNvCxnSpPr>
          <p:nvPr/>
        </p:nvCxnSpPr>
        <p:spPr>
          <a:xfrm>
            <a:off x="6477000" y="2438400"/>
            <a:ext cx="0" cy="2590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6019800" y="2209800"/>
            <a:ext cx="4572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715805" y="2427514"/>
            <a:ext cx="1147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061562" y="1752601"/>
            <a:ext cx="1491639" cy="1374517"/>
          </a:xfrm>
          <a:prstGeom prst="arc">
            <a:avLst>
              <a:gd name="adj1" fmla="val 7690112"/>
              <a:gd name="adj2" fmla="val 107999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59086" y="2590800"/>
            <a:ext cx="5004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049486" y="3733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539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3565" y="3306725"/>
            <a:ext cx="135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Acceleration</a:t>
            </a:r>
          </a:p>
          <a:p>
            <a:pPr algn="ctr"/>
            <a:r>
              <a:rPr lang="en-US" dirty="0"/>
              <a:t>(m/s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27564" y="2715489"/>
            <a:ext cx="1708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6291" y="2715489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6291" y="3629889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26382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822047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26383" y="5458688"/>
            <a:ext cx="11187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999345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707909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19737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55604" y="138558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60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05658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180 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17486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210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14193" y="2346156"/>
            <a:ext cx="8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.5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54200" y="5528023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-1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7038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7475" y="3306725"/>
            <a:ext cx="926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Velocity</a:t>
            </a:r>
          </a:p>
          <a:p>
            <a:pPr algn="ctr"/>
            <a:r>
              <a:rPr lang="en-US" dirty="0"/>
              <a:t>(ft/s)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327563" y="1500914"/>
            <a:ext cx="2018252" cy="1367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09611" y="2868502"/>
            <a:ext cx="2435527" cy="761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29540" y="2868502"/>
            <a:ext cx="10800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301430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62071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23639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22962" y="99308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7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62693" y="2499169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50391" y="1288415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826666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76840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s</a:t>
            </a:r>
          </a:p>
        </p:txBody>
      </p:sp>
    </p:spTree>
    <p:extLst>
      <p:ext uri="{BB962C8B-B14F-4D97-AF65-F5344CB8AC3E}">
        <p14:creationId xmlns:p14="http://schemas.microsoft.com/office/powerpoint/2010/main" val="37603528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849745"/>
            <a:ext cx="12118109" cy="5975928"/>
          </a:xfrm>
          <a:custGeom>
            <a:avLst/>
            <a:gdLst>
              <a:gd name="connsiteX0" fmla="*/ 0 w 12118109"/>
              <a:gd name="connsiteY0" fmla="*/ 4239491 h 5975928"/>
              <a:gd name="connsiteX1" fmla="*/ 5652655 w 12118109"/>
              <a:gd name="connsiteY1" fmla="*/ 4230255 h 5975928"/>
              <a:gd name="connsiteX2" fmla="*/ 12118109 w 12118109"/>
              <a:gd name="connsiteY2" fmla="*/ 0 h 5975928"/>
              <a:gd name="connsiteX3" fmla="*/ 12118109 w 12118109"/>
              <a:gd name="connsiteY3" fmla="*/ 5957455 h 5975928"/>
              <a:gd name="connsiteX4" fmla="*/ 36945 w 12118109"/>
              <a:gd name="connsiteY4" fmla="*/ 5975928 h 5975928"/>
              <a:gd name="connsiteX5" fmla="*/ 0 w 12118109"/>
              <a:gd name="connsiteY5" fmla="*/ 4239491 h 597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18109" h="5975928">
                <a:moveTo>
                  <a:pt x="0" y="4239491"/>
                </a:moveTo>
                <a:lnTo>
                  <a:pt x="5652655" y="4230255"/>
                </a:lnTo>
                <a:lnTo>
                  <a:pt x="12118109" y="0"/>
                </a:lnTo>
                <a:lnTo>
                  <a:pt x="12118109" y="5957455"/>
                </a:lnTo>
                <a:lnTo>
                  <a:pt x="36945" y="5975928"/>
                </a:lnTo>
                <a:lnTo>
                  <a:pt x="0" y="423949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an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3682" y="4581236"/>
            <a:ext cx="1023201" cy="59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/>
          <p:cNvSpPr/>
          <p:nvPr/>
        </p:nvSpPr>
        <p:spPr>
          <a:xfrm>
            <a:off x="2253673" y="2518752"/>
            <a:ext cx="7342909" cy="2145612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0" y="480292"/>
            <a:ext cx="11563927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1026" idx="2"/>
          </p:cNvCxnSpPr>
          <p:nvPr/>
        </p:nvCxnSpPr>
        <p:spPr>
          <a:xfrm>
            <a:off x="1805282" y="517597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52228" y="515930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805282" y="5503861"/>
            <a:ext cx="3846946" cy="1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19593338">
            <a:off x="5058530" y="3058201"/>
            <a:ext cx="4680592" cy="705789"/>
            <a:chOff x="1957682" y="5311702"/>
            <a:chExt cx="3846946" cy="70578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57682" y="532837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04628" y="531170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957682" y="5656261"/>
              <a:ext cx="3846946" cy="16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094568" y="5327530"/>
            <a:ext cx="8899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1000 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13128" y="352424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21" name="Arc 20"/>
          <p:cNvSpPr/>
          <p:nvPr/>
        </p:nvSpPr>
        <p:spPr>
          <a:xfrm>
            <a:off x="988000" y="4256353"/>
            <a:ext cx="1634561" cy="1631589"/>
          </a:xfrm>
          <a:prstGeom prst="arc">
            <a:avLst>
              <a:gd name="adj1" fmla="val 1939285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33266" y="45439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724" y="3893572"/>
            <a:ext cx="125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accent1"/>
                </a:solidFill>
              </a:rPr>
              <a:t>=600m/s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>
            <a:off x="4828982" y="4260855"/>
            <a:ext cx="1634561" cy="1631589"/>
          </a:xfrm>
          <a:prstGeom prst="arc">
            <a:avLst>
              <a:gd name="adj1" fmla="val 196437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5652228" y="5076649"/>
            <a:ext cx="1068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62899" y="461044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502090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583429" y="3717606"/>
            <a:ext cx="2152014" cy="215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5657212" y="3566160"/>
            <a:ext cx="766448" cy="1158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57212" y="2608895"/>
            <a:ext cx="0" cy="221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57212" y="4724400"/>
            <a:ext cx="193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>
            <a:off x="4743451" y="3846672"/>
            <a:ext cx="1828800" cy="1828800"/>
          </a:xfrm>
          <a:prstGeom prst="arc">
            <a:avLst>
              <a:gd name="adj1" fmla="val 16200000"/>
              <a:gd name="adj2" fmla="val 18041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73897" y="354279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01849" y="3169365"/>
            <a:ext cx="124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= 40 ft/s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45397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26407" y="22395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316892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2101">
            <a:off x="7311099" y="3341010"/>
            <a:ext cx="267803" cy="9115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/>
                                    <a:ea typeface="Cambria Math"/>
                                  </a:rPr>
                                  <m:t>θ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25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o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r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=3.6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km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99681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96825" r="-99681" b="-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96825" b="-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0000" r="-99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8" descr="http://www.clipartheaven.com/clipart/technology_%26_communication/satellites/satellite_dish_07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9212">
            <a:off x="3604262" y="4943763"/>
            <a:ext cx="396237" cy="5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3777344" y="3796790"/>
            <a:ext cx="3667656" cy="138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3791495" y="5170714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77344" y="3418114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738" y="3212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1449" y="4964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55289" y="1786286"/>
            <a:ext cx="129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400 m/s</a:t>
            </a:r>
          </a:p>
          <a:p>
            <a:r>
              <a:rPr lang="en-US" b="1" dirty="0">
                <a:solidFill>
                  <a:schemeClr val="accent1"/>
                </a:solidFill>
              </a:rPr>
              <a:t>a = 3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531547" y="2493818"/>
            <a:ext cx="308909" cy="1045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484190" y="3796790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30840" y="293003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62" name="Arc 61"/>
          <p:cNvSpPr/>
          <p:nvPr/>
        </p:nvSpPr>
        <p:spPr>
          <a:xfrm>
            <a:off x="6552269" y="2877250"/>
            <a:ext cx="1828800" cy="1828800"/>
          </a:xfrm>
          <a:prstGeom prst="arc">
            <a:avLst>
              <a:gd name="adj1" fmla="val 17127675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/>
          <p:cNvSpPr/>
          <p:nvPr/>
        </p:nvSpPr>
        <p:spPr>
          <a:xfrm>
            <a:off x="2866882" y="4253328"/>
            <a:ext cx="1828800" cy="1828800"/>
          </a:xfrm>
          <a:prstGeom prst="arc">
            <a:avLst>
              <a:gd name="adj1" fmla="val 20378887"/>
              <a:gd name="adj2" fmla="val 215948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09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14" idx="6"/>
            <a:endCxn id="22" idx="2"/>
          </p:cNvCxnSpPr>
          <p:nvPr/>
        </p:nvCxnSpPr>
        <p:spPr>
          <a:xfrm flipV="1">
            <a:off x="53894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1" idx="6"/>
          </p:cNvCxnSpPr>
          <p:nvPr/>
        </p:nvCxnSpPr>
        <p:spPr>
          <a:xfrm flipV="1">
            <a:off x="4932220" y="1302329"/>
            <a:ext cx="0" cy="25446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932220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894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8466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46619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6"/>
          </p:cNvCxnSpPr>
          <p:nvPr/>
        </p:nvCxnSpPr>
        <p:spPr>
          <a:xfrm flipH="1" flipV="1">
            <a:off x="6303818" y="923636"/>
            <a:ext cx="1" cy="2923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4750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endCxn id="31" idx="1"/>
          </p:cNvCxnSpPr>
          <p:nvPr/>
        </p:nvCxnSpPr>
        <p:spPr>
          <a:xfrm flipV="1">
            <a:off x="2888258" y="1140684"/>
            <a:ext cx="1653717" cy="1773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30909" y="498764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4710544" y="923636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11092" y="919020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67499" y="3890822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72003" y="3890821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13738" y="4253671"/>
            <a:ext cx="3208564" cy="1028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572213" y="2819042"/>
            <a:ext cx="10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ft/s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057767" y="3003708"/>
            <a:ext cx="759278" cy="843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ame 52"/>
          <p:cNvSpPr/>
          <p:nvPr/>
        </p:nvSpPr>
        <p:spPr>
          <a:xfrm>
            <a:off x="359229" y="0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315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8006143" y="1043627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47656" y="1061356"/>
            <a:ext cx="171450" cy="5461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68734" y="3869871"/>
            <a:ext cx="329294" cy="39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741941" y="3977095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6758" y="848920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endCxn id="4" idx="3"/>
          </p:cNvCxnSpPr>
          <p:nvPr/>
        </p:nvCxnSpPr>
        <p:spPr>
          <a:xfrm>
            <a:off x="3682093" y="1273792"/>
            <a:ext cx="2086630" cy="2859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1"/>
          </p:cNvCxnSpPr>
          <p:nvPr/>
        </p:nvCxnSpPr>
        <p:spPr>
          <a:xfrm flipH="1">
            <a:off x="5903783" y="1347764"/>
            <a:ext cx="2037297" cy="27958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914298" y="1320982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6"/>
          </p:cNvCxnSpPr>
          <p:nvPr/>
        </p:nvCxnSpPr>
        <p:spPr>
          <a:xfrm>
            <a:off x="8097178" y="1412422"/>
            <a:ext cx="0" cy="2041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8209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2093" y="644979"/>
            <a:ext cx="432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313" y="46031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834035" y="48746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00614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88599" y="45181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816679" y="4068535"/>
            <a:ext cx="2715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18758" y="1320982"/>
            <a:ext cx="55790" cy="274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89391" y="270316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 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3564" y="4168139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.5 m/s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97178" y="3522846"/>
            <a:ext cx="0" cy="625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7206" y="13890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51018" y="43456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53423" y="13015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85357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car clip art 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81523" y="1020534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41080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00637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60194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19751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879308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638865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398422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157979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917536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677093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436645" y="1020534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ame 22"/>
          <p:cNvSpPr/>
          <p:nvPr/>
        </p:nvSpPr>
        <p:spPr>
          <a:xfrm>
            <a:off x="2552007" y="2202873"/>
            <a:ext cx="5925371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24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 rot="5400000">
            <a:off x="3048000" y="2366078"/>
            <a:ext cx="1828800" cy="350520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715001" y="2721429"/>
            <a:ext cx="2405" cy="1380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00458" y="390135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2974" y="23847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15001" y="2862535"/>
            <a:ext cx="1469429" cy="12176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51855" y="373380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600 N</a:t>
            </a:r>
          </a:p>
        </p:txBody>
      </p:sp>
      <p:sp>
        <p:nvSpPr>
          <p:cNvPr id="9" name="Arc 8"/>
          <p:cNvSpPr/>
          <p:nvPr/>
        </p:nvSpPr>
        <p:spPr>
          <a:xfrm>
            <a:off x="4800600" y="3200400"/>
            <a:ext cx="1828800" cy="1828800"/>
          </a:xfrm>
          <a:prstGeom prst="arc">
            <a:avLst>
              <a:gd name="adj1" fmla="val 19301425"/>
              <a:gd name="adj2" fmla="val 3126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6779" y="354171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44312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>
            <a:stCxn id="3" idx="3"/>
          </p:cNvCxnSpPr>
          <p:nvPr/>
        </p:nvCxnSpPr>
        <p:spPr>
          <a:xfrm>
            <a:off x="5715000" y="4118678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9400" y="532195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?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07365" y="4101568"/>
            <a:ext cx="899414" cy="12304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</p:cNvCxnSpPr>
          <p:nvPr/>
        </p:nvCxnSpPr>
        <p:spPr>
          <a:xfrm>
            <a:off x="5715000" y="4118678"/>
            <a:ext cx="23470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62659" y="261296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400 N</a:t>
            </a:r>
          </a:p>
        </p:txBody>
      </p:sp>
    </p:spTree>
    <p:extLst>
      <p:ext uri="{BB962C8B-B14F-4D97-AF65-F5344CB8AC3E}">
        <p14:creationId xmlns:p14="http://schemas.microsoft.com/office/powerpoint/2010/main" val="19564112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9740" y="5698011"/>
            <a:ext cx="10760364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5456" y="4414982"/>
            <a:ext cx="2198254" cy="1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6123710" y="4414982"/>
            <a:ext cx="1616363" cy="641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61273" y="390955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200N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23710" y="508064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9615" y="468716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0" name="Arc 9"/>
          <p:cNvSpPr/>
          <p:nvPr/>
        </p:nvSpPr>
        <p:spPr>
          <a:xfrm>
            <a:off x="5195453" y="4160568"/>
            <a:ext cx="1828800" cy="1828800"/>
          </a:xfrm>
          <a:prstGeom prst="arc">
            <a:avLst>
              <a:gd name="adj1" fmla="val 20357658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39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annon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8520" y="5486989"/>
            <a:ext cx="934316" cy="7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3121" y="6208280"/>
            <a:ext cx="11457133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-206088" y="4756727"/>
            <a:ext cx="12556260" cy="7103485"/>
          </a:xfrm>
          <a:prstGeom prst="arc">
            <a:avLst>
              <a:gd name="adj1" fmla="val 12862220"/>
              <a:gd name="adj2" fmla="val 2024399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-106798" y="1052941"/>
            <a:ext cx="12298797" cy="6058228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169889" y="4768233"/>
            <a:ext cx="9328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31774" y="4310192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5 N</a:t>
            </a:r>
          </a:p>
        </p:txBody>
      </p:sp>
      <p:sp>
        <p:nvSpPr>
          <p:cNvPr id="9" name="Oval 8"/>
          <p:cNvSpPr/>
          <p:nvPr/>
        </p:nvSpPr>
        <p:spPr>
          <a:xfrm>
            <a:off x="5920510" y="461956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55138" y="4503481"/>
            <a:ext cx="12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300 m/s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15128" y="5062117"/>
            <a:ext cx="988291" cy="488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9699" y="557940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75604" y="518592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9" name="Arc 18"/>
          <p:cNvSpPr/>
          <p:nvPr/>
        </p:nvSpPr>
        <p:spPr>
          <a:xfrm>
            <a:off x="1131442" y="4659328"/>
            <a:ext cx="1828800" cy="1828800"/>
          </a:xfrm>
          <a:prstGeom prst="arc">
            <a:avLst>
              <a:gd name="adj1" fmla="val 20031292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38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32000" y="2780146"/>
            <a:ext cx="7989455" cy="2456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2304473" y="3368964"/>
            <a:ext cx="535709" cy="48029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31345" y="1431636"/>
            <a:ext cx="0" cy="233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022109" y="5237019"/>
            <a:ext cx="4618" cy="9097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5107709" y="3368964"/>
            <a:ext cx="1828800" cy="648854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612459" y="1828800"/>
            <a:ext cx="0" cy="122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12459" y="2124365"/>
            <a:ext cx="3409650" cy="2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96834" y="19658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</p:spTree>
    <p:extLst>
      <p:ext uri="{BB962C8B-B14F-4D97-AF65-F5344CB8AC3E}">
        <p14:creationId xmlns:p14="http://schemas.microsoft.com/office/powerpoint/2010/main" val="30829557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89600" y="544946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>
            <a:off x="5826760" y="819266"/>
            <a:ext cx="0" cy="3531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912360" y="4350326"/>
            <a:ext cx="1828800" cy="1828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4455160" y="3893126"/>
            <a:ext cx="2743200" cy="2743200"/>
          </a:xfrm>
          <a:prstGeom prst="arc">
            <a:avLst>
              <a:gd name="adj1" fmla="val 13413408"/>
              <a:gd name="adj2" fmla="val 18831992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.5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=−.25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7572576" y="692727"/>
            <a:ext cx="0" cy="461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98360" y="2198378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12 m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132398" y="692727"/>
            <a:ext cx="1980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85634" y="5310909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02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stCxn id="5" idx="7"/>
            <a:endCxn id="7" idx="7"/>
          </p:cNvCxnSpPr>
          <p:nvPr/>
        </p:nvCxnSpPr>
        <p:spPr>
          <a:xfrm flipH="1" flipV="1">
            <a:off x="7560014" y="992859"/>
            <a:ext cx="1835703" cy="231835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5932081" y="3177310"/>
            <a:ext cx="2862121" cy="130463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224983" y="3110346"/>
            <a:ext cx="1371600" cy="13716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5218546" y="591127"/>
            <a:ext cx="2743200" cy="27432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endCxn id="6" idx="1"/>
          </p:cNvCxnSpPr>
          <p:nvPr/>
        </p:nvCxnSpPr>
        <p:spPr>
          <a:xfrm flipV="1">
            <a:off x="3337779" y="1639438"/>
            <a:ext cx="2929078" cy="1377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5"/>
            <a:endCxn id="6" idx="5"/>
          </p:cNvCxnSpPr>
          <p:nvPr/>
        </p:nvCxnSpPr>
        <p:spPr>
          <a:xfrm flipV="1">
            <a:off x="4759078" y="2286016"/>
            <a:ext cx="2154357" cy="25192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07855" y="2854036"/>
            <a:ext cx="2286000" cy="22860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132946" y="1505527"/>
            <a:ext cx="914400" cy="9144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Arc 23"/>
          <p:cNvSpPr/>
          <p:nvPr/>
        </p:nvSpPr>
        <p:spPr>
          <a:xfrm>
            <a:off x="2579255" y="2625436"/>
            <a:ext cx="2743200" cy="2743200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=60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7173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5400000">
            <a:off x="1569881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5400000">
            <a:off x="6556843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 rot="20092002">
            <a:off x="1971234" y="3265641"/>
            <a:ext cx="7717372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473412">
            <a:off x="5369801" y="3965959"/>
            <a:ext cx="2371070" cy="523855"/>
            <a:chOff x="1774281" y="824512"/>
            <a:chExt cx="2797719" cy="48029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74281" y="1064658"/>
              <a:ext cx="2797719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671085" y="824512"/>
              <a:ext cx="1514764" cy="4802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2401455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0815" y="341774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58870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197793" y="1302325"/>
            <a:ext cx="6715300" cy="3128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63794" y="3492801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1849584" y="4266403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5118660" y="2779387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8579197" y="1150389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07965" y="1899529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492432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47030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25687" y="5733887"/>
            <a:ext cx="4921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69138" y="5549221"/>
            <a:ext cx="9337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675775" y="5053941"/>
            <a:ext cx="1439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88585" y="462862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4" name="Arc 33"/>
          <p:cNvSpPr/>
          <p:nvPr/>
        </p:nvSpPr>
        <p:spPr>
          <a:xfrm>
            <a:off x="1722567" y="4114380"/>
            <a:ext cx="1828800" cy="1828800"/>
          </a:xfrm>
          <a:prstGeom prst="arc">
            <a:avLst>
              <a:gd name="adj1" fmla="val 20031292"/>
              <a:gd name="adj2" fmla="val 989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7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74109" y="3337873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57272" y="4331977"/>
            <a:ext cx="9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-2 rad/s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57" y="513998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 rad/s</a:t>
            </a:r>
          </a:p>
        </p:txBody>
      </p:sp>
      <p:grpSp>
        <p:nvGrpSpPr>
          <p:cNvPr id="25" name="Group 24"/>
          <p:cNvGrpSpPr/>
          <p:nvPr/>
        </p:nvGrpSpPr>
        <p:grpSpPr>
          <a:xfrm rot="18493182">
            <a:off x="3148532" y="1814741"/>
            <a:ext cx="3429000" cy="1311729"/>
            <a:chOff x="3997366" y="2796309"/>
            <a:chExt cx="3429000" cy="1311729"/>
          </a:xfrm>
        </p:grpSpPr>
        <p:sp>
          <p:nvSpPr>
            <p:cNvPr id="3" name="Rounded Rectangle 2"/>
            <p:cNvSpPr/>
            <p:nvPr/>
          </p:nvSpPr>
          <p:spPr>
            <a:xfrm>
              <a:off x="3997366" y="3574638"/>
              <a:ext cx="3429000" cy="5334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184601" y="3749897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4276041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149869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76041" y="3215409"/>
              <a:ext cx="28738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520048" y="3188977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3 ft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68777" y="660502"/>
            <a:ext cx="3150011" cy="2721604"/>
            <a:chOff x="6235469" y="2926937"/>
            <a:chExt cx="3150011" cy="2721604"/>
          </a:xfrm>
        </p:grpSpPr>
        <p:sp>
          <p:nvSpPr>
            <p:cNvPr id="4" name="Rounded Rectangle 3"/>
            <p:cNvSpPr/>
            <p:nvPr/>
          </p:nvSpPr>
          <p:spPr>
            <a:xfrm rot="1726745">
              <a:off x="6804614" y="4152964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58429" y="3732481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6200000">
              <a:off x="6509136" y="4008335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>
              <a:off x="8374066" y="5038810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95323" y="4282639"/>
              <a:ext cx="1833854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302269" y="3823921"/>
              <a:ext cx="1234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6235469" y="2926937"/>
              <a:ext cx="1828800" cy="1828800"/>
            </a:xfrm>
            <a:prstGeom prst="arc">
              <a:avLst>
                <a:gd name="adj1" fmla="val 21563012"/>
                <a:gd name="adj2" fmla="val 167146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flipH="1">
              <a:off x="6692669" y="3368239"/>
              <a:ext cx="914400" cy="914400"/>
            </a:xfrm>
            <a:prstGeom prst="arc">
              <a:avLst>
                <a:gd name="adj1" fmla="val 19211789"/>
                <a:gd name="adj2" fmla="val 13869399"/>
              </a:avLst>
            </a:prstGeom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26366" y="4625109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 ft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79509" y="3863109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rgbClr val="0070C0"/>
                  </a:solidFill>
                </a:rPr>
                <a:t>φ</a:t>
              </a:r>
              <a:r>
                <a:rPr lang="en-US" dirty="0">
                  <a:solidFill>
                    <a:srgbClr val="0070C0"/>
                  </a:solidFill>
                </a:rPr>
                <a:t> = -30</a:t>
              </a:r>
              <a:r>
                <a:rPr lang="en-US" baseline="30000" dirty="0">
                  <a:solidFill>
                    <a:srgbClr val="0070C0"/>
                  </a:solidFill>
                </a:rPr>
                <a:t>o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532810" y="787583"/>
            <a:ext cx="98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6" name="Arc 15"/>
          <p:cNvSpPr/>
          <p:nvPr/>
        </p:nvSpPr>
        <p:spPr>
          <a:xfrm>
            <a:off x="3818841" y="3384137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1332" y="314063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65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grpSp>
        <p:nvGrpSpPr>
          <p:cNvPr id="28" name="Group 27"/>
          <p:cNvGrpSpPr/>
          <p:nvPr/>
        </p:nvGrpSpPr>
        <p:grpSpPr>
          <a:xfrm rot="10800000" flipH="1">
            <a:off x="3566395" y="2902896"/>
            <a:ext cx="2301240" cy="1828800"/>
            <a:chOff x="2577564" y="1081038"/>
            <a:chExt cx="2301240" cy="1828800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3491964" y="1978022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34872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4244268" y="3831986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230117" y="2079386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21511" y="18733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4222" y="36259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64247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708" y="881655"/>
            <a:ext cx="923637" cy="1385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551837" y="3352800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0330309">
            <a:off x="6085736" y="1421875"/>
            <a:ext cx="325889" cy="33343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03397" y="1594116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7906" y="4406588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03397" y="4404360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flipH="1">
            <a:off x="4323237" y="3124200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98306" y="1106143"/>
            <a:ext cx="105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m/s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27966" y="1261519"/>
            <a:ext cx="0" cy="62572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7391" y="1574382"/>
            <a:ext cx="117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 = 5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59249" y="1648149"/>
            <a:ext cx="0" cy="287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97603" y="2804337"/>
            <a:ext cx="10404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400 mm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66437" y="4520534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2161" y="1648149"/>
            <a:ext cx="1775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94837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8438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94837" y="5948218"/>
            <a:ext cx="1094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4583" y="5763552"/>
            <a:ext cx="96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150 mm</a:t>
            </a:r>
          </a:p>
        </p:txBody>
      </p:sp>
    </p:spTree>
    <p:extLst>
      <p:ext uri="{BB962C8B-B14F-4D97-AF65-F5344CB8AC3E}">
        <p14:creationId xmlns:p14="http://schemas.microsoft.com/office/powerpoint/2010/main" val="42831839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</p:spTree>
    <p:extLst>
      <p:ext uri="{BB962C8B-B14F-4D97-AF65-F5344CB8AC3E}">
        <p14:creationId xmlns:p14="http://schemas.microsoft.com/office/powerpoint/2010/main" val="26391877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circular space station">
            <a:extLst>
              <a:ext uri="{FF2B5EF4-FFF2-40B4-BE49-F238E27FC236}">
                <a16:creationId xmlns:a16="http://schemas.microsoft.com/office/drawing/2014/main" id="{6910CB56-F36B-4F6C-AF92-D7C7246D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1">
            <a:extLst>
              <a:ext uri="{FF2B5EF4-FFF2-40B4-BE49-F238E27FC236}">
                <a16:creationId xmlns:a16="http://schemas.microsoft.com/office/drawing/2014/main" id="{00020340-C805-4E17-B75F-75516392B379}"/>
              </a:ext>
            </a:extLst>
          </p:cNvPr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4E529F-AED9-48A9-8CAB-D4022BC9E5F5}"/>
              </a:ext>
            </a:extLst>
          </p:cNvPr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D142C4-EFA3-4426-B352-32AA8478B898}"/>
              </a:ext>
            </a:extLst>
          </p:cNvPr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14831FF-23A1-4553-913A-0D1B778E11B9}"/>
              </a:ext>
            </a:extLst>
          </p:cNvPr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/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.1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B8C853-1A5C-4655-AF1D-C31AF2F80284}"/>
              </a:ext>
            </a:extLst>
          </p:cNvPr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BC8A6-4175-45D2-836F-15D58FA9F33B}"/>
              </a:ext>
            </a:extLst>
          </p:cNvPr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390450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9695243">
            <a:off x="4529504" y="1093500"/>
            <a:ext cx="2139459" cy="5186240"/>
          </a:xfrm>
          <a:prstGeom prst="corner">
            <a:avLst>
              <a:gd name="adj1" fmla="val 6713"/>
              <a:gd name="adj2" fmla="val 78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355770" y="351608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kg</a:t>
            </a:r>
          </a:p>
        </p:txBody>
      </p:sp>
      <p:sp>
        <p:nvSpPr>
          <p:cNvPr id="4" name="Arc 3"/>
          <p:cNvSpPr/>
          <p:nvPr/>
        </p:nvSpPr>
        <p:spPr>
          <a:xfrm>
            <a:off x="5105400" y="5540828"/>
            <a:ext cx="1828800" cy="1828800"/>
          </a:xfrm>
          <a:prstGeom prst="arc">
            <a:avLst>
              <a:gd name="adj1" fmla="val 19513214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7342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63342" y="6454626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82886" y="6455228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5105400" y="5562600"/>
            <a:ext cx="1828800" cy="1828800"/>
          </a:xfrm>
          <a:prstGeom prst="arc">
            <a:avLst>
              <a:gd name="adj1" fmla="val 10880886"/>
              <a:gd name="adj2" fmla="val 14810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59552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4891" y="5136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79842" y="5642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877458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1727201" y="4027115"/>
            <a:ext cx="5227781" cy="1556265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42255" y="3156649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86710" y="4062876"/>
            <a:ext cx="1006763" cy="29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227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595418" y="2949945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618675" y="3186710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1726745">
            <a:off x="6425923" y="3765036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805910" y="3361969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679738" y="3344553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897350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771178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>
            <a:off x="6130445" y="3620407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>
            <a:off x="7995375" y="4650882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16632" y="3894711"/>
            <a:ext cx="1833854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97350" y="2827481"/>
            <a:ext cx="2873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923578" y="3435993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12520" y="3527433"/>
            <a:ext cx="1016898" cy="55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>
            <a:off x="5856778" y="2539009"/>
            <a:ext cx="1828800" cy="1828800"/>
          </a:xfrm>
          <a:prstGeom prst="arc">
            <a:avLst>
              <a:gd name="adj1" fmla="val 21563012"/>
              <a:gd name="adj2" fmla="val 16714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flipH="1">
            <a:off x="3440150" y="2996209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8581" y="3944049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rad/s</a:t>
            </a:r>
          </a:p>
        </p:txBody>
      </p:sp>
      <p:sp>
        <p:nvSpPr>
          <p:cNvPr id="49" name="Arc 48"/>
          <p:cNvSpPr/>
          <p:nvPr/>
        </p:nvSpPr>
        <p:spPr>
          <a:xfrm flipH="1">
            <a:off x="6313978" y="2980311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55551" y="3811980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rad/s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47675" y="4237181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ft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41357" y="280104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ft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00818" y="347518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40150" y="4211666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22971" y="4111687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60397" y="25292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47563" y="26337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722671" y="3900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886712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ar sto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229" y="2235200"/>
            <a:ext cx="3680274" cy="244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6111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3205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4626" y="2073624"/>
            <a:ext cx="115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(lbs)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84772" y="3306724"/>
            <a:ext cx="987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Distance</a:t>
            </a:r>
          </a:p>
          <a:p>
            <a:pPr algn="ctr"/>
            <a:r>
              <a:rPr lang="en-US" dirty="0"/>
              <a:t>(ft)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327564" y="2715488"/>
            <a:ext cx="288174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09307" y="1801090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0834" y="1801090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213925" y="1524001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99766" y="112703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20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94476" y="115922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40 ft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03943" y="2346156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highway water barrel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369" y="969927"/>
            <a:ext cx="2903030" cy="233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7904017" y="1496365"/>
            <a:ext cx="0" cy="25583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26811" y="1343889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0130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ungee jum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85" y="1598783"/>
            <a:ext cx="5691233" cy="380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8247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ruc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47" y="4008710"/>
            <a:ext cx="3025767" cy="133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6558639" y="2430720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44608" y="4248232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3" idx="1"/>
          </p:cNvCxnSpPr>
          <p:nvPr/>
        </p:nvCxnSpPr>
        <p:spPr>
          <a:xfrm flipV="1">
            <a:off x="4065213" y="2470893"/>
            <a:ext cx="2533599" cy="2503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3" idx="6"/>
          </p:cNvCxnSpPr>
          <p:nvPr/>
        </p:nvCxnSpPr>
        <p:spPr>
          <a:xfrm flipH="1" flipV="1">
            <a:off x="6832959" y="2567880"/>
            <a:ext cx="11649" cy="1817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130577" y="2302658"/>
            <a:ext cx="0" cy="2089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86022" y="2041236"/>
            <a:ext cx="3210560" cy="261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5986" y="1219200"/>
            <a:ext cx="306186" cy="4091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96842" y="4657456"/>
            <a:ext cx="1178555" cy="6600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54919" y="4398668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66315" y="2315756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8792" y="476350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81390" y="343433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1100 kg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065213" y="5378848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0320" y="5409592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669281" y="4976274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636953" y="2551721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75133" y="2545684"/>
            <a:ext cx="1" cy="2435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85405" y="3564488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4065213" y="5589618"/>
            <a:ext cx="2939276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34537" y="5440336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 m</a:t>
            </a:r>
          </a:p>
        </p:txBody>
      </p:sp>
      <p:sp>
        <p:nvSpPr>
          <p:cNvPr id="44" name="Frame 43"/>
          <p:cNvSpPr/>
          <p:nvPr/>
        </p:nvSpPr>
        <p:spPr>
          <a:xfrm>
            <a:off x="-674255" y="-369455"/>
            <a:ext cx="11619358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55" name="Straight Arrow Connector 2054"/>
          <p:cNvCxnSpPr/>
          <p:nvPr/>
        </p:nvCxnSpPr>
        <p:spPr>
          <a:xfrm flipH="1">
            <a:off x="508002" y="4673465"/>
            <a:ext cx="64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965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311093" y="80093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03776" y="87025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93541" y="5800432"/>
            <a:ext cx="4479636" cy="775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kg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3250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174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74875" y="1463964"/>
            <a:ext cx="4479636" cy="77585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16200000">
            <a:off x="5473931" y="-44403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rot="16200000">
            <a:off x="8166331" y="-43410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325091" y="-1043709"/>
            <a:ext cx="7315200" cy="7315200"/>
          </a:xfrm>
          <a:prstGeom prst="arc">
            <a:avLst>
              <a:gd name="adj1" fmla="val 21534754"/>
              <a:gd name="adj2" fmla="val 515486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08214" y="179185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19089" y="179647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14471" y="60960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12830" y="609139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03127" y="180109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404766" y="180571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33732" y="3428112"/>
            <a:ext cx="713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.75 m</a:t>
            </a:r>
          </a:p>
          <a:p>
            <a:pPr algn="ctr"/>
            <a:r>
              <a:rPr lang="en-US" dirty="0"/>
              <a:t>5 kg</a:t>
            </a:r>
          </a:p>
          <a:p>
            <a:pPr algn="ctr"/>
            <a:r>
              <a:rPr lang="en-US" dirty="0"/>
              <a:t>x2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" y="-231117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/>
          <p:cNvSpPr/>
          <p:nvPr/>
        </p:nvSpPr>
        <p:spPr>
          <a:xfrm>
            <a:off x="-674255" y="-341747"/>
            <a:ext cx="14020800" cy="8358913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963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1695794" y="4089862"/>
            <a:ext cx="4586779" cy="360217"/>
          </a:xfrm>
          <a:prstGeom prst="rect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09075" y="1976581"/>
            <a:ext cx="4586779" cy="3602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Image result for tension spring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500" r="98167">
                        <a14:backgroundMark x1="27833" y1="23125" x2="27833" y2="23125"/>
                        <a14:backgroundMark x1="96500" y1="81563" x2="96500" y2="81563"/>
                        <a14:backgroundMark x1="5500" y1="76250" x2="5500" y2="7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0957">
            <a:off x="3386122" y="1334583"/>
            <a:ext cx="2192200" cy="80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c 9"/>
          <p:cNvSpPr/>
          <p:nvPr/>
        </p:nvSpPr>
        <p:spPr>
          <a:xfrm flipV="1">
            <a:off x="2980948" y="1200727"/>
            <a:ext cx="3200400" cy="3200400"/>
          </a:xfrm>
          <a:prstGeom prst="arc">
            <a:avLst>
              <a:gd name="adj1" fmla="val 16158146"/>
              <a:gd name="adj2" fmla="val 16873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37992" y="2156689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37992" y="1283855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948539" y="211051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359638" y="1283855"/>
            <a:ext cx="0" cy="87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62185" y="1535606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in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938376" y="233025"/>
            <a:ext cx="10164" cy="92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79994" y="765199"/>
            <a:ext cx="6" cy="113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33812" y="20966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93124" y="12515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948539" y="954292"/>
            <a:ext cx="1130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0936" y="75045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8367670" y="267855"/>
            <a:ext cx="468" cy="159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938844" y="494667"/>
            <a:ext cx="4428826" cy="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02150" y="310001"/>
            <a:ext cx="6945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36 in</a:t>
            </a:r>
          </a:p>
        </p:txBody>
      </p:sp>
    </p:spTree>
    <p:extLst>
      <p:ext uri="{BB962C8B-B14F-4D97-AF65-F5344CB8AC3E}">
        <p14:creationId xmlns:p14="http://schemas.microsoft.com/office/powerpoint/2010/main" val="17601521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ack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526" y="1789044"/>
            <a:ext cx="3213133" cy="321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/>
          <p:cNvCxnSpPr/>
          <p:nvPr/>
        </p:nvCxnSpPr>
        <p:spPr>
          <a:xfrm>
            <a:off x="2339921" y="1099751"/>
            <a:ext cx="0" cy="4591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2339921" y="5100345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02018" y="3544078"/>
            <a:ext cx="114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(kN)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65957" y="4777178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(ms)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27564" y="2715490"/>
            <a:ext cx="5580134" cy="11979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7698" y="2569582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27563" y="234615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2483" y="331195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7168" y="520463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ms</a:t>
            </a:r>
          </a:p>
        </p:txBody>
      </p:sp>
    </p:spTree>
    <p:extLst>
      <p:ext uri="{BB962C8B-B14F-4D97-AF65-F5344CB8AC3E}">
        <p14:creationId xmlns:p14="http://schemas.microsoft.com/office/powerpoint/2010/main" val="1353405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693" y="1893458"/>
            <a:ext cx="1946009" cy="145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p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53" y="2294265"/>
            <a:ext cx="861087" cy="86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95088" y="3092361"/>
            <a:ext cx="310343" cy="3530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6105236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94279" y="15224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.05 lbs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0115" y="1777090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.4 lbs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4280" y="1891757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350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24164" y="2450217"/>
            <a:ext cx="10067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 flipH="1">
            <a:off x="6396556" y="2761673"/>
            <a:ext cx="5093480" cy="3346338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6159496" y="6345495"/>
            <a:ext cx="5330540" cy="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58321" y="6160829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159496" y="6147785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1490036" y="6137911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23166" y="3092361"/>
            <a:ext cx="424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26395" y="3092361"/>
            <a:ext cx="9207" cy="301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0039" y="4433455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ft</a:t>
            </a:r>
          </a:p>
        </p:txBody>
      </p:sp>
      <p:sp>
        <p:nvSpPr>
          <p:cNvPr id="31" name="Frame 30"/>
          <p:cNvSpPr/>
          <p:nvPr/>
        </p:nvSpPr>
        <p:spPr>
          <a:xfrm>
            <a:off x="369454" y="295552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52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88428" y="35814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.25 kg</a:t>
            </a:r>
          </a:p>
        </p:txBody>
      </p:sp>
      <p:sp>
        <p:nvSpPr>
          <p:cNvPr id="3" name="Pie 2"/>
          <p:cNvSpPr/>
          <p:nvPr/>
        </p:nvSpPr>
        <p:spPr>
          <a:xfrm>
            <a:off x="381000" y="457200"/>
            <a:ext cx="9144000" cy="9144000"/>
          </a:xfrm>
          <a:prstGeom prst="pie">
            <a:avLst>
              <a:gd name="adj1" fmla="val 20678992"/>
              <a:gd name="adj2" fmla="val 1758053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53000" y="2514600"/>
            <a:ext cx="10886" cy="249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7167" y="263434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124200" y="3184072"/>
            <a:ext cx="3657600" cy="3657600"/>
          </a:xfrm>
          <a:prstGeom prst="arc">
            <a:avLst>
              <a:gd name="adj1" fmla="val 20700745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4583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Arc 11"/>
          <p:cNvSpPr/>
          <p:nvPr/>
        </p:nvSpPr>
        <p:spPr>
          <a:xfrm>
            <a:off x="3124198" y="3200400"/>
            <a:ext cx="3657600" cy="3657600"/>
          </a:xfrm>
          <a:prstGeom prst="arc">
            <a:avLst>
              <a:gd name="adj1" fmla="val 16206557"/>
              <a:gd name="adj2" fmla="val 17573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0" y="2895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Frame 13"/>
          <p:cNvSpPr/>
          <p:nvPr/>
        </p:nvSpPr>
        <p:spPr>
          <a:xfrm>
            <a:off x="3200400" y="1219200"/>
            <a:ext cx="6172200" cy="5029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5400" y="35930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0478" y="46435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490573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asket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38" y="1682031"/>
            <a:ext cx="962025" cy="9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5477478" y="2616471"/>
            <a:ext cx="26672" cy="165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629878" y="2644057"/>
            <a:ext cx="1454412" cy="1521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435276">
            <a:off x="3955881" y="4362724"/>
            <a:ext cx="2811603" cy="2039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70527" y="3051692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3 ft/s</a:t>
            </a:r>
          </a:p>
        </p:txBody>
      </p:sp>
      <p:grpSp>
        <p:nvGrpSpPr>
          <p:cNvPr id="13" name="Group 12"/>
          <p:cNvGrpSpPr/>
          <p:nvPr/>
        </p:nvGrpSpPr>
        <p:grpSpPr>
          <a:xfrm rot="10800000" flipH="1">
            <a:off x="4501524" y="3867548"/>
            <a:ext cx="2186547" cy="1828800"/>
            <a:chOff x="2219817" y="1081038"/>
            <a:chExt cx="2186547" cy="182880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138489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rc 15"/>
          <p:cNvSpPr/>
          <p:nvPr/>
        </p:nvSpPr>
        <p:spPr>
          <a:xfrm rot="10800000" flipH="1">
            <a:off x="4562813" y="3409924"/>
            <a:ext cx="1828800" cy="1828800"/>
          </a:xfrm>
          <a:prstGeom prst="arc">
            <a:avLst>
              <a:gd name="adj1" fmla="val 21563012"/>
              <a:gd name="adj2" fmla="val 27206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10800000" flipH="1" flipV="1">
            <a:off x="5697450" y="4351998"/>
            <a:ext cx="1386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18152" y="369062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?</a:t>
            </a:r>
            <a:endParaRPr lang="en-US" baseline="300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50935" y="22747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f </a:t>
            </a:r>
            <a:r>
              <a:rPr lang="en-US" dirty="0">
                <a:solidFill>
                  <a:schemeClr val="accent1"/>
                </a:solidFill>
              </a:rPr>
              <a:t>=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30212" y="434755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0962958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55490" y="1644072"/>
            <a:ext cx="27432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4 kg</a:t>
            </a:r>
          </a:p>
        </p:txBody>
      </p:sp>
      <p:sp>
        <p:nvSpPr>
          <p:cNvPr id="3" name="Oval 2"/>
          <p:cNvSpPr/>
          <p:nvPr/>
        </p:nvSpPr>
        <p:spPr>
          <a:xfrm>
            <a:off x="4050144" y="3673738"/>
            <a:ext cx="1828800" cy="1828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2 kg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632198" y="1973077"/>
            <a:ext cx="1828800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683584" y="1459346"/>
            <a:ext cx="548640" cy="54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0800000">
            <a:off x="3911599" y="2209775"/>
            <a:ext cx="1371600" cy="1371600"/>
          </a:xfrm>
          <a:prstGeom prst="arc">
            <a:avLst>
              <a:gd name="adj1" fmla="val 21563012"/>
              <a:gd name="adj2" fmla="val 2486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32921" y="1617050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32224" y="1090014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3653" y="246738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32198" y="2909455"/>
            <a:ext cx="861476" cy="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356095" y="3010226"/>
            <a:ext cx="2032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12013" y="311967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5 m/s</a:t>
            </a:r>
          </a:p>
        </p:txBody>
      </p:sp>
    </p:spTree>
    <p:extLst>
      <p:ext uri="{BB962C8B-B14F-4D97-AF65-F5344CB8AC3E}">
        <p14:creationId xmlns:p14="http://schemas.microsoft.com/office/powerpoint/2010/main" val="34534487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17088" y="2697015"/>
            <a:ext cx="5592623" cy="1727201"/>
            <a:chOff x="3047997" y="2041235"/>
            <a:chExt cx="5592623" cy="1727201"/>
          </a:xfrm>
        </p:grpSpPr>
        <p:sp>
          <p:nvSpPr>
            <p:cNvPr id="3" name="Rectangle 2"/>
            <p:cNvSpPr/>
            <p:nvPr/>
          </p:nvSpPr>
          <p:spPr>
            <a:xfrm>
              <a:off x="4719783" y="2041236"/>
              <a:ext cx="3278909" cy="17271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rapezoid 3"/>
            <p:cNvSpPr/>
            <p:nvPr/>
          </p:nvSpPr>
          <p:spPr>
            <a:xfrm rot="16200000">
              <a:off x="3020291" y="2068944"/>
              <a:ext cx="1727198" cy="1671785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7456057" y="2583870"/>
              <a:ext cx="1727198" cy="641928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4371157" y="5151259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70545" y="3491345"/>
            <a:ext cx="307932" cy="193870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13004" y="5188203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" y="5541821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/>
          <p:cNvSpPr/>
          <p:nvPr/>
        </p:nvSpPr>
        <p:spPr>
          <a:xfrm>
            <a:off x="-673676" y="-424884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9239" y="3492698"/>
            <a:ext cx="293322" cy="19050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72639" y="526010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17805285">
            <a:off x="6008761" y="2488865"/>
            <a:ext cx="276081" cy="39414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728473" y="525548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33090" y="36252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43018" y="354675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56223" y="3284209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86558" y="5091443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87372" y="3249175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46447" y="5121160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47129" y="3635688"/>
            <a:ext cx="68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551483" y="3555989"/>
            <a:ext cx="6202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65894" y="363568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in </a:t>
            </a:r>
            <a:r>
              <a:rPr lang="en-US" dirty="0">
                <a:solidFill>
                  <a:schemeClr val="accent1"/>
                </a:solidFill>
              </a:rPr>
              <a:t>= 80 m/s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107623" y="3555989"/>
            <a:ext cx="1434698" cy="8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19166" y="3645079"/>
            <a:ext cx="14970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out </a:t>
            </a:r>
            <a:r>
              <a:rPr lang="en-US" dirty="0">
                <a:solidFill>
                  <a:schemeClr val="accent1"/>
                </a:solidFill>
              </a:rPr>
              <a:t>= 600 m/s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476796" y="1743975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388737" y="1710404"/>
            <a:ext cx="4609" cy="161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764945" y="1774543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481875" y="2128163"/>
            <a:ext cx="3301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54196" y="1955593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45293" y="1927047"/>
            <a:ext cx="745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sp>
        <p:nvSpPr>
          <p:cNvPr id="9" name="Oval 8"/>
          <p:cNvSpPr/>
          <p:nvPr/>
        </p:nvSpPr>
        <p:spPr>
          <a:xfrm>
            <a:off x="4458784" y="360217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 rot="10800000" flipH="1">
            <a:off x="6274902" y="4403256"/>
            <a:ext cx="2186547" cy="1828800"/>
            <a:chOff x="2219817" y="1081038"/>
            <a:chExt cx="2186547" cy="1828800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2054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103590" y="488325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0401918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>
            <a:off x="4547027" y="1855354"/>
            <a:ext cx="3429000" cy="3429000"/>
          </a:xfrm>
          <a:prstGeom prst="blockArc">
            <a:avLst>
              <a:gd name="adj1" fmla="val 20187293"/>
              <a:gd name="adj2" fmla="val 1116667"/>
              <a:gd name="adj3" fmla="val 70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547027" y="1969654"/>
            <a:ext cx="3200400" cy="3200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 flipH="1">
            <a:off x="5004227" y="2426854"/>
            <a:ext cx="2286000" cy="22860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9753" y="338518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600 rpm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733573" y="3502852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61280" y="4156487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brake</a:t>
            </a:r>
          </a:p>
        </p:txBody>
      </p:sp>
    </p:spTree>
    <p:extLst>
      <p:ext uri="{BB962C8B-B14F-4D97-AF65-F5344CB8AC3E}">
        <p14:creationId xmlns:p14="http://schemas.microsoft.com/office/powerpoint/2010/main" val="5607102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ircular space s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nut 1"/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/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20885938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5629563" y="1988127"/>
            <a:ext cx="1143000" cy="38100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 000 kg</a:t>
            </a:r>
          </a:p>
        </p:txBody>
      </p:sp>
      <p:pic>
        <p:nvPicPr>
          <p:cNvPr id="9" name="Picture 10" descr="http://equites.iskra.mobi/wp-content/uploads/2014/09/asteroi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763" y="3248722"/>
            <a:ext cx="207397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5629563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61677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629563" y="1683327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859649" y="214052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870535" y="567838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75335" y="2151412"/>
            <a:ext cx="0" cy="351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5249" y="1487385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00531" y="3569851"/>
            <a:ext cx="567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 kg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89160" y="3363022"/>
            <a:ext cx="7832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34163" y="2971919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200 m/s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574473" y="2140526"/>
            <a:ext cx="1902690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246416" y="2140526"/>
            <a:ext cx="0" cy="103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01163" y="3948337"/>
            <a:ext cx="6559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 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95491" y="249622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</p:spTree>
    <p:extLst>
      <p:ext uri="{BB962C8B-B14F-4D97-AF65-F5344CB8AC3E}">
        <p14:creationId xmlns:p14="http://schemas.microsoft.com/office/powerpoint/2010/main" val="24376123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53000" y="3145972"/>
            <a:ext cx="1981200" cy="1883229"/>
          </a:xfrm>
          <a:custGeom>
            <a:avLst/>
            <a:gdLst>
              <a:gd name="connsiteX0" fmla="*/ 0 w 1981200"/>
              <a:gd name="connsiteY0" fmla="*/ 1883229 h 1883229"/>
              <a:gd name="connsiteX1" fmla="*/ 0 w 1981200"/>
              <a:gd name="connsiteY1" fmla="*/ 0 h 1883229"/>
              <a:gd name="connsiteX2" fmla="*/ 783771 w 1981200"/>
              <a:gd name="connsiteY2" fmla="*/ 0 h 1883229"/>
              <a:gd name="connsiteX3" fmla="*/ 1981200 w 1981200"/>
              <a:gd name="connsiteY3" fmla="*/ 1883229 h 1883229"/>
              <a:gd name="connsiteX4" fmla="*/ 0 w 1981200"/>
              <a:gd name="connsiteY4" fmla="*/ 1883229 h 188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200" h="1883229">
                <a:moveTo>
                  <a:pt x="0" y="1883229"/>
                </a:moveTo>
                <a:lnTo>
                  <a:pt x="0" y="0"/>
                </a:lnTo>
                <a:lnTo>
                  <a:pt x="783771" y="0"/>
                </a:lnTo>
                <a:lnTo>
                  <a:pt x="1981200" y="1883229"/>
                </a:lnTo>
                <a:lnTo>
                  <a:pt x="0" y="1883229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H="1" flipV="1">
            <a:off x="4953000" y="2057400"/>
            <a:ext cx="10886" cy="295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7167" y="1981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934200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867400" y="3156858"/>
            <a:ext cx="1524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963886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63886" y="5366658"/>
            <a:ext cx="19703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725884" y="2514600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63886" y="2797630"/>
            <a:ext cx="761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26125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in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086600" y="3156858"/>
            <a:ext cx="0" cy="185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64660" y="521504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in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70913" y="38100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in</a:t>
            </a:r>
          </a:p>
        </p:txBody>
      </p:sp>
    </p:spTree>
    <p:extLst>
      <p:ext uri="{BB962C8B-B14F-4D97-AF65-F5344CB8AC3E}">
        <p14:creationId xmlns:p14="http://schemas.microsoft.com/office/powerpoint/2010/main" val="1486846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45152" y="5334000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318519" y="762000"/>
            <a:ext cx="0" cy="4250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02748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6212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18520" y="5012872"/>
            <a:ext cx="52158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6988630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318519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318520" y="5366658"/>
            <a:ext cx="3670111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483428" y="1349828"/>
            <a:ext cx="44195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44362" y="5192486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28" name="Half Frame 27"/>
          <p:cNvSpPr/>
          <p:nvPr/>
        </p:nvSpPr>
        <p:spPr>
          <a:xfrm rot="16200000">
            <a:off x="3331029" y="1344386"/>
            <a:ext cx="3657600" cy="3657600"/>
          </a:xfrm>
          <a:prstGeom prst="halfFrame">
            <a:avLst>
              <a:gd name="adj1" fmla="val 50297"/>
              <a:gd name="adj2" fmla="val 127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170714" y="4669970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042688" y="51816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6760028" y="4539342"/>
            <a:ext cx="101237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418614" y="1349828"/>
            <a:ext cx="0" cy="3679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5411008" y="3194954"/>
            <a:ext cx="249201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520542" y="4691742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45118" y="216586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64831" y="3701142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20068" y="4605438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</p:spTree>
    <p:extLst>
      <p:ext uri="{BB962C8B-B14F-4D97-AF65-F5344CB8AC3E}">
        <p14:creationId xmlns:p14="http://schemas.microsoft.com/office/powerpoint/2010/main" val="511830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75314" y="3690257"/>
            <a:ext cx="5486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532914" y="2590800"/>
            <a:ext cx="0" cy="1099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7571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12279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86600" y="2318656"/>
            <a:ext cx="2286000" cy="13607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74288" y="188322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kN / 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24691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56315" y="4529240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948956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800600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2318657"/>
            <a:ext cx="1371600" cy="1371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57800" y="2318656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57800" y="2351312"/>
            <a:ext cx="0" cy="13389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43400" y="3276600"/>
            <a:ext cx="0" cy="3918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6758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21237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90114" y="2895600"/>
            <a:ext cx="0" cy="7946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47314" y="3140528"/>
            <a:ext cx="0" cy="549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904514" y="3415392"/>
            <a:ext cx="0" cy="2748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86600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772401" y="4539344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2.5 m</a:t>
            </a:r>
          </a:p>
        </p:txBody>
      </p:sp>
    </p:spTree>
    <p:extLst>
      <p:ext uri="{BB962C8B-B14F-4D97-AF65-F5344CB8AC3E}">
        <p14:creationId xmlns:p14="http://schemas.microsoft.com/office/powerpoint/2010/main" val="22109587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4354286" y="2743200"/>
            <a:ext cx="3646714" cy="2122714"/>
          </a:xfrm>
          <a:custGeom>
            <a:avLst/>
            <a:gdLst>
              <a:gd name="connsiteX0" fmla="*/ 881743 w 3646714"/>
              <a:gd name="connsiteY0" fmla="*/ 1926771 h 2122714"/>
              <a:gd name="connsiteX1" fmla="*/ 0 w 3646714"/>
              <a:gd name="connsiteY1" fmla="*/ 522514 h 2122714"/>
              <a:gd name="connsiteX2" fmla="*/ 32657 w 3646714"/>
              <a:gd name="connsiteY2" fmla="*/ 337457 h 2122714"/>
              <a:gd name="connsiteX3" fmla="*/ 446314 w 3646714"/>
              <a:gd name="connsiteY3" fmla="*/ 152400 h 2122714"/>
              <a:gd name="connsiteX4" fmla="*/ 1295400 w 3646714"/>
              <a:gd name="connsiteY4" fmla="*/ 0 h 2122714"/>
              <a:gd name="connsiteX5" fmla="*/ 2481943 w 3646714"/>
              <a:gd name="connsiteY5" fmla="*/ 21771 h 2122714"/>
              <a:gd name="connsiteX6" fmla="*/ 3374571 w 3646714"/>
              <a:gd name="connsiteY6" fmla="*/ 206829 h 2122714"/>
              <a:gd name="connsiteX7" fmla="*/ 3646714 w 3646714"/>
              <a:gd name="connsiteY7" fmla="*/ 381000 h 2122714"/>
              <a:gd name="connsiteX8" fmla="*/ 3635828 w 3646714"/>
              <a:gd name="connsiteY8" fmla="*/ 522514 h 2122714"/>
              <a:gd name="connsiteX9" fmla="*/ 2710543 w 3646714"/>
              <a:gd name="connsiteY9" fmla="*/ 1926771 h 2122714"/>
              <a:gd name="connsiteX10" fmla="*/ 2677885 w 3646714"/>
              <a:gd name="connsiteY10" fmla="*/ 2002971 h 2122714"/>
              <a:gd name="connsiteX11" fmla="*/ 2405743 w 3646714"/>
              <a:gd name="connsiteY11" fmla="*/ 2079171 h 2122714"/>
              <a:gd name="connsiteX12" fmla="*/ 1970314 w 3646714"/>
              <a:gd name="connsiteY12" fmla="*/ 2122714 h 2122714"/>
              <a:gd name="connsiteX13" fmla="*/ 1513114 w 3646714"/>
              <a:gd name="connsiteY13" fmla="*/ 2111829 h 2122714"/>
              <a:gd name="connsiteX14" fmla="*/ 1034143 w 3646714"/>
              <a:gd name="connsiteY14" fmla="*/ 2035629 h 2122714"/>
              <a:gd name="connsiteX15" fmla="*/ 881743 w 3646714"/>
              <a:gd name="connsiteY15" fmla="*/ 1926771 h 21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46714" h="2122714">
                <a:moveTo>
                  <a:pt x="881743" y="1926771"/>
                </a:moveTo>
                <a:lnTo>
                  <a:pt x="0" y="522514"/>
                </a:lnTo>
                <a:lnTo>
                  <a:pt x="32657" y="337457"/>
                </a:lnTo>
                <a:lnTo>
                  <a:pt x="446314" y="152400"/>
                </a:lnTo>
                <a:lnTo>
                  <a:pt x="1295400" y="0"/>
                </a:lnTo>
                <a:lnTo>
                  <a:pt x="2481943" y="21771"/>
                </a:lnTo>
                <a:lnTo>
                  <a:pt x="3374571" y="206829"/>
                </a:lnTo>
                <a:lnTo>
                  <a:pt x="3646714" y="381000"/>
                </a:lnTo>
                <a:lnTo>
                  <a:pt x="3635828" y="522514"/>
                </a:lnTo>
                <a:lnTo>
                  <a:pt x="2710543" y="1926771"/>
                </a:lnTo>
                <a:lnTo>
                  <a:pt x="2677885" y="2002971"/>
                </a:lnTo>
                <a:lnTo>
                  <a:pt x="2405743" y="2079171"/>
                </a:lnTo>
                <a:lnTo>
                  <a:pt x="1970314" y="2122714"/>
                </a:lnTo>
                <a:lnTo>
                  <a:pt x="1513114" y="2111829"/>
                </a:lnTo>
                <a:lnTo>
                  <a:pt x="1034143" y="2035629"/>
                </a:lnTo>
                <a:lnTo>
                  <a:pt x="881743" y="192677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4343400" y="2743200"/>
            <a:ext cx="3657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257800" y="4419600"/>
            <a:ext cx="18288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>
            <a:endCxn id="3" idx="2"/>
          </p:cNvCxnSpPr>
          <p:nvPr/>
        </p:nvCxnSpPr>
        <p:spPr>
          <a:xfrm>
            <a:off x="4332516" y="3222172"/>
            <a:ext cx="925284" cy="1426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3" idx="6"/>
          </p:cNvCxnSpPr>
          <p:nvPr/>
        </p:nvCxnSpPr>
        <p:spPr>
          <a:xfrm flipH="1">
            <a:off x="7086600" y="3211286"/>
            <a:ext cx="925286" cy="1436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50429" y="4653252"/>
            <a:ext cx="12023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50428" y="3967452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161315" y="3222172"/>
            <a:ext cx="16329" cy="143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57646" y="44685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44920" y="36630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8400" y="30480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312096" y="15240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001000" y="1469572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12096" y="2101334"/>
            <a:ext cx="3699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257800" y="481614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064830" y="483325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68686" y="5334000"/>
            <a:ext cx="17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5200" y="4691744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81400" y="3211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86200" y="3222172"/>
            <a:ext cx="0" cy="1431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56515" y="19267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09624" y="517149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35831" y="373380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104275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5708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3">
            <a:extLst>
              <a:ext uri="{FF2B5EF4-FFF2-40B4-BE49-F238E27FC236}">
                <a16:creationId xmlns:a16="http://schemas.microsoft.com/office/drawing/2014/main" id="{A1920E95-C73F-4004-8A06-9A6BCE1FC81F}"/>
              </a:ext>
            </a:extLst>
          </p:cNvPr>
          <p:cNvSpPr/>
          <p:nvPr/>
        </p:nvSpPr>
        <p:spPr>
          <a:xfrm>
            <a:off x="5341851" y="2189480"/>
            <a:ext cx="1676400" cy="27432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4B57147-FB41-45FA-A729-ABC4DD214AD5}"/>
              </a:ext>
            </a:extLst>
          </p:cNvPr>
          <p:cNvSpPr/>
          <p:nvPr/>
        </p:nvSpPr>
        <p:spPr>
          <a:xfrm>
            <a:off x="2065251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9543D1EA-0451-4E47-B7CF-9775F9888A94}"/>
              </a:ext>
            </a:extLst>
          </p:cNvPr>
          <p:cNvSpPr/>
          <p:nvPr/>
        </p:nvSpPr>
        <p:spPr>
          <a:xfrm>
            <a:off x="7249160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B107E0-C75D-4FA4-9379-F897CF1A27F9}"/>
              </a:ext>
            </a:extLst>
          </p:cNvPr>
          <p:cNvCxnSpPr>
            <a:stCxn id="3" idx="2"/>
            <a:endCxn id="2" idx="2"/>
          </p:cNvCxnSpPr>
          <p:nvPr/>
        </p:nvCxnSpPr>
        <p:spPr>
          <a:xfrm>
            <a:off x="4379538" y="3561080"/>
            <a:ext cx="9623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07350-857D-4148-8994-C700D0EAABED}"/>
              </a:ext>
            </a:extLst>
          </p:cNvPr>
          <p:cNvCxnSpPr>
            <a:stCxn id="2" idx="4"/>
            <a:endCxn id="4" idx="5"/>
          </p:cNvCxnSpPr>
          <p:nvPr/>
        </p:nvCxnSpPr>
        <p:spPr>
          <a:xfrm>
            <a:off x="7018251" y="3561080"/>
            <a:ext cx="964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64A8DB-CD60-4D9F-9078-D3B99A6BC93A}"/>
              </a:ext>
            </a:extLst>
          </p:cNvPr>
          <p:cNvCxnSpPr/>
          <p:nvPr/>
        </p:nvCxnSpPr>
        <p:spPr>
          <a:xfrm flipV="1">
            <a:off x="6180051" y="135128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377F69-B232-4894-A7EC-004A23D9583F}"/>
              </a:ext>
            </a:extLst>
          </p:cNvPr>
          <p:cNvSpPr txBox="1"/>
          <p:nvPr/>
        </p:nvSpPr>
        <p:spPr>
          <a:xfrm>
            <a:off x="6035620" y="97271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9CBDFA-DA61-49E6-81F0-ED5A70DC8C21}"/>
              </a:ext>
            </a:extLst>
          </p:cNvPr>
          <p:cNvCxnSpPr/>
          <p:nvPr/>
        </p:nvCxnSpPr>
        <p:spPr>
          <a:xfrm flipH="1">
            <a:off x="1610360" y="4149898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752837-94DC-47CE-83FA-A713E7FDC059}"/>
              </a:ext>
            </a:extLst>
          </p:cNvPr>
          <p:cNvCxnSpPr/>
          <p:nvPr/>
        </p:nvCxnSpPr>
        <p:spPr>
          <a:xfrm flipH="1">
            <a:off x="3182129" y="4189730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03DF37-2167-48CA-99A2-9DE853F873EF}"/>
              </a:ext>
            </a:extLst>
          </p:cNvPr>
          <p:cNvCxnSpPr/>
          <p:nvPr/>
        </p:nvCxnSpPr>
        <p:spPr>
          <a:xfrm flipH="1">
            <a:off x="5602778" y="3561080"/>
            <a:ext cx="549565" cy="45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902064-8D93-4D03-AC1E-A797E86D95F7}"/>
              </a:ext>
            </a:extLst>
          </p:cNvPr>
          <p:cNvCxnSpPr/>
          <p:nvPr/>
        </p:nvCxnSpPr>
        <p:spPr>
          <a:xfrm>
            <a:off x="6180051" y="2402389"/>
            <a:ext cx="0" cy="1158691"/>
          </a:xfrm>
          <a:prstGeom prst="line">
            <a:avLst/>
          </a:prstGeom>
          <a:ln w="190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94A57-D7FC-4C91-9437-A3B5D598FADC}"/>
              </a:ext>
            </a:extLst>
          </p:cNvPr>
          <p:cNvCxnSpPr/>
          <p:nvPr/>
        </p:nvCxnSpPr>
        <p:spPr>
          <a:xfrm flipH="1">
            <a:off x="5095789" y="3995768"/>
            <a:ext cx="530225" cy="456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3E78C9-8391-4510-8EB0-D92E9F6C8652}"/>
              </a:ext>
            </a:extLst>
          </p:cNvPr>
          <p:cNvCxnSpPr/>
          <p:nvPr/>
        </p:nvCxnSpPr>
        <p:spPr>
          <a:xfrm flipH="1">
            <a:off x="1737148" y="4332605"/>
            <a:ext cx="3493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05F33B-8419-4F54-956D-5B702199F625}"/>
              </a:ext>
            </a:extLst>
          </p:cNvPr>
          <p:cNvCxnSpPr/>
          <p:nvPr/>
        </p:nvCxnSpPr>
        <p:spPr>
          <a:xfrm flipH="1">
            <a:off x="1305560" y="4094480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FC6BA8-0400-4689-986B-E3C789F68425}"/>
              </a:ext>
            </a:extLst>
          </p:cNvPr>
          <p:cNvCxnSpPr/>
          <p:nvPr/>
        </p:nvCxnSpPr>
        <p:spPr>
          <a:xfrm flipH="1">
            <a:off x="2723341" y="3013825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DE42B2-7463-4FF7-A088-F3F088FBDEF1}"/>
              </a:ext>
            </a:extLst>
          </p:cNvPr>
          <p:cNvCxnSpPr/>
          <p:nvPr/>
        </p:nvCxnSpPr>
        <p:spPr>
          <a:xfrm flipH="1">
            <a:off x="1589578" y="3013825"/>
            <a:ext cx="1487776" cy="106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803D59-7B83-4949-9DCD-7E50A17BF956}"/>
              </a:ext>
            </a:extLst>
          </p:cNvPr>
          <p:cNvSpPr txBox="1"/>
          <p:nvPr/>
        </p:nvSpPr>
        <p:spPr>
          <a:xfrm>
            <a:off x="4090158" y="416375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578429-FA32-4B90-9658-012074A445FA}"/>
              </a:ext>
            </a:extLst>
          </p:cNvPr>
          <p:cNvSpPr txBox="1"/>
          <p:nvPr/>
        </p:nvSpPr>
        <p:spPr>
          <a:xfrm>
            <a:off x="2323868" y="414787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E39D17-026F-4298-9E39-B3F9EEF0405E}"/>
              </a:ext>
            </a:extLst>
          </p:cNvPr>
          <p:cNvSpPr txBox="1"/>
          <p:nvPr/>
        </p:nvSpPr>
        <p:spPr>
          <a:xfrm>
            <a:off x="2012187" y="329820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</p:spTree>
    <p:extLst>
      <p:ext uri="{BB962C8B-B14F-4D97-AF65-F5344CB8AC3E}">
        <p14:creationId xmlns:p14="http://schemas.microsoft.com/office/powerpoint/2010/main" val="36870506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86546" y="618837"/>
            <a:ext cx="5486400" cy="5486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643746" y="2438401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86946" y="24476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15346" y="10760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15346" y="38192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38306" y="327059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512723" y="614219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92914" y="6086764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16727" y="616528"/>
            <a:ext cx="27709" cy="5474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0119" y="1990437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 in</a:t>
            </a:r>
          </a:p>
        </p:txBody>
      </p:sp>
      <p:cxnSp>
        <p:nvCxnSpPr>
          <p:cNvPr id="18" name="Straight Arrow Connector 17"/>
          <p:cNvCxnSpPr>
            <a:stCxn id="5" idx="0"/>
            <a:endCxn id="5" idx="4"/>
          </p:cNvCxnSpPr>
          <p:nvPr/>
        </p:nvCxnSpPr>
        <p:spPr>
          <a:xfrm>
            <a:off x="5929746" y="1076037"/>
            <a:ext cx="0" cy="182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2346" y="3408343"/>
            <a:ext cx="8152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0.5 in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46930" y="335280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" idx="2"/>
          </p:cNvCxnSpPr>
          <p:nvPr/>
        </p:nvCxnSpPr>
        <p:spPr>
          <a:xfrm flipH="1">
            <a:off x="3643746" y="33389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81832" y="1958171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in</a:t>
            </a:r>
          </a:p>
        </p:txBody>
      </p:sp>
    </p:spTree>
    <p:extLst>
      <p:ext uri="{BB962C8B-B14F-4D97-AF65-F5344CB8AC3E}">
        <p14:creationId xmlns:p14="http://schemas.microsoft.com/office/powerpoint/2010/main" val="8457481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3352800" y="4114800"/>
            <a:ext cx="3352800" cy="1143000"/>
          </a:xfrm>
          <a:prstGeom prst="cube">
            <a:avLst>
              <a:gd name="adj" fmla="val 91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n 2"/>
          <p:cNvSpPr/>
          <p:nvPr/>
        </p:nvSpPr>
        <p:spPr>
          <a:xfrm rot="3600000">
            <a:off x="6863739" y="3280336"/>
            <a:ext cx="228600" cy="1905000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352801" y="5651718"/>
            <a:ext cx="2318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352800" y="5254883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352800" y="4808074"/>
            <a:ext cx="474076" cy="44681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96153" y="52823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0629" y="45600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9543" y="547390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41914" y="4533901"/>
            <a:ext cx="0" cy="720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72637" y="40481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52800" y="5321111"/>
            <a:ext cx="0" cy="66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71457" y="5321111"/>
            <a:ext cx="0" cy="66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23857" y="5254883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64728" y="4744708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193970" y="4744709"/>
            <a:ext cx="511630" cy="51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85545" y="46863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10”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460172" y="5254883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9548" y="4145994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830285" y="4145995"/>
            <a:ext cx="1110344" cy="1114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836227" y="4953000"/>
            <a:ext cx="39786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17385" y="6029932"/>
            <a:ext cx="20993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Steel Thickness = .2”</a:t>
            </a:r>
          </a:p>
        </p:txBody>
      </p:sp>
      <p:sp>
        <p:nvSpPr>
          <p:cNvPr id="23" name="Arc 22"/>
          <p:cNvSpPr/>
          <p:nvPr/>
        </p:nvSpPr>
        <p:spPr>
          <a:xfrm>
            <a:off x="5448151" y="4059057"/>
            <a:ext cx="1491639" cy="1374517"/>
          </a:xfrm>
          <a:prstGeom prst="arc">
            <a:avLst>
              <a:gd name="adj1" fmla="val 1951587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99136" y="4338684"/>
            <a:ext cx="50045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671457" y="3657600"/>
            <a:ext cx="522512" cy="88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251725" y="2923941"/>
            <a:ext cx="522512" cy="88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823856" y="3048001"/>
            <a:ext cx="1567546" cy="87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399880" y="3298761"/>
            <a:ext cx="39786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8”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153401" y="3483427"/>
            <a:ext cx="80182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= .5”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91403" y="4962031"/>
            <a:ext cx="283718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Steel Density = .28 lbs / in^3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30244" y="5483763"/>
            <a:ext cx="285732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Oak Density = .027 lbs / in^3</a:t>
            </a:r>
          </a:p>
        </p:txBody>
      </p:sp>
    </p:spTree>
    <p:extLst>
      <p:ext uri="{BB962C8B-B14F-4D97-AF65-F5344CB8AC3E}">
        <p14:creationId xmlns:p14="http://schemas.microsoft.com/office/powerpoint/2010/main" val="146104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1524000" y="381000"/>
            <a:ext cx="9144000" cy="9144000"/>
          </a:xfrm>
          <a:prstGeom prst="pie">
            <a:avLst>
              <a:gd name="adj1" fmla="val 19024520"/>
              <a:gd name="adj2" fmla="val 122837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35286" y="2438404"/>
            <a:ext cx="2286000" cy="228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4" name="Oval 3"/>
          <p:cNvSpPr/>
          <p:nvPr/>
        </p:nvSpPr>
        <p:spPr>
          <a:xfrm>
            <a:off x="2656114" y="1480458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5" name="Oval 4"/>
          <p:cNvSpPr/>
          <p:nvPr/>
        </p:nvSpPr>
        <p:spPr>
          <a:xfrm>
            <a:off x="6422572" y="87085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6" name="Frame 5"/>
          <p:cNvSpPr/>
          <p:nvPr/>
        </p:nvSpPr>
        <p:spPr>
          <a:xfrm>
            <a:off x="990600" y="-457200"/>
            <a:ext cx="9448800" cy="6934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rc 6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9077497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435507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735286" y="4953001"/>
            <a:ext cx="2808514" cy="1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0772252"/>
              <a:gd name="adj2" fmla="val 123439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1142" y="4495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19794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963</Words>
  <Application>Microsoft Office PowerPoint</Application>
  <PresentationFormat>Widescreen</PresentationFormat>
  <Paragraphs>497</Paragraphs>
  <Slides>82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</vt:lpstr>
      <vt:lpstr>Calibri</vt:lpstr>
      <vt:lpstr>Calibri Light</vt:lpstr>
      <vt:lpstr>Cambria Math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Moore, Jacob Preston</cp:lastModifiedBy>
  <cp:revision>89</cp:revision>
  <dcterms:created xsi:type="dcterms:W3CDTF">2016-12-20T19:33:42Z</dcterms:created>
  <dcterms:modified xsi:type="dcterms:W3CDTF">2020-03-02T21:11:38Z</dcterms:modified>
</cp:coreProperties>
</file>