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sldIdLst>
    <p:sldId id="256" r:id="rId5"/>
    <p:sldId id="322" r:id="rId6"/>
    <p:sldId id="329" r:id="rId7"/>
    <p:sldId id="316" r:id="rId8"/>
    <p:sldId id="317" r:id="rId9"/>
    <p:sldId id="318" r:id="rId10"/>
    <p:sldId id="319" r:id="rId11"/>
    <p:sldId id="320" r:id="rId12"/>
    <p:sldId id="330" r:id="rId13"/>
    <p:sldId id="321" r:id="rId14"/>
    <p:sldId id="287" r:id="rId15"/>
    <p:sldId id="331" r:id="rId16"/>
    <p:sldId id="33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D0D"/>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EE1C90-D2CF-4923-BC6D-FFDEB4A3AB51}" v="397" dt="2020-06-26T15:46:18.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54101" autoAdjust="0"/>
  </p:normalViewPr>
  <p:slideViewPr>
    <p:cSldViewPr>
      <p:cViewPr varScale="1">
        <p:scale>
          <a:sx n="67" d="100"/>
          <a:sy n="67" d="100"/>
        </p:scale>
        <p:origin x="388"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E9EE1C90-D2CF-4923-BC6D-FFDEB4A3AB51}"/>
    <pc:docChg chg="undo custSel addSld delSld modSld sldOrd">
      <pc:chgData name="Moore, Jacob Preston" userId="fdd3fd0f-c483-48c9-988d-7deb216763fd" providerId="ADAL" clId="{E9EE1C90-D2CF-4923-BC6D-FFDEB4A3AB51}" dt="2020-06-26T15:46:18.879" v="689"/>
      <pc:docMkLst>
        <pc:docMk/>
      </pc:docMkLst>
      <pc:sldChg chg="del">
        <pc:chgData name="Moore, Jacob Preston" userId="fdd3fd0f-c483-48c9-988d-7deb216763fd" providerId="ADAL" clId="{E9EE1C90-D2CF-4923-BC6D-FFDEB4A3AB51}" dt="2020-06-26T15:08:33.524" v="620" actId="2696"/>
        <pc:sldMkLst>
          <pc:docMk/>
          <pc:sldMk cId="436388632" sldId="265"/>
        </pc:sldMkLst>
      </pc:sldChg>
      <pc:sldChg chg="del">
        <pc:chgData name="Moore, Jacob Preston" userId="fdd3fd0f-c483-48c9-988d-7deb216763fd" providerId="ADAL" clId="{E9EE1C90-D2CF-4923-BC6D-FFDEB4A3AB51}" dt="2020-06-26T15:08:33.540" v="622" actId="2696"/>
        <pc:sldMkLst>
          <pc:docMk/>
          <pc:sldMk cId="4245639764" sldId="266"/>
        </pc:sldMkLst>
      </pc:sldChg>
      <pc:sldChg chg="del">
        <pc:chgData name="Moore, Jacob Preston" userId="fdd3fd0f-c483-48c9-988d-7deb216763fd" providerId="ADAL" clId="{E9EE1C90-D2CF-4923-BC6D-FFDEB4A3AB51}" dt="2020-06-26T15:08:33.532" v="621" actId="2696"/>
        <pc:sldMkLst>
          <pc:docMk/>
          <pc:sldMk cId="2922969274" sldId="268"/>
        </pc:sldMkLst>
      </pc:sldChg>
      <pc:sldChg chg="del">
        <pc:chgData name="Moore, Jacob Preston" userId="fdd3fd0f-c483-48c9-988d-7deb216763fd" providerId="ADAL" clId="{E9EE1C90-D2CF-4923-BC6D-FFDEB4A3AB51}" dt="2020-06-26T15:08:33.545" v="623" actId="2696"/>
        <pc:sldMkLst>
          <pc:docMk/>
          <pc:sldMk cId="2607163968" sldId="271"/>
        </pc:sldMkLst>
      </pc:sldChg>
      <pc:sldChg chg="del">
        <pc:chgData name="Moore, Jacob Preston" userId="fdd3fd0f-c483-48c9-988d-7deb216763fd" providerId="ADAL" clId="{E9EE1C90-D2CF-4923-BC6D-FFDEB4A3AB51}" dt="2020-06-26T14:28:05.516" v="610" actId="2696"/>
        <pc:sldMkLst>
          <pc:docMk/>
          <pc:sldMk cId="1529878365" sldId="306"/>
        </pc:sldMkLst>
      </pc:sldChg>
      <pc:sldChg chg="del">
        <pc:chgData name="Moore, Jacob Preston" userId="fdd3fd0f-c483-48c9-988d-7deb216763fd" providerId="ADAL" clId="{E9EE1C90-D2CF-4923-BC6D-FFDEB4A3AB51}" dt="2020-06-26T14:28:05.767" v="611" actId="2696"/>
        <pc:sldMkLst>
          <pc:docMk/>
          <pc:sldMk cId="481151983" sldId="307"/>
        </pc:sldMkLst>
      </pc:sldChg>
      <pc:sldChg chg="del">
        <pc:chgData name="Moore, Jacob Preston" userId="fdd3fd0f-c483-48c9-988d-7deb216763fd" providerId="ADAL" clId="{E9EE1C90-D2CF-4923-BC6D-FFDEB4A3AB51}" dt="2020-06-26T14:28:05.976" v="612" actId="2696"/>
        <pc:sldMkLst>
          <pc:docMk/>
          <pc:sldMk cId="690539534" sldId="308"/>
        </pc:sldMkLst>
      </pc:sldChg>
      <pc:sldChg chg="del">
        <pc:chgData name="Moore, Jacob Preston" userId="fdd3fd0f-c483-48c9-988d-7deb216763fd" providerId="ADAL" clId="{E9EE1C90-D2CF-4923-BC6D-FFDEB4A3AB51}" dt="2020-06-26T14:28:05.982" v="613" actId="2696"/>
        <pc:sldMkLst>
          <pc:docMk/>
          <pc:sldMk cId="3067985277" sldId="309"/>
        </pc:sldMkLst>
      </pc:sldChg>
      <pc:sldChg chg="del">
        <pc:chgData name="Moore, Jacob Preston" userId="fdd3fd0f-c483-48c9-988d-7deb216763fd" providerId="ADAL" clId="{E9EE1C90-D2CF-4923-BC6D-FFDEB4A3AB51}" dt="2020-06-26T14:28:05.990" v="614" actId="2696"/>
        <pc:sldMkLst>
          <pc:docMk/>
          <pc:sldMk cId="3372810441" sldId="310"/>
        </pc:sldMkLst>
      </pc:sldChg>
      <pc:sldChg chg="del">
        <pc:chgData name="Moore, Jacob Preston" userId="fdd3fd0f-c483-48c9-988d-7deb216763fd" providerId="ADAL" clId="{E9EE1C90-D2CF-4923-BC6D-FFDEB4A3AB51}" dt="2020-06-26T14:28:06.001" v="615" actId="2696"/>
        <pc:sldMkLst>
          <pc:docMk/>
          <pc:sldMk cId="1454070180" sldId="312"/>
        </pc:sldMkLst>
      </pc:sldChg>
      <pc:sldChg chg="del">
        <pc:chgData name="Moore, Jacob Preston" userId="fdd3fd0f-c483-48c9-988d-7deb216763fd" providerId="ADAL" clId="{E9EE1C90-D2CF-4923-BC6D-FFDEB4A3AB51}" dt="2020-06-26T14:28:06.035" v="616" actId="2696"/>
        <pc:sldMkLst>
          <pc:docMk/>
          <pc:sldMk cId="65346684" sldId="313"/>
        </pc:sldMkLst>
      </pc:sldChg>
      <pc:sldChg chg="del">
        <pc:chgData name="Moore, Jacob Preston" userId="fdd3fd0f-c483-48c9-988d-7deb216763fd" providerId="ADAL" clId="{E9EE1C90-D2CF-4923-BC6D-FFDEB4A3AB51}" dt="2020-06-26T14:28:06.385" v="619" actId="2696"/>
        <pc:sldMkLst>
          <pc:docMk/>
          <pc:sldMk cId="3262345541" sldId="314"/>
        </pc:sldMkLst>
      </pc:sldChg>
      <pc:sldChg chg="add del">
        <pc:chgData name="Moore, Jacob Preston" userId="fdd3fd0f-c483-48c9-988d-7deb216763fd" providerId="ADAL" clId="{E9EE1C90-D2CF-4923-BC6D-FFDEB4A3AB51}" dt="2020-06-26T14:16:28.818" v="465" actId="2696"/>
        <pc:sldMkLst>
          <pc:docMk/>
          <pc:sldMk cId="898064871" sldId="315"/>
        </pc:sldMkLst>
      </pc:sldChg>
      <pc:sldChg chg="modSp add">
        <pc:chgData name="Moore, Jacob Preston" userId="fdd3fd0f-c483-48c9-988d-7deb216763fd" providerId="ADAL" clId="{E9EE1C90-D2CF-4923-BC6D-FFDEB4A3AB51}" dt="2020-06-26T14:17:54.040" v="521" actId="14100"/>
        <pc:sldMkLst>
          <pc:docMk/>
          <pc:sldMk cId="2449821618" sldId="316"/>
        </pc:sldMkLst>
        <pc:spChg chg="mod">
          <ac:chgData name="Moore, Jacob Preston" userId="fdd3fd0f-c483-48c9-988d-7deb216763fd" providerId="ADAL" clId="{E9EE1C90-D2CF-4923-BC6D-FFDEB4A3AB51}" dt="2020-06-26T14:17:00.705" v="511" actId="20577"/>
          <ac:spMkLst>
            <pc:docMk/>
            <pc:sldMk cId="2449821618" sldId="316"/>
            <ac:spMk id="2" creationId="{00000000-0000-0000-0000-000000000000}"/>
          </ac:spMkLst>
        </pc:spChg>
        <pc:spChg chg="mod">
          <ac:chgData name="Moore, Jacob Preston" userId="fdd3fd0f-c483-48c9-988d-7deb216763fd" providerId="ADAL" clId="{E9EE1C90-D2CF-4923-BC6D-FFDEB4A3AB51}" dt="2020-06-26T14:17:44.986" v="518" actId="1076"/>
          <ac:spMkLst>
            <pc:docMk/>
            <pc:sldMk cId="2449821618" sldId="316"/>
            <ac:spMk id="33" creationId="{00000000-0000-0000-0000-000000000000}"/>
          </ac:spMkLst>
        </pc:spChg>
        <pc:cxnChg chg="mod">
          <ac:chgData name="Moore, Jacob Preston" userId="fdd3fd0f-c483-48c9-988d-7deb216763fd" providerId="ADAL" clId="{E9EE1C90-D2CF-4923-BC6D-FFDEB4A3AB51}" dt="2020-06-26T14:17:54.040" v="521" actId="14100"/>
          <ac:cxnSpMkLst>
            <pc:docMk/>
            <pc:sldMk cId="2449821618" sldId="316"/>
            <ac:cxnSpMk id="25" creationId="{00000000-0000-0000-0000-000000000000}"/>
          </ac:cxnSpMkLst>
        </pc:cxnChg>
      </pc:sldChg>
      <pc:sldChg chg="addSp delSp modSp add modAnim">
        <pc:chgData name="Moore, Jacob Preston" userId="fdd3fd0f-c483-48c9-988d-7deb216763fd" providerId="ADAL" clId="{E9EE1C90-D2CF-4923-BC6D-FFDEB4A3AB51}" dt="2020-06-26T15:46:13.357" v="688"/>
        <pc:sldMkLst>
          <pc:docMk/>
          <pc:sldMk cId="2800529488" sldId="317"/>
        </pc:sldMkLst>
        <pc:spChg chg="add mod">
          <ac:chgData name="Moore, Jacob Preston" userId="fdd3fd0f-c483-48c9-988d-7deb216763fd" providerId="ADAL" clId="{E9EE1C90-D2CF-4923-BC6D-FFDEB4A3AB51}" dt="2020-06-26T14:18:50.630" v="525" actId="1076"/>
          <ac:spMkLst>
            <pc:docMk/>
            <pc:sldMk cId="2800529488" sldId="317"/>
            <ac:spMk id="16" creationId="{88F13D86-60EC-41D9-8F97-6556A12D66D2}"/>
          </ac:spMkLst>
        </pc:spChg>
        <pc:spChg chg="add mod">
          <ac:chgData name="Moore, Jacob Preston" userId="fdd3fd0f-c483-48c9-988d-7deb216763fd" providerId="ADAL" clId="{E9EE1C90-D2CF-4923-BC6D-FFDEB4A3AB51}" dt="2020-06-26T14:18:50.630" v="525" actId="1076"/>
          <ac:spMkLst>
            <pc:docMk/>
            <pc:sldMk cId="2800529488" sldId="317"/>
            <ac:spMk id="18" creationId="{00EFA678-AE67-4096-9538-2935E1D6EAB8}"/>
          </ac:spMkLst>
        </pc:spChg>
        <pc:spChg chg="add mod">
          <ac:chgData name="Moore, Jacob Preston" userId="fdd3fd0f-c483-48c9-988d-7deb216763fd" providerId="ADAL" clId="{E9EE1C90-D2CF-4923-BC6D-FFDEB4A3AB51}" dt="2020-06-26T14:18:50.630" v="525" actId="1076"/>
          <ac:spMkLst>
            <pc:docMk/>
            <pc:sldMk cId="2800529488" sldId="317"/>
            <ac:spMk id="19" creationId="{E30587A6-4FC0-407F-AACC-C18D2B396B19}"/>
          </ac:spMkLst>
        </pc:spChg>
        <pc:spChg chg="add mod">
          <ac:chgData name="Moore, Jacob Preston" userId="fdd3fd0f-c483-48c9-988d-7deb216763fd" providerId="ADAL" clId="{E9EE1C90-D2CF-4923-BC6D-FFDEB4A3AB51}" dt="2020-06-26T14:18:50.630" v="525" actId="1076"/>
          <ac:spMkLst>
            <pc:docMk/>
            <pc:sldMk cId="2800529488" sldId="317"/>
            <ac:spMk id="22" creationId="{C5F061ED-9705-483A-A74D-AE94A62218FB}"/>
          </ac:spMkLst>
        </pc:spChg>
        <pc:spChg chg="add mod">
          <ac:chgData name="Moore, Jacob Preston" userId="fdd3fd0f-c483-48c9-988d-7deb216763fd" providerId="ADAL" clId="{E9EE1C90-D2CF-4923-BC6D-FFDEB4A3AB51}" dt="2020-06-26T14:18:50.630" v="525" actId="1076"/>
          <ac:spMkLst>
            <pc:docMk/>
            <pc:sldMk cId="2800529488" sldId="317"/>
            <ac:spMk id="23" creationId="{1D36CF43-0B05-45B3-92FC-A4EED3E0616A}"/>
          </ac:spMkLst>
        </pc:spChg>
        <pc:spChg chg="add mod">
          <ac:chgData name="Moore, Jacob Preston" userId="fdd3fd0f-c483-48c9-988d-7deb216763fd" providerId="ADAL" clId="{E9EE1C90-D2CF-4923-BC6D-FFDEB4A3AB51}" dt="2020-06-26T14:18:50.630" v="525" actId="1076"/>
          <ac:spMkLst>
            <pc:docMk/>
            <pc:sldMk cId="2800529488" sldId="317"/>
            <ac:spMk id="24" creationId="{53138107-6A61-436E-87FE-22B219BDC51A}"/>
          </ac:spMkLst>
        </pc:spChg>
        <pc:spChg chg="add mod">
          <ac:chgData name="Moore, Jacob Preston" userId="fdd3fd0f-c483-48c9-988d-7deb216763fd" providerId="ADAL" clId="{E9EE1C90-D2CF-4923-BC6D-FFDEB4A3AB51}" dt="2020-06-26T14:18:50.630" v="525" actId="1076"/>
          <ac:spMkLst>
            <pc:docMk/>
            <pc:sldMk cId="2800529488" sldId="317"/>
            <ac:spMk id="25" creationId="{B28CC843-0E89-4F8F-BC15-4C1BAAD82309}"/>
          </ac:spMkLst>
        </pc:spChg>
        <pc:spChg chg="del">
          <ac:chgData name="Moore, Jacob Preston" userId="fdd3fd0f-c483-48c9-988d-7deb216763fd" providerId="ADAL" clId="{E9EE1C90-D2CF-4923-BC6D-FFDEB4A3AB51}" dt="2020-06-26T14:18:40.600" v="522" actId="478"/>
          <ac:spMkLst>
            <pc:docMk/>
            <pc:sldMk cId="2800529488" sldId="317"/>
            <ac:spMk id="28" creationId="{00000000-0000-0000-0000-000000000000}"/>
          </ac:spMkLst>
        </pc:spChg>
        <pc:spChg chg="del">
          <ac:chgData name="Moore, Jacob Preston" userId="fdd3fd0f-c483-48c9-988d-7deb216763fd" providerId="ADAL" clId="{E9EE1C90-D2CF-4923-BC6D-FFDEB4A3AB51}" dt="2020-06-26T14:18:40.600" v="522" actId="478"/>
          <ac:spMkLst>
            <pc:docMk/>
            <pc:sldMk cId="2800529488" sldId="317"/>
            <ac:spMk id="30" creationId="{00000000-0000-0000-0000-000000000000}"/>
          </ac:spMkLst>
        </pc:spChg>
        <pc:spChg chg="del">
          <ac:chgData name="Moore, Jacob Preston" userId="fdd3fd0f-c483-48c9-988d-7deb216763fd" providerId="ADAL" clId="{E9EE1C90-D2CF-4923-BC6D-FFDEB4A3AB51}" dt="2020-06-26T14:18:40.600" v="522" actId="478"/>
          <ac:spMkLst>
            <pc:docMk/>
            <pc:sldMk cId="2800529488" sldId="317"/>
            <ac:spMk id="31" creationId="{00000000-0000-0000-0000-000000000000}"/>
          </ac:spMkLst>
        </pc:spChg>
        <pc:spChg chg="del">
          <ac:chgData name="Moore, Jacob Preston" userId="fdd3fd0f-c483-48c9-988d-7deb216763fd" providerId="ADAL" clId="{E9EE1C90-D2CF-4923-BC6D-FFDEB4A3AB51}" dt="2020-06-26T14:18:40.600" v="522" actId="478"/>
          <ac:spMkLst>
            <pc:docMk/>
            <pc:sldMk cId="2800529488" sldId="317"/>
            <ac:spMk id="34" creationId="{00000000-0000-0000-0000-000000000000}"/>
          </ac:spMkLst>
        </pc:spChg>
        <pc:spChg chg="del">
          <ac:chgData name="Moore, Jacob Preston" userId="fdd3fd0f-c483-48c9-988d-7deb216763fd" providerId="ADAL" clId="{E9EE1C90-D2CF-4923-BC6D-FFDEB4A3AB51}" dt="2020-06-26T14:18:40.600" v="522" actId="478"/>
          <ac:spMkLst>
            <pc:docMk/>
            <pc:sldMk cId="2800529488" sldId="317"/>
            <ac:spMk id="35" creationId="{00000000-0000-0000-0000-000000000000}"/>
          </ac:spMkLst>
        </pc:spChg>
        <pc:spChg chg="del">
          <ac:chgData name="Moore, Jacob Preston" userId="fdd3fd0f-c483-48c9-988d-7deb216763fd" providerId="ADAL" clId="{E9EE1C90-D2CF-4923-BC6D-FFDEB4A3AB51}" dt="2020-06-26T14:18:40.600" v="522" actId="478"/>
          <ac:spMkLst>
            <pc:docMk/>
            <pc:sldMk cId="2800529488" sldId="317"/>
            <ac:spMk id="36" creationId="{00000000-0000-0000-0000-000000000000}"/>
          </ac:spMkLst>
        </pc:spChg>
        <pc:spChg chg="del">
          <ac:chgData name="Moore, Jacob Preston" userId="fdd3fd0f-c483-48c9-988d-7deb216763fd" providerId="ADAL" clId="{E9EE1C90-D2CF-4923-BC6D-FFDEB4A3AB51}" dt="2020-06-26T14:18:40.600" v="522" actId="478"/>
          <ac:spMkLst>
            <pc:docMk/>
            <pc:sldMk cId="2800529488" sldId="317"/>
            <ac:spMk id="37" creationId="{00000000-0000-0000-0000-000000000000}"/>
          </ac:spMkLst>
        </pc:spChg>
        <pc:cxnChg chg="add mod">
          <ac:chgData name="Moore, Jacob Preston" userId="fdd3fd0f-c483-48c9-988d-7deb216763fd" providerId="ADAL" clId="{E9EE1C90-D2CF-4923-BC6D-FFDEB4A3AB51}" dt="2020-06-26T14:18:50.630" v="525" actId="1076"/>
          <ac:cxnSpMkLst>
            <pc:docMk/>
            <pc:sldMk cId="2800529488" sldId="317"/>
            <ac:cxnSpMk id="17" creationId="{EA26B4D6-1615-4E2E-B2FD-4CB2D8F8F4FA}"/>
          </ac:cxnSpMkLst>
        </pc:cxnChg>
        <pc:cxnChg chg="add mod">
          <ac:chgData name="Moore, Jacob Preston" userId="fdd3fd0f-c483-48c9-988d-7deb216763fd" providerId="ADAL" clId="{E9EE1C90-D2CF-4923-BC6D-FFDEB4A3AB51}" dt="2020-06-26T14:18:50.630" v="525" actId="1076"/>
          <ac:cxnSpMkLst>
            <pc:docMk/>
            <pc:sldMk cId="2800529488" sldId="317"/>
            <ac:cxnSpMk id="20" creationId="{CFE13D49-9C74-4563-BA05-E23D3DEA76D3}"/>
          </ac:cxnSpMkLst>
        </pc:cxnChg>
        <pc:cxnChg chg="add mod">
          <ac:chgData name="Moore, Jacob Preston" userId="fdd3fd0f-c483-48c9-988d-7deb216763fd" providerId="ADAL" clId="{E9EE1C90-D2CF-4923-BC6D-FFDEB4A3AB51}" dt="2020-06-26T14:18:50.630" v="525" actId="1076"/>
          <ac:cxnSpMkLst>
            <pc:docMk/>
            <pc:sldMk cId="2800529488" sldId="317"/>
            <ac:cxnSpMk id="21" creationId="{83952141-CEDE-473A-8FF9-57CEBBDC7EEC}"/>
          </ac:cxnSpMkLst>
        </pc:cxnChg>
        <pc:cxnChg chg="del">
          <ac:chgData name="Moore, Jacob Preston" userId="fdd3fd0f-c483-48c9-988d-7deb216763fd" providerId="ADAL" clId="{E9EE1C90-D2CF-4923-BC6D-FFDEB4A3AB51}" dt="2020-06-26T14:18:40.600" v="522" actId="478"/>
          <ac:cxnSpMkLst>
            <pc:docMk/>
            <pc:sldMk cId="2800529488" sldId="317"/>
            <ac:cxnSpMk id="29" creationId="{00000000-0000-0000-0000-000000000000}"/>
          </ac:cxnSpMkLst>
        </pc:cxnChg>
        <pc:cxnChg chg="del">
          <ac:chgData name="Moore, Jacob Preston" userId="fdd3fd0f-c483-48c9-988d-7deb216763fd" providerId="ADAL" clId="{E9EE1C90-D2CF-4923-BC6D-FFDEB4A3AB51}" dt="2020-06-26T14:18:40.600" v="522" actId="478"/>
          <ac:cxnSpMkLst>
            <pc:docMk/>
            <pc:sldMk cId="2800529488" sldId="317"/>
            <ac:cxnSpMk id="32" creationId="{00000000-0000-0000-0000-000000000000}"/>
          </ac:cxnSpMkLst>
        </pc:cxnChg>
        <pc:cxnChg chg="del">
          <ac:chgData name="Moore, Jacob Preston" userId="fdd3fd0f-c483-48c9-988d-7deb216763fd" providerId="ADAL" clId="{E9EE1C90-D2CF-4923-BC6D-FFDEB4A3AB51}" dt="2020-06-26T14:18:40.600" v="522" actId="478"/>
          <ac:cxnSpMkLst>
            <pc:docMk/>
            <pc:sldMk cId="2800529488" sldId="317"/>
            <ac:cxnSpMk id="33" creationId="{00000000-0000-0000-0000-000000000000}"/>
          </ac:cxnSpMkLst>
        </pc:cxnChg>
      </pc:sldChg>
      <pc:sldChg chg="addSp delSp modSp add modAnim">
        <pc:chgData name="Moore, Jacob Preston" userId="fdd3fd0f-c483-48c9-988d-7deb216763fd" providerId="ADAL" clId="{E9EE1C90-D2CF-4923-BC6D-FFDEB4A3AB51}" dt="2020-06-26T15:46:18.879" v="689"/>
        <pc:sldMkLst>
          <pc:docMk/>
          <pc:sldMk cId="4137266107" sldId="318"/>
        </pc:sldMkLst>
        <pc:spChg chg="mod">
          <ac:chgData name="Moore, Jacob Preston" userId="fdd3fd0f-c483-48c9-988d-7deb216763fd" providerId="ADAL" clId="{E9EE1C90-D2CF-4923-BC6D-FFDEB4A3AB51}" dt="2020-06-26T14:25:59.540" v="608" actId="20577"/>
          <ac:spMkLst>
            <pc:docMk/>
            <pc:sldMk cId="4137266107" sldId="318"/>
            <ac:spMk id="3" creationId="{00000000-0000-0000-0000-000000000000}"/>
          </ac:spMkLst>
        </pc:spChg>
        <pc:spChg chg="del">
          <ac:chgData name="Moore, Jacob Preston" userId="fdd3fd0f-c483-48c9-988d-7deb216763fd" providerId="ADAL" clId="{E9EE1C90-D2CF-4923-BC6D-FFDEB4A3AB51}" dt="2020-06-26T14:19:12.096" v="529" actId="478"/>
          <ac:spMkLst>
            <pc:docMk/>
            <pc:sldMk cId="4137266107" sldId="318"/>
            <ac:spMk id="5" creationId="{00000000-0000-0000-0000-000000000000}"/>
          </ac:spMkLst>
        </pc:spChg>
        <pc:spChg chg="del">
          <ac:chgData name="Moore, Jacob Preston" userId="fdd3fd0f-c483-48c9-988d-7deb216763fd" providerId="ADAL" clId="{E9EE1C90-D2CF-4923-BC6D-FFDEB4A3AB51}" dt="2020-06-26T14:19:12.096" v="529" actId="478"/>
          <ac:spMkLst>
            <pc:docMk/>
            <pc:sldMk cId="4137266107" sldId="318"/>
            <ac:spMk id="7" creationId="{00000000-0000-0000-0000-000000000000}"/>
          </ac:spMkLst>
        </pc:spChg>
        <pc:spChg chg="del">
          <ac:chgData name="Moore, Jacob Preston" userId="fdd3fd0f-c483-48c9-988d-7deb216763fd" providerId="ADAL" clId="{E9EE1C90-D2CF-4923-BC6D-FFDEB4A3AB51}" dt="2020-06-26T14:19:12.096" v="529" actId="478"/>
          <ac:spMkLst>
            <pc:docMk/>
            <pc:sldMk cId="4137266107" sldId="318"/>
            <ac:spMk id="8" creationId="{00000000-0000-0000-0000-000000000000}"/>
          </ac:spMkLst>
        </pc:spChg>
        <pc:spChg chg="del">
          <ac:chgData name="Moore, Jacob Preston" userId="fdd3fd0f-c483-48c9-988d-7deb216763fd" providerId="ADAL" clId="{E9EE1C90-D2CF-4923-BC6D-FFDEB4A3AB51}" dt="2020-06-26T14:19:12.096" v="529" actId="478"/>
          <ac:spMkLst>
            <pc:docMk/>
            <pc:sldMk cId="4137266107" sldId="318"/>
            <ac:spMk id="9" creationId="{00000000-0000-0000-0000-000000000000}"/>
          </ac:spMkLst>
        </pc:spChg>
        <pc:spChg chg="del">
          <ac:chgData name="Moore, Jacob Preston" userId="fdd3fd0f-c483-48c9-988d-7deb216763fd" providerId="ADAL" clId="{E9EE1C90-D2CF-4923-BC6D-FFDEB4A3AB51}" dt="2020-06-26T14:19:12.096" v="529" actId="478"/>
          <ac:spMkLst>
            <pc:docMk/>
            <pc:sldMk cId="4137266107" sldId="318"/>
            <ac:spMk id="10" creationId="{00000000-0000-0000-0000-000000000000}"/>
          </ac:spMkLst>
        </pc:spChg>
        <pc:spChg chg="add mod">
          <ac:chgData name="Moore, Jacob Preston" userId="fdd3fd0f-c483-48c9-988d-7deb216763fd" providerId="ADAL" clId="{E9EE1C90-D2CF-4923-BC6D-FFDEB4A3AB51}" dt="2020-06-26T14:19:22.001" v="532" actId="1076"/>
          <ac:spMkLst>
            <pc:docMk/>
            <pc:sldMk cId="4137266107" sldId="318"/>
            <ac:spMk id="13" creationId="{1577FDA8-616B-4D75-91A3-28FE1155BD19}"/>
          </ac:spMkLst>
        </pc:spChg>
        <pc:spChg chg="add mod">
          <ac:chgData name="Moore, Jacob Preston" userId="fdd3fd0f-c483-48c9-988d-7deb216763fd" providerId="ADAL" clId="{E9EE1C90-D2CF-4923-BC6D-FFDEB4A3AB51}" dt="2020-06-26T14:19:22.001" v="532" actId="1076"/>
          <ac:spMkLst>
            <pc:docMk/>
            <pc:sldMk cId="4137266107" sldId="318"/>
            <ac:spMk id="15" creationId="{DAE70BB7-2212-4386-9614-02824CF93BEB}"/>
          </ac:spMkLst>
        </pc:spChg>
        <pc:spChg chg="add mod">
          <ac:chgData name="Moore, Jacob Preston" userId="fdd3fd0f-c483-48c9-988d-7deb216763fd" providerId="ADAL" clId="{E9EE1C90-D2CF-4923-BC6D-FFDEB4A3AB51}" dt="2020-06-26T14:19:22.001" v="532" actId="1076"/>
          <ac:spMkLst>
            <pc:docMk/>
            <pc:sldMk cId="4137266107" sldId="318"/>
            <ac:spMk id="16" creationId="{2D6C3487-53FC-4C7A-AC8C-DFFD5C72EDC4}"/>
          </ac:spMkLst>
        </pc:spChg>
        <pc:spChg chg="add mod">
          <ac:chgData name="Moore, Jacob Preston" userId="fdd3fd0f-c483-48c9-988d-7deb216763fd" providerId="ADAL" clId="{E9EE1C90-D2CF-4923-BC6D-FFDEB4A3AB51}" dt="2020-06-26T14:19:22.001" v="532" actId="1076"/>
          <ac:spMkLst>
            <pc:docMk/>
            <pc:sldMk cId="4137266107" sldId="318"/>
            <ac:spMk id="17" creationId="{CEBDE19F-6AD7-4126-895E-DA57A2EC3764}"/>
          </ac:spMkLst>
        </pc:spChg>
        <pc:spChg chg="add mod">
          <ac:chgData name="Moore, Jacob Preston" userId="fdd3fd0f-c483-48c9-988d-7deb216763fd" providerId="ADAL" clId="{E9EE1C90-D2CF-4923-BC6D-FFDEB4A3AB51}" dt="2020-06-26T14:19:22.001" v="532" actId="1076"/>
          <ac:spMkLst>
            <pc:docMk/>
            <pc:sldMk cId="4137266107" sldId="318"/>
            <ac:spMk id="18" creationId="{854D1AA7-D736-4814-A585-B5B5AA18F161}"/>
          </ac:spMkLst>
        </pc:spChg>
        <pc:cxnChg chg="del">
          <ac:chgData name="Moore, Jacob Preston" userId="fdd3fd0f-c483-48c9-988d-7deb216763fd" providerId="ADAL" clId="{E9EE1C90-D2CF-4923-BC6D-FFDEB4A3AB51}" dt="2020-06-26T14:19:12.096" v="529" actId="478"/>
          <ac:cxnSpMkLst>
            <pc:docMk/>
            <pc:sldMk cId="4137266107" sldId="318"/>
            <ac:cxnSpMk id="6" creationId="{00000000-0000-0000-0000-000000000000}"/>
          </ac:cxnSpMkLst>
        </pc:cxnChg>
        <pc:cxnChg chg="add mod">
          <ac:chgData name="Moore, Jacob Preston" userId="fdd3fd0f-c483-48c9-988d-7deb216763fd" providerId="ADAL" clId="{E9EE1C90-D2CF-4923-BC6D-FFDEB4A3AB51}" dt="2020-06-26T14:19:22.001" v="532" actId="1076"/>
          <ac:cxnSpMkLst>
            <pc:docMk/>
            <pc:sldMk cId="4137266107" sldId="318"/>
            <ac:cxnSpMk id="12" creationId="{A883A0A1-208D-4750-A6A8-75CB97304E91}"/>
          </ac:cxnSpMkLst>
        </pc:cxnChg>
        <pc:cxnChg chg="add mod">
          <ac:chgData name="Moore, Jacob Preston" userId="fdd3fd0f-c483-48c9-988d-7deb216763fd" providerId="ADAL" clId="{E9EE1C90-D2CF-4923-BC6D-FFDEB4A3AB51}" dt="2020-06-26T14:19:22.001" v="532" actId="1076"/>
          <ac:cxnSpMkLst>
            <pc:docMk/>
            <pc:sldMk cId="4137266107" sldId="318"/>
            <ac:cxnSpMk id="14" creationId="{0A54C434-8551-43C2-8298-7460F23F2E6C}"/>
          </ac:cxnSpMkLst>
        </pc:cxnChg>
      </pc:sldChg>
      <pc:sldChg chg="add">
        <pc:chgData name="Moore, Jacob Preston" userId="fdd3fd0f-c483-48c9-988d-7deb216763fd" providerId="ADAL" clId="{E9EE1C90-D2CF-4923-BC6D-FFDEB4A3AB51}" dt="2020-06-26T14:01:41.920" v="0"/>
        <pc:sldMkLst>
          <pc:docMk/>
          <pc:sldMk cId="1694866466" sldId="319"/>
        </pc:sldMkLst>
      </pc:sldChg>
      <pc:sldChg chg="add">
        <pc:chgData name="Moore, Jacob Preston" userId="fdd3fd0f-c483-48c9-988d-7deb216763fd" providerId="ADAL" clId="{E9EE1C90-D2CF-4923-BC6D-FFDEB4A3AB51}" dt="2020-06-26T14:01:41.920" v="0"/>
        <pc:sldMkLst>
          <pc:docMk/>
          <pc:sldMk cId="1657989478" sldId="320"/>
        </pc:sldMkLst>
      </pc:sldChg>
      <pc:sldChg chg="add">
        <pc:chgData name="Moore, Jacob Preston" userId="fdd3fd0f-c483-48c9-988d-7deb216763fd" providerId="ADAL" clId="{E9EE1C90-D2CF-4923-BC6D-FFDEB4A3AB51}" dt="2020-06-26T14:01:41.920" v="0"/>
        <pc:sldMkLst>
          <pc:docMk/>
          <pc:sldMk cId="3387086817" sldId="321"/>
        </pc:sldMkLst>
      </pc:sldChg>
      <pc:sldChg chg="addSp delSp modSp ord modAnim">
        <pc:chgData name="Moore, Jacob Preston" userId="fdd3fd0f-c483-48c9-988d-7deb216763fd" providerId="ADAL" clId="{E9EE1C90-D2CF-4923-BC6D-FFDEB4A3AB51}" dt="2020-06-26T15:44:48.804" v="684"/>
        <pc:sldMkLst>
          <pc:docMk/>
          <pc:sldMk cId="842194440" sldId="322"/>
        </pc:sldMkLst>
        <pc:spChg chg="mod">
          <ac:chgData name="Moore, Jacob Preston" userId="fdd3fd0f-c483-48c9-988d-7deb216763fd" providerId="ADAL" clId="{E9EE1C90-D2CF-4923-BC6D-FFDEB4A3AB51}" dt="2020-06-26T14:02:24.304" v="9" actId="20577"/>
          <ac:spMkLst>
            <pc:docMk/>
            <pc:sldMk cId="842194440" sldId="322"/>
            <ac:spMk id="2" creationId="{268D960E-46CA-46EA-8ACD-56C593826194}"/>
          </ac:spMkLst>
        </pc:spChg>
        <pc:spChg chg="mod">
          <ac:chgData name="Moore, Jacob Preston" userId="fdd3fd0f-c483-48c9-988d-7deb216763fd" providerId="ADAL" clId="{E9EE1C90-D2CF-4923-BC6D-FFDEB4A3AB51}" dt="2020-06-26T14:12:10.355" v="142" actId="12"/>
          <ac:spMkLst>
            <pc:docMk/>
            <pc:sldMk cId="842194440" sldId="322"/>
            <ac:spMk id="3" creationId="{60F67B04-379E-4B16-847A-D598ED4CAFA5}"/>
          </ac:spMkLst>
        </pc:spChg>
        <pc:spChg chg="add mod">
          <ac:chgData name="Moore, Jacob Preston" userId="fdd3fd0f-c483-48c9-988d-7deb216763fd" providerId="ADAL" clId="{E9EE1C90-D2CF-4923-BC6D-FFDEB4A3AB51}" dt="2020-06-26T14:04:47.401" v="131" actId="1076"/>
          <ac:spMkLst>
            <pc:docMk/>
            <pc:sldMk cId="842194440" sldId="322"/>
            <ac:spMk id="7" creationId="{8F19F344-131D-44CF-9A31-352651D502A8}"/>
          </ac:spMkLst>
        </pc:spChg>
        <pc:spChg chg="add mod">
          <ac:chgData name="Moore, Jacob Preston" userId="fdd3fd0f-c483-48c9-988d-7deb216763fd" providerId="ADAL" clId="{E9EE1C90-D2CF-4923-BC6D-FFDEB4A3AB51}" dt="2020-06-26T14:04:47.401" v="131" actId="1076"/>
          <ac:spMkLst>
            <pc:docMk/>
            <pc:sldMk cId="842194440" sldId="322"/>
            <ac:spMk id="9" creationId="{03E476B7-1BD2-4C9A-921A-CB2DC882D5B1}"/>
          </ac:spMkLst>
        </pc:spChg>
        <pc:spChg chg="add mod">
          <ac:chgData name="Moore, Jacob Preston" userId="fdd3fd0f-c483-48c9-988d-7deb216763fd" providerId="ADAL" clId="{E9EE1C90-D2CF-4923-BC6D-FFDEB4A3AB51}" dt="2020-06-26T14:04:47.401" v="131" actId="1076"/>
          <ac:spMkLst>
            <pc:docMk/>
            <pc:sldMk cId="842194440" sldId="322"/>
            <ac:spMk id="10" creationId="{92CD035F-FB63-461E-8F13-8D6D6592D128}"/>
          </ac:spMkLst>
        </pc:spChg>
        <pc:spChg chg="add mod">
          <ac:chgData name="Moore, Jacob Preston" userId="fdd3fd0f-c483-48c9-988d-7deb216763fd" providerId="ADAL" clId="{E9EE1C90-D2CF-4923-BC6D-FFDEB4A3AB51}" dt="2020-06-26T14:04:47.401" v="131" actId="1076"/>
          <ac:spMkLst>
            <pc:docMk/>
            <pc:sldMk cId="842194440" sldId="322"/>
            <ac:spMk id="11" creationId="{AE5EE92E-FEAF-4457-B695-0E3666721BE3}"/>
          </ac:spMkLst>
        </pc:spChg>
        <pc:spChg chg="add mod">
          <ac:chgData name="Moore, Jacob Preston" userId="fdd3fd0f-c483-48c9-988d-7deb216763fd" providerId="ADAL" clId="{E9EE1C90-D2CF-4923-BC6D-FFDEB4A3AB51}" dt="2020-06-26T14:04:47.401" v="131" actId="1076"/>
          <ac:spMkLst>
            <pc:docMk/>
            <pc:sldMk cId="842194440" sldId="322"/>
            <ac:spMk id="12" creationId="{E793B6D7-FDF2-475A-8056-EA7A4D9D5535}"/>
          </ac:spMkLst>
        </pc:spChg>
        <pc:picChg chg="del">
          <ac:chgData name="Moore, Jacob Preston" userId="fdd3fd0f-c483-48c9-988d-7deb216763fd" providerId="ADAL" clId="{E9EE1C90-D2CF-4923-BC6D-FFDEB4A3AB51}" dt="2020-06-26T14:04:31.968" v="129" actId="478"/>
          <ac:picMkLst>
            <pc:docMk/>
            <pc:sldMk cId="842194440" sldId="322"/>
            <ac:picMk id="1026" creationId="{687EAC4C-DD2C-4B32-B406-B78B4EE6AE5E}"/>
          </ac:picMkLst>
        </pc:picChg>
        <pc:cxnChg chg="add mod">
          <ac:chgData name="Moore, Jacob Preston" userId="fdd3fd0f-c483-48c9-988d-7deb216763fd" providerId="ADAL" clId="{E9EE1C90-D2CF-4923-BC6D-FFDEB4A3AB51}" dt="2020-06-26T14:04:47.401" v="131" actId="1076"/>
          <ac:cxnSpMkLst>
            <pc:docMk/>
            <pc:sldMk cId="842194440" sldId="322"/>
            <ac:cxnSpMk id="6" creationId="{550F841C-445C-4996-B502-BE03D300264C}"/>
          </ac:cxnSpMkLst>
        </pc:cxnChg>
        <pc:cxnChg chg="add mod">
          <ac:chgData name="Moore, Jacob Preston" userId="fdd3fd0f-c483-48c9-988d-7deb216763fd" providerId="ADAL" clId="{E9EE1C90-D2CF-4923-BC6D-FFDEB4A3AB51}" dt="2020-06-26T14:04:47.401" v="131" actId="1076"/>
          <ac:cxnSpMkLst>
            <pc:docMk/>
            <pc:sldMk cId="842194440" sldId="322"/>
            <ac:cxnSpMk id="8" creationId="{DB74DE93-671A-49F4-9607-FB65071E0DB9}"/>
          </ac:cxnSpMkLst>
        </pc:cxnChg>
      </pc:sldChg>
      <pc:sldChg chg="del">
        <pc:chgData name="Moore, Jacob Preston" userId="fdd3fd0f-c483-48c9-988d-7deb216763fd" providerId="ADAL" clId="{E9EE1C90-D2CF-4923-BC6D-FFDEB4A3AB51}" dt="2020-06-26T14:28:05.474" v="609" actId="2696"/>
        <pc:sldMkLst>
          <pc:docMk/>
          <pc:sldMk cId="3832600308" sldId="323"/>
        </pc:sldMkLst>
      </pc:sldChg>
      <pc:sldChg chg="del">
        <pc:chgData name="Moore, Jacob Preston" userId="fdd3fd0f-c483-48c9-988d-7deb216763fd" providerId="ADAL" clId="{E9EE1C90-D2CF-4923-BC6D-FFDEB4A3AB51}" dt="2020-06-26T14:28:06.221" v="617" actId="2696"/>
        <pc:sldMkLst>
          <pc:docMk/>
          <pc:sldMk cId="199014190" sldId="324"/>
        </pc:sldMkLst>
      </pc:sldChg>
      <pc:sldChg chg="del">
        <pc:chgData name="Moore, Jacob Preston" userId="fdd3fd0f-c483-48c9-988d-7deb216763fd" providerId="ADAL" clId="{E9EE1C90-D2CF-4923-BC6D-FFDEB4A3AB51}" dt="2020-06-26T14:28:06.379" v="618" actId="2696"/>
        <pc:sldMkLst>
          <pc:docMk/>
          <pc:sldMk cId="2338595448" sldId="325"/>
        </pc:sldMkLst>
      </pc:sldChg>
      <pc:sldChg chg="add del">
        <pc:chgData name="Moore, Jacob Preston" userId="fdd3fd0f-c483-48c9-988d-7deb216763fd" providerId="ADAL" clId="{E9EE1C90-D2CF-4923-BC6D-FFDEB4A3AB51}" dt="2020-06-26T14:17:14.274" v="512" actId="2696"/>
        <pc:sldMkLst>
          <pc:docMk/>
          <pc:sldMk cId="3669856512" sldId="326"/>
        </pc:sldMkLst>
      </pc:sldChg>
      <pc:sldChg chg="delSp add del">
        <pc:chgData name="Moore, Jacob Preston" userId="fdd3fd0f-c483-48c9-988d-7deb216763fd" providerId="ADAL" clId="{E9EE1C90-D2CF-4923-BC6D-FFDEB4A3AB51}" dt="2020-06-26T14:19:01.255" v="526" actId="2696"/>
        <pc:sldMkLst>
          <pc:docMk/>
          <pc:sldMk cId="1145080722" sldId="327"/>
        </pc:sldMkLst>
        <pc:spChg chg="del">
          <ac:chgData name="Moore, Jacob Preston" userId="fdd3fd0f-c483-48c9-988d-7deb216763fd" providerId="ADAL" clId="{E9EE1C90-D2CF-4923-BC6D-FFDEB4A3AB51}" dt="2020-06-26T14:18:45.013" v="523"/>
          <ac:spMkLst>
            <pc:docMk/>
            <pc:sldMk cId="1145080722" sldId="327"/>
            <ac:spMk id="28" creationId="{00000000-0000-0000-0000-000000000000}"/>
          </ac:spMkLst>
        </pc:spChg>
        <pc:spChg chg="del">
          <ac:chgData name="Moore, Jacob Preston" userId="fdd3fd0f-c483-48c9-988d-7deb216763fd" providerId="ADAL" clId="{E9EE1C90-D2CF-4923-BC6D-FFDEB4A3AB51}" dt="2020-06-26T14:18:45.013" v="523"/>
          <ac:spMkLst>
            <pc:docMk/>
            <pc:sldMk cId="1145080722" sldId="327"/>
            <ac:spMk id="30" creationId="{00000000-0000-0000-0000-000000000000}"/>
          </ac:spMkLst>
        </pc:spChg>
        <pc:spChg chg="del">
          <ac:chgData name="Moore, Jacob Preston" userId="fdd3fd0f-c483-48c9-988d-7deb216763fd" providerId="ADAL" clId="{E9EE1C90-D2CF-4923-BC6D-FFDEB4A3AB51}" dt="2020-06-26T14:18:45.013" v="523"/>
          <ac:spMkLst>
            <pc:docMk/>
            <pc:sldMk cId="1145080722" sldId="327"/>
            <ac:spMk id="31" creationId="{00000000-0000-0000-0000-000000000000}"/>
          </ac:spMkLst>
        </pc:spChg>
        <pc:spChg chg="del">
          <ac:chgData name="Moore, Jacob Preston" userId="fdd3fd0f-c483-48c9-988d-7deb216763fd" providerId="ADAL" clId="{E9EE1C90-D2CF-4923-BC6D-FFDEB4A3AB51}" dt="2020-06-26T14:18:45.013" v="523"/>
          <ac:spMkLst>
            <pc:docMk/>
            <pc:sldMk cId="1145080722" sldId="327"/>
            <ac:spMk id="34" creationId="{00000000-0000-0000-0000-000000000000}"/>
          </ac:spMkLst>
        </pc:spChg>
        <pc:spChg chg="del">
          <ac:chgData name="Moore, Jacob Preston" userId="fdd3fd0f-c483-48c9-988d-7deb216763fd" providerId="ADAL" clId="{E9EE1C90-D2CF-4923-BC6D-FFDEB4A3AB51}" dt="2020-06-26T14:18:45.013" v="523"/>
          <ac:spMkLst>
            <pc:docMk/>
            <pc:sldMk cId="1145080722" sldId="327"/>
            <ac:spMk id="35" creationId="{00000000-0000-0000-0000-000000000000}"/>
          </ac:spMkLst>
        </pc:spChg>
        <pc:spChg chg="del">
          <ac:chgData name="Moore, Jacob Preston" userId="fdd3fd0f-c483-48c9-988d-7deb216763fd" providerId="ADAL" clId="{E9EE1C90-D2CF-4923-BC6D-FFDEB4A3AB51}" dt="2020-06-26T14:18:45.013" v="523"/>
          <ac:spMkLst>
            <pc:docMk/>
            <pc:sldMk cId="1145080722" sldId="327"/>
            <ac:spMk id="36" creationId="{00000000-0000-0000-0000-000000000000}"/>
          </ac:spMkLst>
        </pc:spChg>
        <pc:spChg chg="del">
          <ac:chgData name="Moore, Jacob Preston" userId="fdd3fd0f-c483-48c9-988d-7deb216763fd" providerId="ADAL" clId="{E9EE1C90-D2CF-4923-BC6D-FFDEB4A3AB51}" dt="2020-06-26T14:18:45.013" v="523"/>
          <ac:spMkLst>
            <pc:docMk/>
            <pc:sldMk cId="1145080722" sldId="327"/>
            <ac:spMk id="37" creationId="{00000000-0000-0000-0000-000000000000}"/>
          </ac:spMkLst>
        </pc:spChg>
        <pc:cxnChg chg="del">
          <ac:chgData name="Moore, Jacob Preston" userId="fdd3fd0f-c483-48c9-988d-7deb216763fd" providerId="ADAL" clId="{E9EE1C90-D2CF-4923-BC6D-FFDEB4A3AB51}" dt="2020-06-26T14:18:45.013" v="523"/>
          <ac:cxnSpMkLst>
            <pc:docMk/>
            <pc:sldMk cId="1145080722" sldId="327"/>
            <ac:cxnSpMk id="29" creationId="{00000000-0000-0000-0000-000000000000}"/>
          </ac:cxnSpMkLst>
        </pc:cxnChg>
        <pc:cxnChg chg="del">
          <ac:chgData name="Moore, Jacob Preston" userId="fdd3fd0f-c483-48c9-988d-7deb216763fd" providerId="ADAL" clId="{E9EE1C90-D2CF-4923-BC6D-FFDEB4A3AB51}" dt="2020-06-26T14:18:45.013" v="523"/>
          <ac:cxnSpMkLst>
            <pc:docMk/>
            <pc:sldMk cId="1145080722" sldId="327"/>
            <ac:cxnSpMk id="32" creationId="{00000000-0000-0000-0000-000000000000}"/>
          </ac:cxnSpMkLst>
        </pc:cxnChg>
        <pc:cxnChg chg="del">
          <ac:chgData name="Moore, Jacob Preston" userId="fdd3fd0f-c483-48c9-988d-7deb216763fd" providerId="ADAL" clId="{E9EE1C90-D2CF-4923-BC6D-FFDEB4A3AB51}" dt="2020-06-26T14:18:45.013" v="523"/>
          <ac:cxnSpMkLst>
            <pc:docMk/>
            <pc:sldMk cId="1145080722" sldId="327"/>
            <ac:cxnSpMk id="33" creationId="{00000000-0000-0000-0000-000000000000}"/>
          </ac:cxnSpMkLst>
        </pc:cxnChg>
      </pc:sldChg>
      <pc:sldChg chg="delSp add del">
        <pc:chgData name="Moore, Jacob Preston" userId="fdd3fd0f-c483-48c9-988d-7deb216763fd" providerId="ADAL" clId="{E9EE1C90-D2CF-4923-BC6D-FFDEB4A3AB51}" dt="2020-06-26T14:19:24.321" v="533" actId="2696"/>
        <pc:sldMkLst>
          <pc:docMk/>
          <pc:sldMk cId="2252338193" sldId="328"/>
        </pc:sldMkLst>
        <pc:spChg chg="del">
          <ac:chgData name="Moore, Jacob Preston" userId="fdd3fd0f-c483-48c9-988d-7deb216763fd" providerId="ADAL" clId="{E9EE1C90-D2CF-4923-BC6D-FFDEB4A3AB51}" dt="2020-06-26T14:19:17.111" v="530"/>
          <ac:spMkLst>
            <pc:docMk/>
            <pc:sldMk cId="2252338193" sldId="328"/>
            <ac:spMk id="5" creationId="{00000000-0000-0000-0000-000000000000}"/>
          </ac:spMkLst>
        </pc:spChg>
        <pc:spChg chg="del">
          <ac:chgData name="Moore, Jacob Preston" userId="fdd3fd0f-c483-48c9-988d-7deb216763fd" providerId="ADAL" clId="{E9EE1C90-D2CF-4923-BC6D-FFDEB4A3AB51}" dt="2020-06-26T14:19:17.111" v="530"/>
          <ac:spMkLst>
            <pc:docMk/>
            <pc:sldMk cId="2252338193" sldId="328"/>
            <ac:spMk id="7" creationId="{00000000-0000-0000-0000-000000000000}"/>
          </ac:spMkLst>
        </pc:spChg>
        <pc:spChg chg="del">
          <ac:chgData name="Moore, Jacob Preston" userId="fdd3fd0f-c483-48c9-988d-7deb216763fd" providerId="ADAL" clId="{E9EE1C90-D2CF-4923-BC6D-FFDEB4A3AB51}" dt="2020-06-26T14:19:17.111" v="530"/>
          <ac:spMkLst>
            <pc:docMk/>
            <pc:sldMk cId="2252338193" sldId="328"/>
            <ac:spMk id="8" creationId="{00000000-0000-0000-0000-000000000000}"/>
          </ac:spMkLst>
        </pc:spChg>
        <pc:spChg chg="del">
          <ac:chgData name="Moore, Jacob Preston" userId="fdd3fd0f-c483-48c9-988d-7deb216763fd" providerId="ADAL" clId="{E9EE1C90-D2CF-4923-BC6D-FFDEB4A3AB51}" dt="2020-06-26T14:19:17.111" v="530"/>
          <ac:spMkLst>
            <pc:docMk/>
            <pc:sldMk cId="2252338193" sldId="328"/>
            <ac:spMk id="9" creationId="{00000000-0000-0000-0000-000000000000}"/>
          </ac:spMkLst>
        </pc:spChg>
        <pc:spChg chg="del">
          <ac:chgData name="Moore, Jacob Preston" userId="fdd3fd0f-c483-48c9-988d-7deb216763fd" providerId="ADAL" clId="{E9EE1C90-D2CF-4923-BC6D-FFDEB4A3AB51}" dt="2020-06-26T14:19:17.111" v="530"/>
          <ac:spMkLst>
            <pc:docMk/>
            <pc:sldMk cId="2252338193" sldId="328"/>
            <ac:spMk id="10" creationId="{00000000-0000-0000-0000-000000000000}"/>
          </ac:spMkLst>
        </pc:spChg>
        <pc:cxnChg chg="del">
          <ac:chgData name="Moore, Jacob Preston" userId="fdd3fd0f-c483-48c9-988d-7deb216763fd" providerId="ADAL" clId="{E9EE1C90-D2CF-4923-BC6D-FFDEB4A3AB51}" dt="2020-06-26T14:19:17.111" v="530"/>
          <ac:cxnSpMkLst>
            <pc:docMk/>
            <pc:sldMk cId="2252338193" sldId="328"/>
            <ac:cxnSpMk id="6" creationId="{00000000-0000-0000-0000-000000000000}"/>
          </ac:cxnSpMkLst>
        </pc:cxnChg>
        <pc:cxnChg chg="del">
          <ac:chgData name="Moore, Jacob Preston" userId="fdd3fd0f-c483-48c9-988d-7deb216763fd" providerId="ADAL" clId="{E9EE1C90-D2CF-4923-BC6D-FFDEB4A3AB51}" dt="2020-06-26T14:19:17.111" v="530"/>
          <ac:cxnSpMkLst>
            <pc:docMk/>
            <pc:sldMk cId="2252338193" sldId="328"/>
            <ac:cxnSpMk id="15" creationId="{7DE3BE81-D146-4595-9DB5-609EBDDE2D0C}"/>
          </ac:cxnSpMkLst>
        </pc:cxnChg>
      </pc:sldChg>
      <pc:sldChg chg="addSp modSp add ord modAnim">
        <pc:chgData name="Moore, Jacob Preston" userId="fdd3fd0f-c483-48c9-988d-7deb216763fd" providerId="ADAL" clId="{E9EE1C90-D2CF-4923-BC6D-FFDEB4A3AB51}" dt="2020-06-26T15:45:35.854" v="687"/>
        <pc:sldMkLst>
          <pc:docMk/>
          <pc:sldMk cId="1476908277" sldId="329"/>
        </pc:sldMkLst>
        <pc:spChg chg="mod">
          <ac:chgData name="Moore, Jacob Preston" userId="fdd3fd0f-c483-48c9-988d-7deb216763fd" providerId="ADAL" clId="{E9EE1C90-D2CF-4923-BC6D-FFDEB4A3AB51}" dt="2020-06-26T14:13:33.978" v="211" actId="313"/>
          <ac:spMkLst>
            <pc:docMk/>
            <pc:sldMk cId="1476908277" sldId="329"/>
            <ac:spMk id="2" creationId="{CE450872-63DF-45EA-B799-6B98B873EE59}"/>
          </ac:spMkLst>
        </pc:spChg>
        <pc:spChg chg="mod">
          <ac:chgData name="Moore, Jacob Preston" userId="fdd3fd0f-c483-48c9-988d-7deb216763fd" providerId="ADAL" clId="{E9EE1C90-D2CF-4923-BC6D-FFDEB4A3AB51}" dt="2020-06-26T14:15:58.083" v="464" actId="1035"/>
          <ac:spMkLst>
            <pc:docMk/>
            <pc:sldMk cId="1476908277" sldId="329"/>
            <ac:spMk id="5" creationId="{975AFC47-203D-4B44-AC76-AF73D238E6F1}"/>
          </ac:spMkLst>
        </pc:spChg>
        <pc:spChg chg="mod">
          <ac:chgData name="Moore, Jacob Preston" userId="fdd3fd0f-c483-48c9-988d-7deb216763fd" providerId="ADAL" clId="{E9EE1C90-D2CF-4923-BC6D-FFDEB4A3AB51}" dt="2020-06-26T14:15:58.083" v="464" actId="1035"/>
          <ac:spMkLst>
            <pc:docMk/>
            <pc:sldMk cId="1476908277" sldId="329"/>
            <ac:spMk id="6" creationId="{05B86763-3EC1-4BDD-903C-7B047F1AF8AB}"/>
          </ac:spMkLst>
        </pc:spChg>
        <pc:spChg chg="mod">
          <ac:chgData name="Moore, Jacob Preston" userId="fdd3fd0f-c483-48c9-988d-7deb216763fd" providerId="ADAL" clId="{E9EE1C90-D2CF-4923-BC6D-FFDEB4A3AB51}" dt="2020-06-26T14:15:58.083" v="464" actId="1035"/>
          <ac:spMkLst>
            <pc:docMk/>
            <pc:sldMk cId="1476908277" sldId="329"/>
            <ac:spMk id="7" creationId="{70F905C9-4EDA-4FB6-B9D0-5F47527C0593}"/>
          </ac:spMkLst>
        </pc:spChg>
        <pc:spChg chg="mod">
          <ac:chgData name="Moore, Jacob Preston" userId="fdd3fd0f-c483-48c9-988d-7deb216763fd" providerId="ADAL" clId="{E9EE1C90-D2CF-4923-BC6D-FFDEB4A3AB51}" dt="2020-06-26T14:15:58.083" v="464" actId="1035"/>
          <ac:spMkLst>
            <pc:docMk/>
            <pc:sldMk cId="1476908277" sldId="329"/>
            <ac:spMk id="19" creationId="{D3F6DD3C-DAC1-4844-B55E-EC80CD1E2779}"/>
          </ac:spMkLst>
        </pc:spChg>
        <pc:spChg chg="mod">
          <ac:chgData name="Moore, Jacob Preston" userId="fdd3fd0f-c483-48c9-988d-7deb216763fd" providerId="ADAL" clId="{E9EE1C90-D2CF-4923-BC6D-FFDEB4A3AB51}" dt="2020-06-26T14:15:58.083" v="464" actId="1035"/>
          <ac:spMkLst>
            <pc:docMk/>
            <pc:sldMk cId="1476908277" sldId="329"/>
            <ac:spMk id="20" creationId="{642D34F9-DFD7-44F6-A876-C80A94E99EDF}"/>
          </ac:spMkLst>
        </pc:spChg>
        <pc:spChg chg="mod">
          <ac:chgData name="Moore, Jacob Preston" userId="fdd3fd0f-c483-48c9-988d-7deb216763fd" providerId="ADAL" clId="{E9EE1C90-D2CF-4923-BC6D-FFDEB4A3AB51}" dt="2020-06-26T14:15:58.083" v="464" actId="1035"/>
          <ac:spMkLst>
            <pc:docMk/>
            <pc:sldMk cId="1476908277" sldId="329"/>
            <ac:spMk id="21" creationId="{7C35B0EC-D394-4190-A544-BFEAF58B86D9}"/>
          </ac:spMkLst>
        </pc:spChg>
        <pc:spChg chg="mod">
          <ac:chgData name="Moore, Jacob Preston" userId="fdd3fd0f-c483-48c9-988d-7deb216763fd" providerId="ADAL" clId="{E9EE1C90-D2CF-4923-BC6D-FFDEB4A3AB51}" dt="2020-06-26T14:15:58.083" v="464" actId="1035"/>
          <ac:spMkLst>
            <pc:docMk/>
            <pc:sldMk cId="1476908277" sldId="329"/>
            <ac:spMk id="22" creationId="{DC1904D1-43F9-4A31-83CC-AE8671F7DB02}"/>
          </ac:spMkLst>
        </pc:spChg>
        <pc:spChg chg="mod">
          <ac:chgData name="Moore, Jacob Preston" userId="fdd3fd0f-c483-48c9-988d-7deb216763fd" providerId="ADAL" clId="{E9EE1C90-D2CF-4923-BC6D-FFDEB4A3AB51}" dt="2020-06-26T14:15:58.083" v="464" actId="1035"/>
          <ac:spMkLst>
            <pc:docMk/>
            <pc:sldMk cId="1476908277" sldId="329"/>
            <ac:spMk id="23" creationId="{CA56F60C-5D5B-404F-B5DF-3121BB697840}"/>
          </ac:spMkLst>
        </pc:spChg>
        <pc:spChg chg="mod">
          <ac:chgData name="Moore, Jacob Preston" userId="fdd3fd0f-c483-48c9-988d-7deb216763fd" providerId="ADAL" clId="{E9EE1C90-D2CF-4923-BC6D-FFDEB4A3AB51}" dt="2020-06-26T14:15:58.083" v="464" actId="1035"/>
          <ac:spMkLst>
            <pc:docMk/>
            <pc:sldMk cId="1476908277" sldId="329"/>
            <ac:spMk id="24" creationId="{E2E20BED-5F5E-4006-B4BD-982508C25CDE}"/>
          </ac:spMkLst>
        </pc:spChg>
        <pc:spChg chg="add mod">
          <ac:chgData name="Moore, Jacob Preston" userId="fdd3fd0f-c483-48c9-988d-7deb216763fd" providerId="ADAL" clId="{E9EE1C90-D2CF-4923-BC6D-FFDEB4A3AB51}" dt="2020-06-26T14:15:43.705" v="458" actId="113"/>
          <ac:spMkLst>
            <pc:docMk/>
            <pc:sldMk cId="1476908277" sldId="329"/>
            <ac:spMk id="25" creationId="{812AFC50-5FD8-444A-B488-77447F17AAB7}"/>
          </ac:spMkLst>
        </pc:spChg>
        <pc:cxnChg chg="mod">
          <ac:chgData name="Moore, Jacob Preston" userId="fdd3fd0f-c483-48c9-988d-7deb216763fd" providerId="ADAL" clId="{E9EE1C90-D2CF-4923-BC6D-FFDEB4A3AB51}" dt="2020-06-26T14:15:58.083" v="464" actId="1035"/>
          <ac:cxnSpMkLst>
            <pc:docMk/>
            <pc:sldMk cId="1476908277" sldId="329"/>
            <ac:cxnSpMk id="9" creationId="{C157BDE7-798B-431B-AC11-D42336CED330}"/>
          </ac:cxnSpMkLst>
        </pc:cxnChg>
        <pc:cxnChg chg="mod">
          <ac:chgData name="Moore, Jacob Preston" userId="fdd3fd0f-c483-48c9-988d-7deb216763fd" providerId="ADAL" clId="{E9EE1C90-D2CF-4923-BC6D-FFDEB4A3AB51}" dt="2020-06-26T14:15:58.083" v="464" actId="1035"/>
          <ac:cxnSpMkLst>
            <pc:docMk/>
            <pc:sldMk cId="1476908277" sldId="329"/>
            <ac:cxnSpMk id="13" creationId="{482E2C25-138C-4F82-9CD7-97F6D71E7A0C}"/>
          </ac:cxnSpMkLst>
        </pc:cxnChg>
        <pc:cxnChg chg="mod">
          <ac:chgData name="Moore, Jacob Preston" userId="fdd3fd0f-c483-48c9-988d-7deb216763fd" providerId="ADAL" clId="{E9EE1C90-D2CF-4923-BC6D-FFDEB4A3AB51}" dt="2020-06-26T14:15:58.083" v="464" actId="1035"/>
          <ac:cxnSpMkLst>
            <pc:docMk/>
            <pc:sldMk cId="1476908277" sldId="329"/>
            <ac:cxnSpMk id="14" creationId="{AFD3B388-B996-49FB-A02F-08864CD57B32}"/>
          </ac:cxnSpMkLst>
        </pc:cxnChg>
        <pc:cxnChg chg="mod">
          <ac:chgData name="Moore, Jacob Preston" userId="fdd3fd0f-c483-48c9-988d-7deb216763fd" providerId="ADAL" clId="{E9EE1C90-D2CF-4923-BC6D-FFDEB4A3AB51}" dt="2020-06-26T14:15:58.083" v="464" actId="1035"/>
          <ac:cxnSpMkLst>
            <pc:docMk/>
            <pc:sldMk cId="1476908277" sldId="329"/>
            <ac:cxnSpMk id="15" creationId="{3D13839B-EF4F-4890-80CB-A25747D55C4E}"/>
          </ac:cxnSpMkLst>
        </pc:cxnChg>
        <pc:cxnChg chg="mod">
          <ac:chgData name="Moore, Jacob Preston" userId="fdd3fd0f-c483-48c9-988d-7deb216763fd" providerId="ADAL" clId="{E9EE1C90-D2CF-4923-BC6D-FFDEB4A3AB51}" dt="2020-06-26T14:15:58.083" v="464" actId="1035"/>
          <ac:cxnSpMkLst>
            <pc:docMk/>
            <pc:sldMk cId="1476908277" sldId="329"/>
            <ac:cxnSpMk id="16" creationId="{7E3C5838-B354-4B92-B280-CB56CCFBE215}"/>
          </ac:cxnSpMkLst>
        </pc:cxnChg>
        <pc:cxnChg chg="mod">
          <ac:chgData name="Moore, Jacob Preston" userId="fdd3fd0f-c483-48c9-988d-7deb216763fd" providerId="ADAL" clId="{E9EE1C90-D2CF-4923-BC6D-FFDEB4A3AB51}" dt="2020-06-26T14:15:58.083" v="464" actId="1035"/>
          <ac:cxnSpMkLst>
            <pc:docMk/>
            <pc:sldMk cId="1476908277" sldId="329"/>
            <ac:cxnSpMk id="18" creationId="{EC6B5411-26A6-46B6-BD90-E23CE1ADD05A}"/>
          </ac:cxnSpMkLst>
        </pc:cxnChg>
      </pc:sldChg>
      <pc:sldChg chg="add">
        <pc:chgData name="Moore, Jacob Preston" userId="fdd3fd0f-c483-48c9-988d-7deb216763fd" providerId="ADAL" clId="{E9EE1C90-D2CF-4923-BC6D-FFDEB4A3AB51}" dt="2020-06-26T14:01:41.920" v="0"/>
        <pc:sldMkLst>
          <pc:docMk/>
          <pc:sldMk cId="144026980" sldId="330"/>
        </pc:sldMkLst>
      </pc:sldChg>
      <pc:sldChg chg="addSp modSp add">
        <pc:chgData name="Moore, Jacob Preston" userId="fdd3fd0f-c483-48c9-988d-7deb216763fd" providerId="ADAL" clId="{E9EE1C90-D2CF-4923-BC6D-FFDEB4A3AB51}" dt="2020-06-26T15:43:40.810" v="675"/>
        <pc:sldMkLst>
          <pc:docMk/>
          <pc:sldMk cId="1018648014" sldId="331"/>
        </pc:sldMkLst>
        <pc:spChg chg="mod">
          <ac:chgData name="Moore, Jacob Preston" userId="fdd3fd0f-c483-48c9-988d-7deb216763fd" providerId="ADAL" clId="{E9EE1C90-D2CF-4923-BC6D-FFDEB4A3AB51}" dt="2020-06-26T15:43:06.735" v="670" actId="20577"/>
          <ac:spMkLst>
            <pc:docMk/>
            <pc:sldMk cId="1018648014" sldId="331"/>
            <ac:spMk id="2" creationId="{3C5A31F7-2BDE-4B63-9437-67B91D14B828}"/>
          </ac:spMkLst>
        </pc:spChg>
        <pc:spChg chg="mod">
          <ac:chgData name="Moore, Jacob Preston" userId="fdd3fd0f-c483-48c9-988d-7deb216763fd" providerId="ADAL" clId="{E9EE1C90-D2CF-4923-BC6D-FFDEB4A3AB51}" dt="2020-06-26T15:43:40.810" v="675"/>
          <ac:spMkLst>
            <pc:docMk/>
            <pc:sldMk cId="1018648014" sldId="331"/>
            <ac:spMk id="3" creationId="{2E143E21-6455-49E4-9FD7-EE8B1B69B2EE}"/>
          </ac:spMkLst>
        </pc:spChg>
        <pc:picChg chg="add mod">
          <ac:chgData name="Moore, Jacob Preston" userId="fdd3fd0f-c483-48c9-988d-7deb216763fd" providerId="ADAL" clId="{E9EE1C90-D2CF-4923-BC6D-FFDEB4A3AB51}" dt="2020-06-26T15:43:23.375" v="673" actId="1076"/>
          <ac:picMkLst>
            <pc:docMk/>
            <pc:sldMk cId="1018648014" sldId="331"/>
            <ac:picMk id="1026" creationId="{2C47DF8C-ABB8-4100-9B19-93DF1258B8EF}"/>
          </ac:picMkLst>
        </pc:picChg>
      </pc:sldChg>
      <pc:sldChg chg="addSp modSp add">
        <pc:chgData name="Moore, Jacob Preston" userId="fdd3fd0f-c483-48c9-988d-7deb216763fd" providerId="ADAL" clId="{E9EE1C90-D2CF-4923-BC6D-FFDEB4A3AB51}" dt="2020-06-26T15:44:17.194" v="682"/>
        <pc:sldMkLst>
          <pc:docMk/>
          <pc:sldMk cId="2671502559" sldId="332"/>
        </pc:sldMkLst>
        <pc:spChg chg="mod">
          <ac:chgData name="Moore, Jacob Preston" userId="fdd3fd0f-c483-48c9-988d-7deb216763fd" providerId="ADAL" clId="{E9EE1C90-D2CF-4923-BC6D-FFDEB4A3AB51}" dt="2020-06-26T15:43:52.802" v="678" actId="27636"/>
          <ac:spMkLst>
            <pc:docMk/>
            <pc:sldMk cId="2671502559" sldId="332"/>
            <ac:spMk id="2" creationId="{BA695D5D-B0EB-4FF7-83BC-76BC70FD3C72}"/>
          </ac:spMkLst>
        </pc:spChg>
        <pc:spChg chg="mod">
          <ac:chgData name="Moore, Jacob Preston" userId="fdd3fd0f-c483-48c9-988d-7deb216763fd" providerId="ADAL" clId="{E9EE1C90-D2CF-4923-BC6D-FFDEB4A3AB51}" dt="2020-06-26T15:44:17.194" v="682"/>
          <ac:spMkLst>
            <pc:docMk/>
            <pc:sldMk cId="2671502559" sldId="332"/>
            <ac:spMk id="3" creationId="{5D6D90A4-0F01-4555-9574-7191E9C0BB04}"/>
          </ac:spMkLst>
        </pc:spChg>
        <pc:picChg chg="add mod">
          <ac:chgData name="Moore, Jacob Preston" userId="fdd3fd0f-c483-48c9-988d-7deb216763fd" providerId="ADAL" clId="{E9EE1C90-D2CF-4923-BC6D-FFDEB4A3AB51}" dt="2020-06-26T15:44:06.855" v="681" actId="1076"/>
          <ac:picMkLst>
            <pc:docMk/>
            <pc:sldMk cId="2671502559" sldId="332"/>
            <ac:picMk id="2050" creationId="{43C791B7-8103-45DF-A0C6-6900CA9073B5}"/>
          </ac:picMkLst>
        </pc:picChg>
      </pc:sldChg>
    </pc:docChg>
  </pc:docChgLst>
  <pc:docChgLst>
    <pc:chgData name="Moore, Jacob Preston" userId="fdd3fd0f-c483-48c9-988d-7deb216763fd" providerId="ADAL" clId="{CC962662-F079-4162-8E29-DEFFCB9A4670}"/>
    <pc:docChg chg="modSld">
      <pc:chgData name="Moore, Jacob Preston" userId="fdd3fd0f-c483-48c9-988d-7deb216763fd" providerId="ADAL" clId="{CC962662-F079-4162-8E29-DEFFCB9A4670}" dt="2020-06-24T14:42:10.690" v="3" actId="20577"/>
      <pc:docMkLst>
        <pc:docMk/>
      </pc:docMkLst>
      <pc:sldChg chg="modSp">
        <pc:chgData name="Moore, Jacob Preston" userId="fdd3fd0f-c483-48c9-988d-7deb216763fd" providerId="ADAL" clId="{CC962662-F079-4162-8E29-DEFFCB9A4670}" dt="2020-06-24T14:42:10.690" v="3" actId="20577"/>
        <pc:sldMkLst>
          <pc:docMk/>
          <pc:sldMk cId="3080430471" sldId="256"/>
        </pc:sldMkLst>
        <pc:spChg chg="mod">
          <ac:chgData name="Moore, Jacob Preston" userId="fdd3fd0f-c483-48c9-988d-7deb216763fd" providerId="ADAL" clId="{CC962662-F079-4162-8E29-DEFFCB9A4670}" dt="2020-06-24T14:42:10.690" v="3" actId="20577"/>
          <ac:spMkLst>
            <pc:docMk/>
            <pc:sldMk cId="3080430471"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6/26/2020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Mass Moments of Inertia via Integration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Mechanical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Mass Moment of Inertia via Integration</a:t>
            </a:r>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1026" name="Picture 2" descr="C:\Users\jpm46\Desktop\ROOT_Updated\websites\moment_intergrals\mass_moment_of_interia\images\conemassmo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48" y="1667383"/>
            <a:ext cx="7558252" cy="5114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086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31F7-2BDE-4B63-9437-67B91D14B828}"/>
              </a:ext>
            </a:extLst>
          </p:cNvPr>
          <p:cNvSpPr>
            <a:spLocks noGrp="1"/>
          </p:cNvSpPr>
          <p:nvPr>
            <p:ph type="title"/>
          </p:nvPr>
        </p:nvSpPr>
        <p:spPr/>
        <p:txBody>
          <a:bodyPr>
            <a:normAutofit fontScale="90000"/>
          </a:bodyPr>
          <a:lstStyle/>
          <a:p>
            <a:r>
              <a:rPr lang="en-US" dirty="0"/>
              <a:t>Mass Moment of Inertia Worked Example</a:t>
            </a:r>
          </a:p>
        </p:txBody>
      </p:sp>
      <p:sp>
        <p:nvSpPr>
          <p:cNvPr id="3" name="Content Placeholder 2">
            <a:extLst>
              <a:ext uri="{FF2B5EF4-FFF2-40B4-BE49-F238E27FC236}">
                <a16:creationId xmlns:a16="http://schemas.microsoft.com/office/drawing/2014/main" id="{2E143E21-6455-49E4-9FD7-EE8B1B69B2EE}"/>
              </a:ext>
            </a:extLst>
          </p:cNvPr>
          <p:cNvSpPr>
            <a:spLocks noGrp="1"/>
          </p:cNvSpPr>
          <p:nvPr>
            <p:ph idx="1"/>
          </p:nvPr>
        </p:nvSpPr>
        <p:spPr>
          <a:xfrm>
            <a:off x="457200" y="1600201"/>
            <a:ext cx="8077200" cy="2286000"/>
          </a:xfrm>
        </p:spPr>
        <p:txBody>
          <a:bodyPr/>
          <a:lstStyle/>
          <a:p>
            <a:r>
              <a:rPr lang="en-US" dirty="0"/>
              <a:t>A thin circular disc has a mass of 6 kg and a radius of .3 meters. Determine the mass moment of inertia for the disc about the z axis.</a:t>
            </a:r>
          </a:p>
        </p:txBody>
      </p:sp>
      <p:sp>
        <p:nvSpPr>
          <p:cNvPr id="4" name="Slide Number Placeholder 3">
            <a:extLst>
              <a:ext uri="{FF2B5EF4-FFF2-40B4-BE49-F238E27FC236}">
                <a16:creationId xmlns:a16="http://schemas.microsoft.com/office/drawing/2014/main" id="{5C1015A0-DA88-47FA-A1D8-57B06B029379}"/>
              </a:ext>
            </a:extLst>
          </p:cNvPr>
          <p:cNvSpPr>
            <a:spLocks noGrp="1"/>
          </p:cNvSpPr>
          <p:nvPr>
            <p:ph type="sldNum" sz="quarter" idx="12"/>
          </p:nvPr>
        </p:nvSpPr>
        <p:spPr/>
        <p:txBody>
          <a:bodyPr/>
          <a:lstStyle/>
          <a:p>
            <a:fld id="{929262FE-7F58-4A1E-8AF3-5A510A86DEBD}" type="slidenum">
              <a:rPr lang="en-US" smtClean="0"/>
              <a:t>12</a:t>
            </a:fld>
            <a:endParaRPr lang="en-US"/>
          </a:p>
        </p:txBody>
      </p:sp>
      <p:pic>
        <p:nvPicPr>
          <p:cNvPr id="1026" name="Picture 2" descr="Problem 1 Diagram">
            <a:extLst>
              <a:ext uri="{FF2B5EF4-FFF2-40B4-BE49-F238E27FC236}">
                <a16:creationId xmlns:a16="http://schemas.microsoft.com/office/drawing/2014/main" id="{2C47DF8C-ABB8-4100-9B19-93DF1258B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4087812"/>
            <a:ext cx="47244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64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5D5D-B0EB-4FF7-83BC-76BC70FD3C72}"/>
              </a:ext>
            </a:extLst>
          </p:cNvPr>
          <p:cNvSpPr>
            <a:spLocks noGrp="1"/>
          </p:cNvSpPr>
          <p:nvPr>
            <p:ph type="title"/>
          </p:nvPr>
        </p:nvSpPr>
        <p:spPr/>
        <p:txBody>
          <a:bodyPr>
            <a:normAutofit fontScale="90000"/>
          </a:bodyPr>
          <a:lstStyle/>
          <a:p>
            <a:r>
              <a:rPr lang="en-US" dirty="0"/>
              <a:t>Mass Moment of Inertia Worked Example</a:t>
            </a:r>
          </a:p>
        </p:txBody>
      </p:sp>
      <p:sp>
        <p:nvSpPr>
          <p:cNvPr id="3" name="Content Placeholder 2">
            <a:extLst>
              <a:ext uri="{FF2B5EF4-FFF2-40B4-BE49-F238E27FC236}">
                <a16:creationId xmlns:a16="http://schemas.microsoft.com/office/drawing/2014/main" id="{5D6D90A4-0F01-4555-9574-7191E9C0BB04}"/>
              </a:ext>
            </a:extLst>
          </p:cNvPr>
          <p:cNvSpPr>
            <a:spLocks noGrp="1"/>
          </p:cNvSpPr>
          <p:nvPr>
            <p:ph idx="1"/>
          </p:nvPr>
        </p:nvSpPr>
        <p:spPr>
          <a:xfrm>
            <a:off x="457200" y="1600200"/>
            <a:ext cx="5029200" cy="4525963"/>
          </a:xfrm>
        </p:spPr>
        <p:txBody>
          <a:bodyPr/>
          <a:lstStyle/>
          <a:p>
            <a:r>
              <a:rPr lang="en-US" dirty="0"/>
              <a:t>Determine the mass moment of inertia about the z axis for this general cone with base radius R, height h, and mass m.</a:t>
            </a:r>
          </a:p>
        </p:txBody>
      </p:sp>
      <p:sp>
        <p:nvSpPr>
          <p:cNvPr id="4" name="Slide Number Placeholder 3">
            <a:extLst>
              <a:ext uri="{FF2B5EF4-FFF2-40B4-BE49-F238E27FC236}">
                <a16:creationId xmlns:a16="http://schemas.microsoft.com/office/drawing/2014/main" id="{655E5167-4008-403C-986C-80C8393467AC}"/>
              </a:ext>
            </a:extLst>
          </p:cNvPr>
          <p:cNvSpPr>
            <a:spLocks noGrp="1"/>
          </p:cNvSpPr>
          <p:nvPr>
            <p:ph type="sldNum" sz="quarter" idx="12"/>
          </p:nvPr>
        </p:nvSpPr>
        <p:spPr/>
        <p:txBody>
          <a:bodyPr/>
          <a:lstStyle/>
          <a:p>
            <a:fld id="{929262FE-7F58-4A1E-8AF3-5A510A86DEBD}" type="slidenum">
              <a:rPr lang="en-US" smtClean="0"/>
              <a:t>13</a:t>
            </a:fld>
            <a:endParaRPr lang="en-US"/>
          </a:p>
        </p:txBody>
      </p:sp>
      <p:pic>
        <p:nvPicPr>
          <p:cNvPr id="2050" name="Picture 2" descr="Problem 2 Diagram">
            <a:extLst>
              <a:ext uri="{FF2B5EF4-FFF2-40B4-BE49-F238E27FC236}">
                <a16:creationId xmlns:a16="http://schemas.microsoft.com/office/drawing/2014/main" id="{43C791B7-8103-45DF-A0C6-6900CA907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934369"/>
            <a:ext cx="3057525"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50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960E-46CA-46EA-8ACD-56C593826194}"/>
              </a:ext>
            </a:extLst>
          </p:cNvPr>
          <p:cNvSpPr>
            <a:spLocks noGrp="1"/>
          </p:cNvSpPr>
          <p:nvPr>
            <p:ph type="title"/>
          </p:nvPr>
        </p:nvSpPr>
        <p:spPr/>
        <p:txBody>
          <a:bodyPr>
            <a:normAutofit fontScale="90000"/>
          </a:bodyPr>
          <a:lstStyle/>
          <a:p>
            <a:r>
              <a:rPr lang="en-US" dirty="0"/>
              <a:t>What is the Mass Moment of Inertia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F67B04-379E-4B16-847A-D598ED4CAFA5}"/>
                  </a:ext>
                </a:extLst>
              </p:cNvPr>
              <p:cNvSpPr>
                <a:spLocks noGrp="1"/>
              </p:cNvSpPr>
              <p:nvPr>
                <p:ph idx="1"/>
              </p:nvPr>
            </p:nvSpPr>
            <p:spPr>
              <a:xfrm>
                <a:off x="457200" y="1600200"/>
                <a:ext cx="4953000" cy="4525963"/>
              </a:xfrm>
            </p:spPr>
            <p:txBody>
              <a:bodyPr>
                <a:normAutofit fontScale="70000" lnSpcReduction="20000"/>
              </a:bodyPr>
              <a:lstStyle/>
              <a:p>
                <a:r>
                  <a:rPr lang="en-US" dirty="0"/>
                  <a:t>Mass moments of inertia are used in engineering mechanics courses to determine a bodies </a:t>
                </a:r>
                <a:r>
                  <a:rPr lang="en-US" b="1" dirty="0"/>
                  <a:t>resistance to angular accelerations</a:t>
                </a:r>
                <a:r>
                  <a:rPr lang="en-US" dirty="0"/>
                  <a:t>.</a:t>
                </a:r>
              </a:p>
              <a:p>
                <a:r>
                  <a:rPr lang="en-US" dirty="0"/>
                  <a:t>The moment integral about a specific axis represents the shape’s resistance to a accelerations about that axis, through the equation…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𝑀</m:t>
                          </m:r>
                        </m:e>
                      </m:acc>
                      <m:r>
                        <a:rPr lang="en-US">
                          <a:latin typeface="Cambria Math"/>
                        </a:rPr>
                        <m:t>=</m:t>
                      </m:r>
                      <m:r>
                        <m:rPr>
                          <m:sty m:val="p"/>
                        </m:rPr>
                        <a:rPr lang="en-US">
                          <a:latin typeface="Cambria Math"/>
                        </a:rPr>
                        <m:t>I</m:t>
                      </m:r>
                      <m:r>
                        <a:rPr lang="en-US" b="1">
                          <a:latin typeface="Cambria Math"/>
                        </a:rPr>
                        <m:t> </m:t>
                      </m:r>
                      <m:acc>
                        <m:accPr>
                          <m:chr m:val="⃗"/>
                          <m:ctrlPr>
                            <a:rPr lang="en-US" b="1" i="1" smtClean="0">
                              <a:latin typeface="Cambria Math" panose="02040503050406030204" pitchFamily="18" charset="0"/>
                            </a:rPr>
                          </m:ctrlPr>
                        </m:accPr>
                        <m:e>
                          <m:r>
                            <m:rPr>
                              <m:sty m:val="p"/>
                            </m:rPr>
                            <a:rPr lang="en-US" b="0" i="1">
                              <a:latin typeface="Cambria Math"/>
                              <a:ea typeface="Cambria Math"/>
                            </a:rPr>
                            <m:t>α</m:t>
                          </m:r>
                        </m:e>
                      </m:acc>
                    </m:oMath>
                  </m:oMathPara>
                </a14:m>
                <a:endParaRPr lang="en-US" b="1" dirty="0"/>
              </a:p>
              <a:p>
                <a:pPr marL="0" indent="0">
                  <a:buNone/>
                </a:pPr>
                <a:endParaRPr lang="en-US" b="1" dirty="0"/>
              </a:p>
              <a:p>
                <a:r>
                  <a:rPr lang="en-US" dirty="0"/>
                  <a:t>These moments of inertia are the </a:t>
                </a:r>
                <a:r>
                  <a:rPr lang="en-US" b="1" dirty="0"/>
                  <a:t>second mass</a:t>
                </a:r>
                <a:r>
                  <a:rPr lang="en-US" dirty="0"/>
                  <a:t> moment integrals.</a:t>
                </a:r>
                <a:endParaRPr lang="en-US" b="1" dirty="0"/>
              </a:p>
            </p:txBody>
          </p:sp>
        </mc:Choice>
        <mc:Fallback>
          <p:sp>
            <p:nvSpPr>
              <p:cNvPr id="3" name="Content Placeholder 2">
                <a:extLst>
                  <a:ext uri="{FF2B5EF4-FFF2-40B4-BE49-F238E27FC236}">
                    <a16:creationId xmlns:a16="http://schemas.microsoft.com/office/drawing/2014/main" id="{60F67B04-379E-4B16-847A-D598ED4CAFA5}"/>
                  </a:ext>
                </a:extLst>
              </p:cNvPr>
              <p:cNvSpPr>
                <a:spLocks noGrp="1" noRot="1" noChangeAspect="1" noMove="1" noResize="1" noEditPoints="1" noAdjustHandles="1" noChangeArrowheads="1" noChangeShapeType="1" noTextEdit="1"/>
              </p:cNvSpPr>
              <p:nvPr>
                <p:ph idx="1"/>
              </p:nvPr>
            </p:nvSpPr>
            <p:spPr>
              <a:xfrm>
                <a:off x="457200" y="1600200"/>
                <a:ext cx="4953000" cy="4525963"/>
              </a:xfrm>
              <a:blipFill>
                <a:blip r:embed="rId2"/>
                <a:stretch>
                  <a:fillRect l="-1353" t="-22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0A5AE1-21A7-46F7-A13E-EE2B1B0EF47C}"/>
              </a:ext>
            </a:extLst>
          </p:cNvPr>
          <p:cNvSpPr>
            <a:spLocks noGrp="1"/>
          </p:cNvSpPr>
          <p:nvPr>
            <p:ph type="sldNum" sz="quarter" idx="12"/>
          </p:nvPr>
        </p:nvSpPr>
        <p:spPr/>
        <p:txBody>
          <a:bodyPr/>
          <a:lstStyle/>
          <a:p>
            <a:fld id="{929262FE-7F58-4A1E-8AF3-5A510A86DEBD}" type="slidenum">
              <a:rPr lang="en-US" smtClean="0"/>
              <a:t>2</a:t>
            </a:fld>
            <a:endParaRPr lang="en-US"/>
          </a:p>
        </p:txBody>
      </p:sp>
      <p:cxnSp>
        <p:nvCxnSpPr>
          <p:cNvPr id="6" name="Straight Connector 5">
            <a:extLst>
              <a:ext uri="{FF2B5EF4-FFF2-40B4-BE49-F238E27FC236}">
                <a16:creationId xmlns:a16="http://schemas.microsoft.com/office/drawing/2014/main" id="{550F841C-445C-4996-B502-BE03D300264C}"/>
              </a:ext>
            </a:extLst>
          </p:cNvPr>
          <p:cNvCxnSpPr>
            <a:cxnSpLocks/>
          </p:cNvCxnSpPr>
          <p:nvPr/>
        </p:nvCxnSpPr>
        <p:spPr>
          <a:xfrm flipV="1">
            <a:off x="7251745" y="3944353"/>
            <a:ext cx="15830" cy="106680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7" name="Can 4">
            <a:extLst>
              <a:ext uri="{FF2B5EF4-FFF2-40B4-BE49-F238E27FC236}">
                <a16:creationId xmlns:a16="http://schemas.microsoft.com/office/drawing/2014/main" id="{8F19F344-131D-44CF-9A31-352651D502A8}"/>
              </a:ext>
            </a:extLst>
          </p:cNvPr>
          <p:cNvSpPr/>
          <p:nvPr/>
        </p:nvSpPr>
        <p:spPr>
          <a:xfrm>
            <a:off x="6353175" y="3349045"/>
            <a:ext cx="1828800" cy="952063"/>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B74DE93-671A-49F4-9607-FB65071E0DB9}"/>
              </a:ext>
            </a:extLst>
          </p:cNvPr>
          <p:cNvCxnSpPr>
            <a:cxnSpLocks/>
          </p:cNvCxnSpPr>
          <p:nvPr/>
        </p:nvCxnSpPr>
        <p:spPr>
          <a:xfrm flipV="1">
            <a:off x="7267575" y="2746812"/>
            <a:ext cx="0" cy="754633"/>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9" name="Arc 8">
            <a:extLst>
              <a:ext uri="{FF2B5EF4-FFF2-40B4-BE49-F238E27FC236}">
                <a16:creationId xmlns:a16="http://schemas.microsoft.com/office/drawing/2014/main" id="{03E476B7-1BD2-4C9A-921A-CB2DC882D5B1}"/>
              </a:ext>
            </a:extLst>
          </p:cNvPr>
          <p:cNvSpPr/>
          <p:nvPr/>
        </p:nvSpPr>
        <p:spPr>
          <a:xfrm>
            <a:off x="5885828" y="3667167"/>
            <a:ext cx="2762872" cy="790032"/>
          </a:xfrm>
          <a:prstGeom prst="arc">
            <a:avLst>
              <a:gd name="adj1" fmla="val 20808230"/>
              <a:gd name="adj2" fmla="val 11531367"/>
            </a:avLst>
          </a:prstGeom>
          <a:ln>
            <a:headEnd type="arrow" w="med" len="med"/>
            <a:tailEnd type="none"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92CD035F-FB63-461E-8F13-8D6D6592D128}"/>
              </a:ext>
            </a:extLst>
          </p:cNvPr>
          <p:cNvSpPr/>
          <p:nvPr/>
        </p:nvSpPr>
        <p:spPr>
          <a:xfrm>
            <a:off x="6810375" y="2968045"/>
            <a:ext cx="914400" cy="243333"/>
          </a:xfrm>
          <a:prstGeom prst="arc">
            <a:avLst>
              <a:gd name="adj1" fmla="val 18746173"/>
              <a:gd name="adj2" fmla="val 1339430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E5EE92E-FEAF-4457-B695-0E3666721BE3}"/>
              </a:ext>
            </a:extLst>
          </p:cNvPr>
          <p:cNvSpPr txBox="1"/>
          <p:nvPr/>
        </p:nvSpPr>
        <p:spPr>
          <a:xfrm>
            <a:off x="7761914" y="2819984"/>
            <a:ext cx="316112" cy="369332"/>
          </a:xfrm>
          <a:prstGeom prst="rect">
            <a:avLst/>
          </a:prstGeom>
          <a:noFill/>
        </p:spPr>
        <p:txBody>
          <a:bodyPr wrap="none" rtlCol="0">
            <a:spAutoFit/>
          </a:bodyPr>
          <a:lstStyle/>
          <a:p>
            <a:r>
              <a:rPr lang="en-US" dirty="0">
                <a:solidFill>
                  <a:schemeClr val="accent1"/>
                </a:solidFill>
              </a:rPr>
              <a:t>α</a:t>
            </a:r>
          </a:p>
        </p:txBody>
      </p:sp>
      <p:sp>
        <p:nvSpPr>
          <p:cNvPr id="12" name="TextBox 11">
            <a:extLst>
              <a:ext uri="{FF2B5EF4-FFF2-40B4-BE49-F238E27FC236}">
                <a16:creationId xmlns:a16="http://schemas.microsoft.com/office/drawing/2014/main" id="{E793B6D7-FDF2-475A-8056-EA7A4D9D5535}"/>
              </a:ext>
            </a:extLst>
          </p:cNvPr>
          <p:cNvSpPr txBox="1"/>
          <p:nvPr/>
        </p:nvSpPr>
        <p:spPr>
          <a:xfrm>
            <a:off x="5694910" y="3469179"/>
            <a:ext cx="381836" cy="369332"/>
          </a:xfrm>
          <a:prstGeom prst="rect">
            <a:avLst/>
          </a:prstGeom>
          <a:noFill/>
        </p:spPr>
        <p:txBody>
          <a:bodyPr wrap="none" rtlCol="0">
            <a:spAutoFit/>
          </a:bodyPr>
          <a:lstStyle/>
          <a:p>
            <a:r>
              <a:rPr lang="en-US" dirty="0">
                <a:solidFill>
                  <a:schemeClr val="accent4"/>
                </a:solidFill>
              </a:rPr>
              <a:t>M</a:t>
            </a:r>
          </a:p>
        </p:txBody>
      </p:sp>
    </p:spTree>
    <p:extLst>
      <p:ext uri="{BB962C8B-B14F-4D97-AF65-F5344CB8AC3E}">
        <p14:creationId xmlns:p14="http://schemas.microsoft.com/office/powerpoint/2010/main" val="84219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9" grpId="0" animBg="1"/>
      <p:bldP spid="10" grpId="0" animBg="1"/>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C6B5411-26A6-46B6-BD90-E23CE1ADD05A}"/>
              </a:ext>
            </a:extLst>
          </p:cNvPr>
          <p:cNvCxnSpPr>
            <a:cxnSpLocks/>
          </p:cNvCxnSpPr>
          <p:nvPr/>
        </p:nvCxnSpPr>
        <p:spPr>
          <a:xfrm flipV="1">
            <a:off x="7809300" y="3580419"/>
            <a:ext cx="686600" cy="50097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AFD3B388-B996-49FB-A02F-08864CD57B32}"/>
              </a:ext>
            </a:extLst>
          </p:cNvPr>
          <p:cNvCxnSpPr>
            <a:cxnSpLocks/>
          </p:cNvCxnSpPr>
          <p:nvPr/>
        </p:nvCxnSpPr>
        <p:spPr>
          <a:xfrm flipV="1">
            <a:off x="5944400" y="3856643"/>
            <a:ext cx="0" cy="65337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482E2C25-138C-4F82-9CD7-97F6D71E7A0C}"/>
              </a:ext>
            </a:extLst>
          </p:cNvPr>
          <p:cNvCxnSpPr>
            <a:cxnSpLocks/>
          </p:cNvCxnSpPr>
          <p:nvPr/>
        </p:nvCxnSpPr>
        <p:spPr>
          <a:xfrm flipV="1">
            <a:off x="2181225" y="4885343"/>
            <a:ext cx="0" cy="65337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450872-63DF-45EA-B799-6B98B873EE59}"/>
              </a:ext>
            </a:extLst>
          </p:cNvPr>
          <p:cNvSpPr>
            <a:spLocks noGrp="1"/>
          </p:cNvSpPr>
          <p:nvPr>
            <p:ph type="title"/>
          </p:nvPr>
        </p:nvSpPr>
        <p:spPr/>
        <p:txBody>
          <a:bodyPr/>
          <a:lstStyle/>
          <a:p>
            <a:r>
              <a:rPr lang="en-US" dirty="0"/>
              <a:t>Mass Moments of Inertia</a:t>
            </a:r>
          </a:p>
        </p:txBody>
      </p:sp>
      <p:sp>
        <p:nvSpPr>
          <p:cNvPr id="4" name="Slide Number Placeholder 3">
            <a:extLst>
              <a:ext uri="{FF2B5EF4-FFF2-40B4-BE49-F238E27FC236}">
                <a16:creationId xmlns:a16="http://schemas.microsoft.com/office/drawing/2014/main" id="{772B1BF5-44D0-4F2C-9EF5-AA7F3D2FCD44}"/>
              </a:ext>
            </a:extLst>
          </p:cNvPr>
          <p:cNvSpPr>
            <a:spLocks noGrp="1"/>
          </p:cNvSpPr>
          <p:nvPr>
            <p:ph type="sldNum" sz="quarter" idx="12"/>
          </p:nvPr>
        </p:nvSpPr>
        <p:spPr/>
        <p:txBody>
          <a:bodyPr/>
          <a:lstStyle/>
          <a:p>
            <a:fld id="{929262FE-7F58-4A1E-8AF3-5A510A86DEBD}" type="slidenum">
              <a:rPr lang="en-US" smtClean="0"/>
              <a:t>3</a:t>
            </a:fld>
            <a:endParaRPr lang="en-US"/>
          </a:p>
        </p:txBody>
      </p:sp>
      <p:sp>
        <p:nvSpPr>
          <p:cNvPr id="5" name="Cylinder 4">
            <a:extLst>
              <a:ext uri="{FF2B5EF4-FFF2-40B4-BE49-F238E27FC236}">
                <a16:creationId xmlns:a16="http://schemas.microsoft.com/office/drawing/2014/main" id="{975AFC47-203D-4B44-AC76-AF73D238E6F1}"/>
              </a:ext>
            </a:extLst>
          </p:cNvPr>
          <p:cNvSpPr/>
          <p:nvPr/>
        </p:nvSpPr>
        <p:spPr>
          <a:xfrm rot="13989637">
            <a:off x="2061826" y="2973047"/>
            <a:ext cx="219747" cy="3739064"/>
          </a:xfrm>
          <a:prstGeom prst="can">
            <a:avLst>
              <a:gd name="adj" fmla="val 76076"/>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Cylinder 5">
            <a:extLst>
              <a:ext uri="{FF2B5EF4-FFF2-40B4-BE49-F238E27FC236}">
                <a16:creationId xmlns:a16="http://schemas.microsoft.com/office/drawing/2014/main" id="{05B86763-3EC1-4BDD-903C-7B047F1AF8AB}"/>
              </a:ext>
            </a:extLst>
          </p:cNvPr>
          <p:cNvSpPr/>
          <p:nvPr/>
        </p:nvSpPr>
        <p:spPr>
          <a:xfrm rot="13989637">
            <a:off x="4462126" y="2973048"/>
            <a:ext cx="219747" cy="3739064"/>
          </a:xfrm>
          <a:prstGeom prst="can">
            <a:avLst>
              <a:gd name="adj" fmla="val 76076"/>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Cylinder 6">
            <a:extLst>
              <a:ext uri="{FF2B5EF4-FFF2-40B4-BE49-F238E27FC236}">
                <a16:creationId xmlns:a16="http://schemas.microsoft.com/office/drawing/2014/main" id="{70F905C9-4EDA-4FB6-B9D0-5F47527C0593}"/>
              </a:ext>
            </a:extLst>
          </p:cNvPr>
          <p:cNvSpPr/>
          <p:nvPr/>
        </p:nvSpPr>
        <p:spPr>
          <a:xfrm rot="13989637">
            <a:off x="6710026" y="2973047"/>
            <a:ext cx="219747" cy="3739064"/>
          </a:xfrm>
          <a:prstGeom prst="can">
            <a:avLst>
              <a:gd name="adj" fmla="val 76076"/>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157BDE7-798B-431B-AC11-D42336CED330}"/>
              </a:ext>
            </a:extLst>
          </p:cNvPr>
          <p:cNvCxnSpPr>
            <a:cxnSpLocks/>
          </p:cNvCxnSpPr>
          <p:nvPr/>
        </p:nvCxnSpPr>
        <p:spPr>
          <a:xfrm flipV="1">
            <a:off x="2180425" y="4081397"/>
            <a:ext cx="0" cy="65337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3D13839B-EF4F-4890-80CB-A25747D55C4E}"/>
              </a:ext>
            </a:extLst>
          </p:cNvPr>
          <p:cNvCxnSpPr>
            <a:cxnSpLocks/>
          </p:cNvCxnSpPr>
          <p:nvPr/>
        </p:nvCxnSpPr>
        <p:spPr>
          <a:xfrm flipV="1">
            <a:off x="5943600" y="3052697"/>
            <a:ext cx="0" cy="65337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7E3C5838-B354-4B92-B280-CB56CCFBE215}"/>
              </a:ext>
            </a:extLst>
          </p:cNvPr>
          <p:cNvCxnSpPr>
            <a:cxnSpLocks/>
          </p:cNvCxnSpPr>
          <p:nvPr/>
        </p:nvCxnSpPr>
        <p:spPr>
          <a:xfrm flipV="1">
            <a:off x="4695825" y="5916737"/>
            <a:ext cx="686600" cy="50097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Arc 18">
            <a:extLst>
              <a:ext uri="{FF2B5EF4-FFF2-40B4-BE49-F238E27FC236}">
                <a16:creationId xmlns:a16="http://schemas.microsoft.com/office/drawing/2014/main" id="{D3F6DD3C-DAC1-4844-B55E-EC80CD1E2779}"/>
              </a:ext>
            </a:extLst>
          </p:cNvPr>
          <p:cNvSpPr/>
          <p:nvPr/>
        </p:nvSpPr>
        <p:spPr>
          <a:xfrm>
            <a:off x="1816723" y="4150911"/>
            <a:ext cx="729004" cy="257175"/>
          </a:xfrm>
          <a:prstGeom prst="arc">
            <a:avLst>
              <a:gd name="adj1" fmla="val 19088003"/>
              <a:gd name="adj2" fmla="val 12447404"/>
            </a:avLst>
          </a:prstGeom>
          <a:ln>
            <a:headEnd type="arrow" w="med" len="med"/>
            <a:tailEnd type="none"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642D34F9-DFD7-44F6-A876-C80A94E99EDF}"/>
              </a:ext>
            </a:extLst>
          </p:cNvPr>
          <p:cNvSpPr txBox="1"/>
          <p:nvPr/>
        </p:nvSpPr>
        <p:spPr>
          <a:xfrm>
            <a:off x="1556727" y="3896731"/>
            <a:ext cx="379823" cy="369332"/>
          </a:xfrm>
          <a:prstGeom prst="rect">
            <a:avLst/>
          </a:prstGeom>
          <a:noFill/>
        </p:spPr>
        <p:txBody>
          <a:bodyPr wrap="square" rtlCol="0">
            <a:spAutoFit/>
          </a:bodyPr>
          <a:lstStyle/>
          <a:p>
            <a:r>
              <a:rPr lang="en-US" dirty="0">
                <a:solidFill>
                  <a:schemeClr val="accent4"/>
                </a:solidFill>
              </a:rPr>
              <a:t>M</a:t>
            </a:r>
          </a:p>
        </p:txBody>
      </p:sp>
      <p:sp>
        <p:nvSpPr>
          <p:cNvPr id="21" name="Arc 20">
            <a:extLst>
              <a:ext uri="{FF2B5EF4-FFF2-40B4-BE49-F238E27FC236}">
                <a16:creationId xmlns:a16="http://schemas.microsoft.com/office/drawing/2014/main" id="{7C35B0EC-D394-4190-A544-BFEAF58B86D9}"/>
              </a:ext>
            </a:extLst>
          </p:cNvPr>
          <p:cNvSpPr/>
          <p:nvPr/>
        </p:nvSpPr>
        <p:spPr>
          <a:xfrm>
            <a:off x="5579098" y="3225980"/>
            <a:ext cx="729004" cy="257175"/>
          </a:xfrm>
          <a:prstGeom prst="arc">
            <a:avLst>
              <a:gd name="adj1" fmla="val 19088003"/>
              <a:gd name="adj2" fmla="val 12447404"/>
            </a:avLst>
          </a:prstGeom>
          <a:ln>
            <a:headEnd type="arrow" w="med" len="med"/>
            <a:tailEnd type="none"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DC1904D1-43F9-4A31-83CC-AE8671F7DB02}"/>
              </a:ext>
            </a:extLst>
          </p:cNvPr>
          <p:cNvSpPr txBox="1"/>
          <p:nvPr/>
        </p:nvSpPr>
        <p:spPr>
          <a:xfrm>
            <a:off x="5319102" y="2971800"/>
            <a:ext cx="379823" cy="369332"/>
          </a:xfrm>
          <a:prstGeom prst="rect">
            <a:avLst/>
          </a:prstGeom>
          <a:noFill/>
        </p:spPr>
        <p:txBody>
          <a:bodyPr wrap="square" rtlCol="0">
            <a:spAutoFit/>
          </a:bodyPr>
          <a:lstStyle/>
          <a:p>
            <a:r>
              <a:rPr lang="en-US" dirty="0">
                <a:solidFill>
                  <a:schemeClr val="accent4"/>
                </a:solidFill>
              </a:rPr>
              <a:t>M</a:t>
            </a:r>
          </a:p>
        </p:txBody>
      </p:sp>
      <p:sp>
        <p:nvSpPr>
          <p:cNvPr id="23" name="Arc 22">
            <a:extLst>
              <a:ext uri="{FF2B5EF4-FFF2-40B4-BE49-F238E27FC236}">
                <a16:creationId xmlns:a16="http://schemas.microsoft.com/office/drawing/2014/main" id="{CA56F60C-5D5B-404F-B5DF-3121BB697840}"/>
              </a:ext>
            </a:extLst>
          </p:cNvPr>
          <p:cNvSpPr/>
          <p:nvPr/>
        </p:nvSpPr>
        <p:spPr>
          <a:xfrm>
            <a:off x="5163727" y="5578653"/>
            <a:ext cx="516147" cy="625180"/>
          </a:xfrm>
          <a:prstGeom prst="arc">
            <a:avLst>
              <a:gd name="adj1" fmla="val 12648317"/>
              <a:gd name="adj2" fmla="val 7703869"/>
            </a:avLst>
          </a:prstGeom>
          <a:ln>
            <a:headEnd type="arrow" w="med" len="med"/>
            <a:tailEnd type="none"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E2E20BED-5F5E-4006-B4BD-982508C25CDE}"/>
              </a:ext>
            </a:extLst>
          </p:cNvPr>
          <p:cNvSpPr txBox="1"/>
          <p:nvPr/>
        </p:nvSpPr>
        <p:spPr>
          <a:xfrm>
            <a:off x="4830940" y="5703808"/>
            <a:ext cx="379823" cy="369332"/>
          </a:xfrm>
          <a:prstGeom prst="rect">
            <a:avLst/>
          </a:prstGeom>
          <a:noFill/>
        </p:spPr>
        <p:txBody>
          <a:bodyPr wrap="square" rtlCol="0">
            <a:spAutoFit/>
          </a:bodyPr>
          <a:lstStyle/>
          <a:p>
            <a:r>
              <a:rPr lang="en-US" dirty="0">
                <a:solidFill>
                  <a:schemeClr val="accent4"/>
                </a:solidFill>
              </a:rPr>
              <a:t>M</a:t>
            </a:r>
          </a:p>
        </p:txBody>
      </p:sp>
      <p:sp>
        <p:nvSpPr>
          <p:cNvPr id="25" name="Content Placeholder 2">
            <a:extLst>
              <a:ext uri="{FF2B5EF4-FFF2-40B4-BE49-F238E27FC236}">
                <a16:creationId xmlns:a16="http://schemas.microsoft.com/office/drawing/2014/main" id="{812AFC50-5FD8-444A-B488-77447F17AAB7}"/>
              </a:ext>
            </a:extLst>
          </p:cNvPr>
          <p:cNvSpPr>
            <a:spLocks noGrp="1"/>
          </p:cNvSpPr>
          <p:nvPr>
            <p:ph idx="1"/>
          </p:nvPr>
        </p:nvSpPr>
        <p:spPr>
          <a:xfrm>
            <a:off x="457200" y="1600201"/>
            <a:ext cx="8229600" cy="1669862"/>
          </a:xfrm>
        </p:spPr>
        <p:txBody>
          <a:bodyPr>
            <a:normAutofit/>
          </a:bodyPr>
          <a:lstStyle/>
          <a:p>
            <a:r>
              <a:rPr lang="en-US" dirty="0"/>
              <a:t>The mass moment of inertia will be dependent upon the </a:t>
            </a:r>
            <a:r>
              <a:rPr lang="en-US" b="1" dirty="0"/>
              <a:t>location</a:t>
            </a:r>
            <a:r>
              <a:rPr lang="en-US" dirty="0"/>
              <a:t> and </a:t>
            </a:r>
            <a:r>
              <a:rPr lang="en-US" b="1" dirty="0"/>
              <a:t>direction</a:t>
            </a:r>
            <a:r>
              <a:rPr lang="en-US" dirty="0"/>
              <a:t> of the axis of rotation.</a:t>
            </a:r>
            <a:endParaRPr lang="en-US" b="1" dirty="0"/>
          </a:p>
        </p:txBody>
      </p:sp>
    </p:spTree>
    <p:extLst>
      <p:ext uri="{BB962C8B-B14F-4D97-AF65-F5344CB8AC3E}">
        <p14:creationId xmlns:p14="http://schemas.microsoft.com/office/powerpoint/2010/main" val="147690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par>
                                <p:cTn id="49" presetID="10" presetClass="entr" presetSubtype="0"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9" grpId="0" animBg="1"/>
      <p:bldP spid="20" grpId="0"/>
      <p:bldP spid="21" grpId="0" animBg="1"/>
      <p:bldP spid="22" grpId="0"/>
      <p:bldP spid="23" grpId="0" animBg="1"/>
      <p:bldP spid="24" grpId="0"/>
      <p:bldP spid="2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Second Mass Moment </a:t>
            </a:r>
            <a:r>
              <a:rPr lang="en-US" dirty="0" err="1"/>
              <a:t>Intergrals</a:t>
            </a:r>
            <a:r>
              <a:rPr lang="en-US" dirty="0"/>
              <a:t> and Angular Accelerations</a:t>
            </a:r>
          </a:p>
        </p:txBody>
      </p:sp>
      <p:sp>
        <p:nvSpPr>
          <p:cNvPr id="3" name="Content Placeholder 2"/>
          <p:cNvSpPr>
            <a:spLocks noGrp="1"/>
          </p:cNvSpPr>
          <p:nvPr>
            <p:ph idx="1"/>
          </p:nvPr>
        </p:nvSpPr>
        <p:spPr>
          <a:xfrm>
            <a:off x="457200" y="1600201"/>
            <a:ext cx="8229600" cy="1447800"/>
          </a:xfrm>
        </p:spPr>
        <p:txBody>
          <a:bodyPr>
            <a:normAutofit lnSpcReduction="10000"/>
          </a:bodyPr>
          <a:lstStyle/>
          <a:p>
            <a:r>
              <a:rPr lang="en-US" dirty="0"/>
              <a:t>The mass moment of inertia can be derived from the linear version of Newton’s Second Law</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
        <p:nvSpPr>
          <p:cNvPr id="5" name="Oval 4"/>
          <p:cNvSpPr/>
          <p:nvPr/>
        </p:nvSpPr>
        <p:spPr>
          <a:xfrm>
            <a:off x="4206240" y="4582180"/>
            <a:ext cx="838200"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a:t>
            </a:r>
            <a:endParaRPr lang="en-US" dirty="0"/>
          </a:p>
        </p:txBody>
      </p:sp>
      <p:cxnSp>
        <p:nvCxnSpPr>
          <p:cNvPr id="6" name="Straight Connector 5"/>
          <p:cNvCxnSpPr/>
          <p:nvPr/>
        </p:nvCxnSpPr>
        <p:spPr>
          <a:xfrm>
            <a:off x="777240" y="5012166"/>
            <a:ext cx="342900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777240" y="542038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25340" y="5648980"/>
            <a:ext cx="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77240" y="5782330"/>
            <a:ext cx="38481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453640" y="5572780"/>
            <a:ext cx="306494" cy="369332"/>
          </a:xfrm>
          <a:prstGeom prst="rect">
            <a:avLst/>
          </a:prstGeom>
          <a:solidFill>
            <a:schemeClr val="bg1"/>
          </a:solidFill>
        </p:spPr>
        <p:txBody>
          <a:bodyPr wrap="none" rtlCol="0">
            <a:spAutoFit/>
          </a:bodyPr>
          <a:lstStyle/>
          <a:p>
            <a:r>
              <a:rPr lang="en-US" dirty="0">
                <a:solidFill>
                  <a:schemeClr val="accent1"/>
                </a:solidFill>
              </a:rPr>
              <a:t>d</a:t>
            </a:r>
          </a:p>
        </p:txBody>
      </p:sp>
      <p:sp>
        <p:nvSpPr>
          <p:cNvPr id="11" name="Arc 10"/>
          <p:cNvSpPr/>
          <p:nvPr/>
        </p:nvSpPr>
        <p:spPr>
          <a:xfrm>
            <a:off x="228600" y="4452640"/>
            <a:ext cx="1097280" cy="1097280"/>
          </a:xfrm>
          <a:prstGeom prst="arc">
            <a:avLst>
              <a:gd name="adj1" fmla="val 18746173"/>
              <a:gd name="adj2" fmla="val 13394301"/>
            </a:avLst>
          </a:prstGeom>
          <a:ln>
            <a:headEnd type="arrow" w="med" len="med"/>
            <a:tailEnd type="none"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2" name="TextBox 11"/>
          <p:cNvSpPr txBox="1"/>
          <p:nvPr/>
        </p:nvSpPr>
        <p:spPr>
          <a:xfrm>
            <a:off x="1234440" y="4469054"/>
            <a:ext cx="381836" cy="369332"/>
          </a:xfrm>
          <a:prstGeom prst="rect">
            <a:avLst/>
          </a:prstGeom>
          <a:noFill/>
        </p:spPr>
        <p:txBody>
          <a:bodyPr wrap="none" rtlCol="0">
            <a:spAutoFit/>
          </a:bodyPr>
          <a:lstStyle/>
          <a:p>
            <a:r>
              <a:rPr lang="en-US" dirty="0">
                <a:solidFill>
                  <a:schemeClr val="accent4"/>
                </a:solidFill>
              </a:rPr>
              <a:t>M</a:t>
            </a:r>
          </a:p>
        </p:txBody>
      </p:sp>
      <p:sp>
        <p:nvSpPr>
          <p:cNvPr id="13" name="Arc 12"/>
          <p:cNvSpPr/>
          <p:nvPr/>
        </p:nvSpPr>
        <p:spPr>
          <a:xfrm>
            <a:off x="320040" y="4544080"/>
            <a:ext cx="914400" cy="914400"/>
          </a:xfrm>
          <a:prstGeom prst="arc">
            <a:avLst>
              <a:gd name="adj1" fmla="val 18746173"/>
              <a:gd name="adj2" fmla="val 1339430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802888" y="4582180"/>
            <a:ext cx="316112" cy="369332"/>
          </a:xfrm>
          <a:prstGeom prst="rect">
            <a:avLst/>
          </a:prstGeom>
          <a:noFill/>
        </p:spPr>
        <p:txBody>
          <a:bodyPr wrap="none" rtlCol="0">
            <a:spAutoFit/>
          </a:bodyPr>
          <a:lstStyle/>
          <a:p>
            <a:r>
              <a:rPr lang="en-US" dirty="0">
                <a:solidFill>
                  <a:schemeClr val="accent1"/>
                </a:solidFill>
              </a:rPr>
              <a:t>α</a:t>
            </a:r>
          </a:p>
        </p:txBody>
      </p:sp>
      <p:sp>
        <p:nvSpPr>
          <p:cNvPr id="15" name="TextBox 14"/>
          <p:cNvSpPr txBox="1"/>
          <p:nvPr/>
        </p:nvSpPr>
        <p:spPr>
          <a:xfrm>
            <a:off x="444839" y="3286780"/>
            <a:ext cx="4512902" cy="369332"/>
          </a:xfrm>
          <a:prstGeom prst="rect">
            <a:avLst/>
          </a:prstGeom>
          <a:noFill/>
        </p:spPr>
        <p:txBody>
          <a:bodyPr wrap="none" rtlCol="0">
            <a:spAutoFit/>
          </a:bodyPr>
          <a:lstStyle/>
          <a:p>
            <a:r>
              <a:rPr lang="en-US" dirty="0"/>
              <a:t>A point mass m on the end of a massless stick</a:t>
            </a:r>
          </a:p>
        </p:txBody>
      </p:sp>
      <p:cxnSp>
        <p:nvCxnSpPr>
          <p:cNvPr id="16" name="Straight Arrow Connector 15"/>
          <p:cNvCxnSpPr/>
          <p:nvPr/>
        </p:nvCxnSpPr>
        <p:spPr>
          <a:xfrm flipV="1">
            <a:off x="4658833" y="4392192"/>
            <a:ext cx="0" cy="484806"/>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593266" y="4188778"/>
            <a:ext cx="0" cy="70277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4292169" y="4201180"/>
            <a:ext cx="290464" cy="369332"/>
          </a:xfrm>
          <a:prstGeom prst="rect">
            <a:avLst/>
          </a:prstGeom>
          <a:noFill/>
        </p:spPr>
        <p:txBody>
          <a:bodyPr wrap="none" rtlCol="0">
            <a:spAutoFit/>
          </a:bodyPr>
          <a:lstStyle/>
          <a:p>
            <a:r>
              <a:rPr lang="en-US" dirty="0">
                <a:solidFill>
                  <a:srgbClr val="FF0000"/>
                </a:solidFill>
              </a:rPr>
              <a:t>F</a:t>
            </a:r>
          </a:p>
        </p:txBody>
      </p:sp>
      <p:sp>
        <p:nvSpPr>
          <p:cNvPr id="19" name="TextBox 18"/>
          <p:cNvSpPr txBox="1"/>
          <p:nvPr/>
        </p:nvSpPr>
        <p:spPr>
          <a:xfrm>
            <a:off x="4724400" y="4332314"/>
            <a:ext cx="295274" cy="369332"/>
          </a:xfrm>
          <a:prstGeom prst="rect">
            <a:avLst/>
          </a:prstGeom>
          <a:noFill/>
        </p:spPr>
        <p:txBody>
          <a:bodyPr wrap="none" rtlCol="0">
            <a:spAutoFit/>
          </a:bodyPr>
          <a:lstStyle/>
          <a:p>
            <a:r>
              <a:rPr lang="en-US" dirty="0">
                <a:solidFill>
                  <a:schemeClr val="accent1"/>
                </a:solidFill>
              </a:rPr>
              <a:t>a</a:t>
            </a:r>
          </a:p>
        </p:txBody>
      </p:sp>
      <mc:AlternateContent xmlns:mc="http://schemas.openxmlformats.org/markup-compatibility/2006" xmlns:a14="http://schemas.microsoft.com/office/drawing/2010/main">
        <mc:Choice Requires="a14">
          <p:sp>
            <p:nvSpPr>
              <p:cNvPr id="20" name="Rectangle 19"/>
              <p:cNvSpPr/>
              <p:nvPr/>
            </p:nvSpPr>
            <p:spPr>
              <a:xfrm>
                <a:off x="6553200" y="3665558"/>
                <a:ext cx="14774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a:rPr>
                        <m:t>F</m:t>
                      </m:r>
                      <m:r>
                        <a:rPr lang="en-US" sz="2800" b="0" i="0" smtClean="0">
                          <a:latin typeface="Cambria Math"/>
                        </a:rPr>
                        <m:t>=</m:t>
                      </m:r>
                      <m:r>
                        <m:rPr>
                          <m:sty m:val="p"/>
                        </m:rPr>
                        <a:rPr lang="en-US" sz="2800" b="0" i="0" smtClean="0">
                          <a:latin typeface="Cambria Math"/>
                        </a:rPr>
                        <m:t>m</m:t>
                      </m:r>
                      <m:r>
                        <a:rPr lang="en-US" sz="2800" b="0" i="0" smtClean="0">
                          <a:latin typeface="Cambria Math"/>
                        </a:rPr>
                        <m:t> </m:t>
                      </m:r>
                      <m:r>
                        <m:rPr>
                          <m:sty m:val="p"/>
                        </m:rPr>
                        <a:rPr lang="en-US" sz="2800" b="0" i="0" smtClean="0">
                          <a:latin typeface="Cambria Math"/>
                        </a:rPr>
                        <m:t>a</m:t>
                      </m:r>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6553200" y="3665558"/>
                <a:ext cx="1477456" cy="52322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7497059" y="4544080"/>
                <a:ext cx="141352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a:rPr>
                        <m:t>a</m:t>
                      </m:r>
                      <m:r>
                        <a:rPr lang="en-US" sz="2800" b="0" i="0" smtClean="0">
                          <a:latin typeface="Cambria Math"/>
                        </a:rPr>
                        <m:t>=</m:t>
                      </m:r>
                      <m:r>
                        <m:rPr>
                          <m:sty m:val="p"/>
                        </m:rPr>
                        <a:rPr lang="el-GR" sz="2800" i="1">
                          <a:latin typeface="Cambria Math"/>
                          <a:ea typeface="Cambria Math"/>
                        </a:rPr>
                        <m:t>α</m:t>
                      </m:r>
                      <m:r>
                        <a:rPr lang="en-US" sz="2800" b="0" i="1" smtClean="0">
                          <a:latin typeface="Cambria Math"/>
                          <a:ea typeface="Cambria Math"/>
                        </a:rPr>
                        <m:t> </m:t>
                      </m:r>
                      <m:r>
                        <m:rPr>
                          <m:sty m:val="p"/>
                        </m:rPr>
                        <a:rPr lang="en-US" sz="2800" b="0" i="0" smtClean="0">
                          <a:latin typeface="Cambria Math"/>
                          <a:ea typeface="Cambria Math"/>
                        </a:rPr>
                        <m:t>d</m:t>
                      </m:r>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7497059" y="4544080"/>
                <a:ext cx="1413527" cy="52322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6019800" y="5496580"/>
                <a:ext cx="235301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a:rPr>
                        <m:t>M</m:t>
                      </m:r>
                      <m:r>
                        <a:rPr lang="en-US" sz="2800" b="0" i="0" smtClean="0">
                          <a:latin typeface="Cambria Math"/>
                        </a:rPr>
                        <m:t>=</m:t>
                      </m:r>
                      <m:d>
                        <m:dPr>
                          <m:ctrlPr>
                            <a:rPr lang="en-US" sz="2800" b="0" i="1" smtClean="0">
                              <a:latin typeface="Cambria Math" panose="02040503050406030204" pitchFamily="18" charset="0"/>
                            </a:rPr>
                          </m:ctrlPr>
                        </m:dPr>
                        <m:e>
                          <m:r>
                            <m:rPr>
                              <m:sty m:val="p"/>
                            </m:rPr>
                            <a:rPr lang="en-US" sz="2800" b="0" i="0" smtClean="0">
                              <a:latin typeface="Cambria Math"/>
                            </a:rPr>
                            <m:t>m</m:t>
                          </m:r>
                          <m:r>
                            <a:rPr lang="en-US" sz="2800" b="0" i="0" smtClean="0">
                              <a:latin typeface="Cambria Math"/>
                            </a:rPr>
                            <m:t> </m:t>
                          </m:r>
                          <m:sSup>
                            <m:sSupPr>
                              <m:ctrlPr>
                                <a:rPr lang="en-US" sz="2800" b="0" i="1" smtClean="0">
                                  <a:latin typeface="Cambria Math" panose="02040503050406030204" pitchFamily="18" charset="0"/>
                                </a:rPr>
                              </m:ctrlPr>
                            </m:sSupPr>
                            <m:e>
                              <m:r>
                                <m:rPr>
                                  <m:sty m:val="p"/>
                                </m:rPr>
                                <a:rPr lang="en-US" sz="2800" b="0" i="0" smtClean="0">
                                  <a:latin typeface="Cambria Math"/>
                                </a:rPr>
                                <m:t>d</m:t>
                              </m:r>
                            </m:e>
                            <m:sup>
                              <m:r>
                                <a:rPr lang="en-US" sz="2800" b="0" i="0" smtClean="0">
                                  <a:latin typeface="Cambria Math"/>
                                </a:rPr>
                                <m:t>2</m:t>
                              </m:r>
                            </m:sup>
                          </m:sSup>
                        </m:e>
                      </m:d>
                      <m:r>
                        <a:rPr lang="en-US" sz="2800" b="0" i="0" smtClean="0">
                          <a:latin typeface="Cambria Math"/>
                        </a:rPr>
                        <m:t> </m:t>
                      </m:r>
                      <m:r>
                        <m:rPr>
                          <m:sty m:val="p"/>
                        </m:rPr>
                        <a:rPr lang="el-GR" sz="2800" i="1">
                          <a:latin typeface="Cambria Math"/>
                          <a:ea typeface="Cambria Math"/>
                        </a:rPr>
                        <m:t>α</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6019800" y="5496580"/>
                <a:ext cx="2353015" cy="523220"/>
              </a:xfrm>
              <a:prstGeom prst="rect">
                <a:avLst/>
              </a:prstGeom>
              <a:blipFill rotWithShape="1">
                <a:blip r:embed="rId4"/>
                <a:stretch>
                  <a:fillRect/>
                </a:stretch>
              </a:blipFill>
            </p:spPr>
            <p:txBody>
              <a:bodyPr/>
              <a:lstStyle/>
              <a:p>
                <a:r>
                  <a:rPr lang="en-US">
                    <a:noFill/>
                  </a:rPr>
                  <a:t> </a:t>
                </a:r>
              </a:p>
            </p:txBody>
          </p:sp>
        </mc:Fallback>
      </mc:AlternateContent>
      <p:cxnSp>
        <p:nvCxnSpPr>
          <p:cNvPr id="24" name="Straight Arrow Connector 23"/>
          <p:cNvCxnSpPr/>
          <p:nvPr/>
        </p:nvCxnSpPr>
        <p:spPr>
          <a:xfrm>
            <a:off x="7772400" y="420118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flipH="1">
            <a:off x="6553200" y="4188778"/>
            <a:ext cx="152400" cy="3365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7680617" y="5092178"/>
            <a:ext cx="692198" cy="3282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819998" y="5274181"/>
            <a:ext cx="266799" cy="222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Rectangle 32"/>
              <p:cNvSpPr/>
              <p:nvPr/>
            </p:nvSpPr>
            <p:spPr>
              <a:xfrm>
                <a:off x="5546263" y="4572341"/>
                <a:ext cx="181312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smtClean="0">
                          <a:latin typeface="Cambria Math" panose="02040503050406030204" pitchFamily="18" charset="0"/>
                        </a:rPr>
                        <m:t>M</m:t>
                      </m:r>
                      <m:r>
                        <a:rPr lang="en-US" sz="2800" b="0" i="0" smtClean="0">
                          <a:latin typeface="Cambria Math"/>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r>
                        <a:rPr lang="en-US" sz="2800" b="0" i="1" smtClean="0">
                          <a:latin typeface="Cambria Math" panose="02040503050406030204" pitchFamily="18" charset="0"/>
                        </a:rPr>
                        <m:t>𝑑</m:t>
                      </m:r>
                    </m:oMath>
                  </m:oMathPara>
                </a14:m>
                <a:endParaRPr lang="en-US" dirty="0"/>
              </a:p>
            </p:txBody>
          </p:sp>
        </mc:Choice>
        <mc:Fallback>
          <p:sp>
            <p:nvSpPr>
              <p:cNvPr id="33" name="Rectangle 32"/>
              <p:cNvSpPr>
                <a:spLocks noRot="1" noChangeAspect="1" noMove="1" noResize="1" noEditPoints="1" noAdjustHandles="1" noChangeArrowheads="1" noChangeShapeType="1" noTextEdit="1"/>
              </p:cNvSpPr>
              <p:nvPr/>
            </p:nvSpPr>
            <p:spPr>
              <a:xfrm>
                <a:off x="5546263" y="4572341"/>
                <a:ext cx="1813125"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4982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par>
                                <p:cTn id="45" presetID="10"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fade">
                                      <p:cBhvr>
                                        <p:cTn id="50" dur="500"/>
                                        <p:tgtEl>
                                          <p:spTgt spid="1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par>
                                <p:cTn id="62" presetID="10" presetClass="entr" presetSubtype="0"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par>
                                <p:cTn id="70" presetID="10"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fade">
                                      <p:cBhvr>
                                        <p:cTn id="8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2" grpId="0"/>
      <p:bldP spid="13" grpId="0" animBg="1"/>
      <p:bldP spid="14" grpId="0"/>
      <p:bldP spid="15" grpId="0"/>
      <p:bldP spid="18" grpId="0"/>
      <p:bldP spid="19" grpId="0"/>
      <p:bldP spid="20" grpId="0"/>
      <p:bldP spid="22" grpId="0"/>
      <p:bldP spid="23" grpId="0"/>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Mass Moments of Inertia and Angular Accelerations</a:t>
            </a:r>
          </a:p>
        </p:txBody>
      </p:sp>
      <p:sp>
        <p:nvSpPr>
          <p:cNvPr id="3" name="Content Placeholder 2"/>
          <p:cNvSpPr>
            <a:spLocks noGrp="1"/>
          </p:cNvSpPr>
          <p:nvPr>
            <p:ph idx="1"/>
          </p:nvPr>
        </p:nvSpPr>
        <p:spPr>
          <a:xfrm>
            <a:off x="457200" y="1600200"/>
            <a:ext cx="8229600" cy="2057399"/>
          </a:xfrm>
        </p:spPr>
        <p:txBody>
          <a:bodyPr>
            <a:normAutofit/>
          </a:bodyPr>
          <a:lstStyle/>
          <a:p>
            <a:r>
              <a:rPr lang="en-US" dirty="0"/>
              <a:t>If we had a number of masses, each on the end of a massless stick connected at some common point we would have the following relationship.</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mc:AlternateContent xmlns:mc="http://schemas.openxmlformats.org/markup-compatibility/2006" xmlns:a14="http://schemas.microsoft.com/office/drawing/2010/main">
        <mc:Choice Requires="a14">
          <p:sp>
            <p:nvSpPr>
              <p:cNvPr id="38" name="Rectangle 37"/>
              <p:cNvSpPr/>
              <p:nvPr/>
            </p:nvSpPr>
            <p:spPr>
              <a:xfrm>
                <a:off x="5715000" y="4753475"/>
                <a:ext cx="3028393" cy="11356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a:rPr>
                        <m:t>M</m:t>
                      </m:r>
                      <m:r>
                        <a:rPr lang="en-US" sz="2800" b="0" i="0" smtClean="0">
                          <a:latin typeface="Cambria Math"/>
                        </a:rPr>
                        <m:t>=</m:t>
                      </m:r>
                      <m:nary>
                        <m:naryPr>
                          <m:chr m:val="∑"/>
                          <m:subHide m:val="on"/>
                          <m:supHide m:val="on"/>
                          <m:ctrlPr>
                            <a:rPr lang="en-US" sz="2800" b="0" i="1" smtClean="0">
                              <a:latin typeface="Cambria Math" panose="02040503050406030204" pitchFamily="18" charset="0"/>
                            </a:rPr>
                          </m:ctrlPr>
                        </m:naryPr>
                        <m:sub/>
                        <m:sup/>
                        <m:e>
                          <m:r>
                            <a:rPr lang="en-US" sz="2800" b="0" i="0" smtClean="0">
                              <a:latin typeface="Cambria Math"/>
                            </a:rPr>
                            <m:t>(</m:t>
                          </m:r>
                          <m:sSub>
                            <m:sSubPr>
                              <m:ctrlPr>
                                <a:rPr lang="en-US" sz="2800" i="1" smtClean="0">
                                  <a:latin typeface="Cambria Math" panose="02040503050406030204" pitchFamily="18" charset="0"/>
                                </a:rPr>
                              </m:ctrlPr>
                            </m:sSubPr>
                            <m:e>
                              <m:r>
                                <a:rPr lang="en-US" sz="2800" b="0" i="1" smtClean="0">
                                  <a:latin typeface="Cambria Math"/>
                                </a:rPr>
                                <m:t>𝑚</m:t>
                              </m:r>
                            </m:e>
                            <m:sub>
                              <m:r>
                                <a:rPr lang="en-US" sz="2800" b="0" i="1" smtClean="0">
                                  <a:latin typeface="Cambria Math"/>
                                </a:rPr>
                                <m:t>𝑖</m:t>
                              </m:r>
                            </m:sub>
                          </m:sSub>
                          <m:r>
                            <a:rPr lang="en-US" sz="2800" b="0" i="1" smtClean="0">
                              <a:latin typeface="Cambria Math"/>
                            </a:rPr>
                            <m:t> </m:t>
                          </m:r>
                          <m:sSubSup>
                            <m:sSubSupPr>
                              <m:ctrlPr>
                                <a:rPr lang="en-US" sz="2800" b="0" i="1" smtClean="0">
                                  <a:latin typeface="Cambria Math" panose="02040503050406030204" pitchFamily="18" charset="0"/>
                                </a:rPr>
                              </m:ctrlPr>
                            </m:sSubSupPr>
                            <m:e>
                              <m:r>
                                <a:rPr lang="en-US" sz="2800" b="0" i="1" smtClean="0">
                                  <a:latin typeface="Cambria Math"/>
                                </a:rPr>
                                <m:t>𝑑</m:t>
                              </m:r>
                            </m:e>
                            <m:sub>
                              <m:r>
                                <a:rPr lang="en-US" sz="2800" b="0" i="1" smtClean="0">
                                  <a:latin typeface="Cambria Math"/>
                                </a:rPr>
                                <m:t>𝑖</m:t>
                              </m:r>
                            </m:sub>
                            <m:sup>
                              <m:r>
                                <a:rPr lang="en-US" sz="2800" b="0" i="1" smtClean="0">
                                  <a:latin typeface="Cambria Math"/>
                                </a:rPr>
                                <m:t>2</m:t>
                              </m:r>
                            </m:sup>
                          </m:sSubSup>
                          <m:r>
                            <a:rPr lang="en-US" sz="2800" b="0" i="1" smtClean="0">
                              <a:latin typeface="Cambria Math"/>
                            </a:rPr>
                            <m:t>)</m:t>
                          </m:r>
                        </m:e>
                      </m:nary>
                      <m:r>
                        <a:rPr lang="en-US" sz="2800" b="0" i="0" smtClean="0">
                          <a:latin typeface="Cambria Math"/>
                        </a:rPr>
                        <m:t> </m:t>
                      </m:r>
                      <m:r>
                        <m:rPr>
                          <m:sty m:val="p"/>
                        </m:rPr>
                        <a:rPr lang="el-GR" sz="2800" i="1">
                          <a:latin typeface="Cambria Math"/>
                          <a:ea typeface="Cambria Math"/>
                        </a:rPr>
                        <m:t>α</m:t>
                      </m:r>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5715000" y="4753475"/>
                <a:ext cx="3028393" cy="1135696"/>
              </a:xfrm>
              <a:prstGeom prst="rect">
                <a:avLst/>
              </a:prstGeom>
              <a:blipFill rotWithShape="1">
                <a:blip r:embed="rId2"/>
                <a:stretch>
                  <a:fillRect/>
                </a:stretch>
              </a:blipFill>
            </p:spPr>
            <p:txBody>
              <a:bodyPr/>
              <a:lstStyle/>
              <a:p>
                <a:r>
                  <a:rPr lang="en-US">
                    <a:noFill/>
                  </a:rPr>
                  <a:t> </a:t>
                </a:r>
              </a:p>
            </p:txBody>
          </p:sp>
        </mc:Fallback>
      </mc:AlternateContent>
      <p:sp>
        <p:nvSpPr>
          <p:cNvPr id="16" name="Oval 15">
            <a:extLst>
              <a:ext uri="{FF2B5EF4-FFF2-40B4-BE49-F238E27FC236}">
                <a16:creationId xmlns:a16="http://schemas.microsoft.com/office/drawing/2014/main" id="{88F13D86-60EC-41D9-8F97-6556A12D66D2}"/>
              </a:ext>
            </a:extLst>
          </p:cNvPr>
          <p:cNvSpPr/>
          <p:nvPr/>
        </p:nvSpPr>
        <p:spPr>
          <a:xfrm>
            <a:off x="4886325" y="5797259"/>
            <a:ext cx="838200"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a:t>
            </a:r>
            <a:endParaRPr lang="en-US" dirty="0"/>
          </a:p>
        </p:txBody>
      </p:sp>
      <p:cxnSp>
        <p:nvCxnSpPr>
          <p:cNvPr id="17" name="Straight Connector 16">
            <a:extLst>
              <a:ext uri="{FF2B5EF4-FFF2-40B4-BE49-F238E27FC236}">
                <a16:creationId xmlns:a16="http://schemas.microsoft.com/office/drawing/2014/main" id="{EA26B4D6-1615-4E2E-B2FD-4CB2D8F8F4FA}"/>
              </a:ext>
            </a:extLst>
          </p:cNvPr>
          <p:cNvCxnSpPr/>
          <p:nvPr/>
        </p:nvCxnSpPr>
        <p:spPr>
          <a:xfrm>
            <a:off x="2066925" y="5092018"/>
            <a:ext cx="1219200" cy="0"/>
          </a:xfrm>
          <a:prstGeom prst="line">
            <a:avLst/>
          </a:prstGeom>
        </p:spPr>
        <p:style>
          <a:lnRef idx="3">
            <a:schemeClr val="dk1"/>
          </a:lnRef>
          <a:fillRef idx="0">
            <a:schemeClr val="dk1"/>
          </a:fillRef>
          <a:effectRef idx="2">
            <a:schemeClr val="dk1"/>
          </a:effectRef>
          <a:fontRef idx="minor">
            <a:schemeClr val="tx1"/>
          </a:fontRef>
        </p:style>
      </p:cxnSp>
      <p:sp>
        <p:nvSpPr>
          <p:cNvPr id="18" name="Oval 17">
            <a:extLst>
              <a:ext uri="{FF2B5EF4-FFF2-40B4-BE49-F238E27FC236}">
                <a16:creationId xmlns:a16="http://schemas.microsoft.com/office/drawing/2014/main" id="{00EFA678-AE67-4096-9538-2935E1D6EAB8}"/>
              </a:ext>
            </a:extLst>
          </p:cNvPr>
          <p:cNvSpPr/>
          <p:nvPr/>
        </p:nvSpPr>
        <p:spPr>
          <a:xfrm>
            <a:off x="2867025" y="3802061"/>
            <a:ext cx="838200"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a:t>
            </a:r>
            <a:endParaRPr lang="en-US" dirty="0"/>
          </a:p>
        </p:txBody>
      </p:sp>
      <p:sp>
        <p:nvSpPr>
          <p:cNvPr id="19" name="Oval 18">
            <a:extLst>
              <a:ext uri="{FF2B5EF4-FFF2-40B4-BE49-F238E27FC236}">
                <a16:creationId xmlns:a16="http://schemas.microsoft.com/office/drawing/2014/main" id="{E30587A6-4FC0-407F-AACC-C18D2B396B19}"/>
              </a:ext>
            </a:extLst>
          </p:cNvPr>
          <p:cNvSpPr/>
          <p:nvPr/>
        </p:nvSpPr>
        <p:spPr>
          <a:xfrm>
            <a:off x="1228725" y="4672918"/>
            <a:ext cx="838200" cy="838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a:t>
            </a:r>
            <a:endParaRPr lang="en-US" dirty="0"/>
          </a:p>
        </p:txBody>
      </p:sp>
      <p:cxnSp>
        <p:nvCxnSpPr>
          <p:cNvPr id="20" name="Straight Connector 19">
            <a:extLst>
              <a:ext uri="{FF2B5EF4-FFF2-40B4-BE49-F238E27FC236}">
                <a16:creationId xmlns:a16="http://schemas.microsoft.com/office/drawing/2014/main" id="{CFE13D49-9C74-4563-BA05-E23D3DEA76D3}"/>
              </a:ext>
            </a:extLst>
          </p:cNvPr>
          <p:cNvCxnSpPr/>
          <p:nvPr/>
        </p:nvCxnSpPr>
        <p:spPr>
          <a:xfrm>
            <a:off x="3286125" y="4585832"/>
            <a:ext cx="0" cy="506186"/>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83952141-CEDE-473A-8FF9-57CEBBDC7EEC}"/>
              </a:ext>
            </a:extLst>
          </p:cNvPr>
          <p:cNvCxnSpPr>
            <a:cxnSpLocks/>
          </p:cNvCxnSpPr>
          <p:nvPr/>
        </p:nvCxnSpPr>
        <p:spPr>
          <a:xfrm flipH="1" flipV="1">
            <a:off x="3286125" y="5092018"/>
            <a:ext cx="1676400" cy="889907"/>
          </a:xfrm>
          <a:prstGeom prst="line">
            <a:avLst/>
          </a:prstGeom>
        </p:spPr>
        <p:style>
          <a:lnRef idx="3">
            <a:schemeClr val="dk1"/>
          </a:lnRef>
          <a:fillRef idx="0">
            <a:schemeClr val="dk1"/>
          </a:fillRef>
          <a:effectRef idx="2">
            <a:schemeClr val="dk1"/>
          </a:effectRef>
          <a:fontRef idx="minor">
            <a:schemeClr val="tx1"/>
          </a:fontRef>
        </p:style>
      </p:cxnSp>
      <p:sp>
        <p:nvSpPr>
          <p:cNvPr id="22" name="Arc 21">
            <a:extLst>
              <a:ext uri="{FF2B5EF4-FFF2-40B4-BE49-F238E27FC236}">
                <a16:creationId xmlns:a16="http://schemas.microsoft.com/office/drawing/2014/main" id="{C5F061ED-9705-483A-A74D-AE94A62218FB}"/>
              </a:ext>
            </a:extLst>
          </p:cNvPr>
          <p:cNvSpPr/>
          <p:nvPr/>
        </p:nvSpPr>
        <p:spPr>
          <a:xfrm>
            <a:off x="2754901" y="4555352"/>
            <a:ext cx="1097280" cy="1097280"/>
          </a:xfrm>
          <a:prstGeom prst="arc">
            <a:avLst>
              <a:gd name="adj1" fmla="val 18746173"/>
              <a:gd name="adj2" fmla="val 13394301"/>
            </a:avLst>
          </a:prstGeom>
          <a:ln>
            <a:headEnd type="arrow" w="med" len="med"/>
            <a:tailEnd type="none"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1D36CF43-0B05-45B3-92FC-A4EED3E0616A}"/>
              </a:ext>
            </a:extLst>
          </p:cNvPr>
          <p:cNvSpPr/>
          <p:nvPr/>
        </p:nvSpPr>
        <p:spPr>
          <a:xfrm>
            <a:off x="2846341" y="4646792"/>
            <a:ext cx="914400" cy="914400"/>
          </a:xfrm>
          <a:prstGeom prst="arc">
            <a:avLst>
              <a:gd name="adj1" fmla="val 18746173"/>
              <a:gd name="adj2" fmla="val 1339430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53138107-6A61-436E-87FE-22B219BDC51A}"/>
              </a:ext>
            </a:extLst>
          </p:cNvPr>
          <p:cNvSpPr txBox="1"/>
          <p:nvPr/>
        </p:nvSpPr>
        <p:spPr>
          <a:xfrm>
            <a:off x="3797334" y="4488252"/>
            <a:ext cx="381836" cy="369332"/>
          </a:xfrm>
          <a:prstGeom prst="rect">
            <a:avLst/>
          </a:prstGeom>
          <a:noFill/>
        </p:spPr>
        <p:txBody>
          <a:bodyPr wrap="none" rtlCol="0">
            <a:spAutoFit/>
          </a:bodyPr>
          <a:lstStyle/>
          <a:p>
            <a:r>
              <a:rPr lang="en-US" dirty="0">
                <a:solidFill>
                  <a:schemeClr val="accent4"/>
                </a:solidFill>
              </a:rPr>
              <a:t>M</a:t>
            </a:r>
          </a:p>
        </p:txBody>
      </p:sp>
      <p:sp>
        <p:nvSpPr>
          <p:cNvPr id="25" name="TextBox 24">
            <a:extLst>
              <a:ext uri="{FF2B5EF4-FFF2-40B4-BE49-F238E27FC236}">
                <a16:creationId xmlns:a16="http://schemas.microsoft.com/office/drawing/2014/main" id="{B28CC843-0E89-4F8F-BC15-4C1BAAD82309}"/>
              </a:ext>
            </a:extLst>
          </p:cNvPr>
          <p:cNvSpPr txBox="1"/>
          <p:nvPr/>
        </p:nvSpPr>
        <p:spPr>
          <a:xfrm>
            <a:off x="3309043" y="4745240"/>
            <a:ext cx="316112" cy="369332"/>
          </a:xfrm>
          <a:prstGeom prst="rect">
            <a:avLst/>
          </a:prstGeom>
          <a:noFill/>
        </p:spPr>
        <p:txBody>
          <a:bodyPr wrap="none" rtlCol="0">
            <a:spAutoFit/>
          </a:bodyPr>
          <a:lstStyle/>
          <a:p>
            <a:r>
              <a:rPr lang="en-US" dirty="0">
                <a:solidFill>
                  <a:schemeClr val="accent1"/>
                </a:solidFill>
              </a:rPr>
              <a:t>α</a:t>
            </a:r>
          </a:p>
        </p:txBody>
      </p:sp>
    </p:spTree>
    <p:extLst>
      <p:ext uri="{BB962C8B-B14F-4D97-AF65-F5344CB8AC3E}">
        <p14:creationId xmlns:p14="http://schemas.microsoft.com/office/powerpoint/2010/main" val="280052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Mass Moments of Inertia and Angular Accelerations</a:t>
            </a:r>
          </a:p>
        </p:txBody>
      </p:sp>
      <p:sp>
        <p:nvSpPr>
          <p:cNvPr id="3" name="Content Placeholder 2"/>
          <p:cNvSpPr>
            <a:spLocks noGrp="1"/>
          </p:cNvSpPr>
          <p:nvPr>
            <p:ph idx="1"/>
          </p:nvPr>
        </p:nvSpPr>
        <p:spPr>
          <a:xfrm>
            <a:off x="457200" y="1600201"/>
            <a:ext cx="8382000" cy="1863683"/>
          </a:xfrm>
        </p:spPr>
        <p:txBody>
          <a:bodyPr>
            <a:normAutofit fontScale="85000" lnSpcReduction="10000"/>
          </a:bodyPr>
          <a:lstStyle/>
          <a:p>
            <a:r>
              <a:rPr lang="en-US" dirty="0"/>
              <a:t>For a solid body rotating about some axis, where we have mass distributed over a volume, we imagine the body as an infinite number of very small masses, each piece held in place by the mass around it.</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mc:AlternateContent xmlns:mc="http://schemas.openxmlformats.org/markup-compatibility/2006" xmlns:a14="http://schemas.microsoft.com/office/drawing/2010/main">
        <mc:Choice Requires="a14">
          <p:sp>
            <p:nvSpPr>
              <p:cNvPr id="11" name="Rectangle 10"/>
              <p:cNvSpPr/>
              <p:nvPr/>
            </p:nvSpPr>
            <p:spPr>
              <a:xfrm>
                <a:off x="5105400" y="4672693"/>
                <a:ext cx="3058786" cy="9756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a:rPr>
                        <m:t>M</m:t>
                      </m:r>
                      <m:r>
                        <a:rPr lang="en-US" sz="2800" b="0" i="0" smtClean="0">
                          <a:latin typeface="Cambria Math"/>
                        </a:rPr>
                        <m:t>=</m:t>
                      </m:r>
                      <m:nary>
                        <m:naryPr>
                          <m:ctrlPr>
                            <a:rPr lang="en-US" sz="2800" b="0" i="1" smtClean="0">
                              <a:latin typeface="Cambria Math" panose="02040503050406030204" pitchFamily="18" charset="0"/>
                            </a:rPr>
                          </m:ctrlPr>
                        </m:naryPr>
                        <m:sub>
                          <m:r>
                            <m:rPr>
                              <m:brk m:alnAt="23"/>
                            </m:rPr>
                            <a:rPr lang="en-US" sz="2800" b="0" i="1" smtClean="0">
                              <a:latin typeface="Cambria Math"/>
                            </a:rPr>
                            <m:t>𝑚</m:t>
                          </m:r>
                        </m:sub>
                        <m:sup>
                          <m:r>
                            <a:rPr lang="en-US" sz="2800" b="0" i="1" smtClean="0">
                              <a:latin typeface="Cambria Math"/>
                            </a:rPr>
                            <m:t> </m:t>
                          </m:r>
                        </m:sup>
                        <m:e>
                          <m:sSup>
                            <m:sSupPr>
                              <m:ctrlPr>
                                <a:rPr lang="en-US" sz="2800" b="0" i="1" smtClean="0">
                                  <a:latin typeface="Cambria Math" panose="02040503050406030204" pitchFamily="18" charset="0"/>
                                </a:rPr>
                              </m:ctrlPr>
                            </m:sSupPr>
                            <m:e>
                              <m:r>
                                <a:rPr lang="en-US" sz="2800" b="0" i="1" smtClean="0">
                                  <a:latin typeface="Cambria Math"/>
                                </a:rPr>
                                <m:t>(</m:t>
                              </m:r>
                              <m:r>
                                <a:rPr lang="en-US" sz="2800" b="0" i="1" smtClean="0">
                                  <a:latin typeface="Cambria Math"/>
                                </a:rPr>
                                <m:t>𝑑</m:t>
                              </m:r>
                            </m:e>
                            <m:sup>
                              <m:r>
                                <a:rPr lang="en-US" sz="2800" b="0" i="1" smtClean="0">
                                  <a:latin typeface="Cambria Math"/>
                                </a:rPr>
                                <m:t>2</m:t>
                              </m:r>
                            </m:sup>
                          </m:sSup>
                          <m:r>
                            <a:rPr lang="en-US" sz="2800" b="0" i="1" smtClean="0">
                              <a:latin typeface="Cambria Math"/>
                            </a:rPr>
                            <m:t> </m:t>
                          </m:r>
                          <m:r>
                            <a:rPr lang="en-US" sz="2800" b="0" i="1" smtClean="0">
                              <a:latin typeface="Cambria Math"/>
                            </a:rPr>
                            <m:t>𝑑𝑚</m:t>
                          </m:r>
                          <m:r>
                            <a:rPr lang="en-US" sz="2800" b="0" i="1" smtClean="0">
                              <a:latin typeface="Cambria Math"/>
                            </a:rPr>
                            <m:t>)</m:t>
                          </m:r>
                        </m:e>
                      </m:nary>
                      <m:r>
                        <a:rPr lang="en-US" sz="2800" b="0" i="0" smtClean="0">
                          <a:latin typeface="Cambria Math"/>
                        </a:rPr>
                        <m:t> </m:t>
                      </m:r>
                      <m:r>
                        <m:rPr>
                          <m:sty m:val="p"/>
                        </m:rPr>
                        <a:rPr lang="el-GR" sz="2800" i="1">
                          <a:latin typeface="Cambria Math"/>
                          <a:ea typeface="Cambria Math"/>
                        </a:rPr>
                        <m:t>α</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105400" y="4672693"/>
                <a:ext cx="3058786" cy="975652"/>
              </a:xfrm>
              <a:prstGeom prst="rect">
                <a:avLst/>
              </a:prstGeom>
              <a:blipFill rotWithShape="1">
                <a:blip r:embed="rId2"/>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A883A0A1-208D-4750-A6A8-75CB97304E91}"/>
              </a:ext>
            </a:extLst>
          </p:cNvPr>
          <p:cNvCxnSpPr>
            <a:cxnSpLocks/>
          </p:cNvCxnSpPr>
          <p:nvPr/>
        </p:nvCxnSpPr>
        <p:spPr>
          <a:xfrm flipV="1">
            <a:off x="2889917" y="5135499"/>
            <a:ext cx="15830" cy="1066800"/>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13" name="Can 4">
            <a:extLst>
              <a:ext uri="{FF2B5EF4-FFF2-40B4-BE49-F238E27FC236}">
                <a16:creationId xmlns:a16="http://schemas.microsoft.com/office/drawing/2014/main" id="{1577FDA8-616B-4D75-91A3-28FE1155BD19}"/>
              </a:ext>
            </a:extLst>
          </p:cNvPr>
          <p:cNvSpPr/>
          <p:nvPr/>
        </p:nvSpPr>
        <p:spPr>
          <a:xfrm>
            <a:off x="1991347" y="4540191"/>
            <a:ext cx="1828800" cy="952063"/>
          </a:xfrm>
          <a:prstGeom prst="can">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A54C434-8551-43C2-8298-7460F23F2E6C}"/>
              </a:ext>
            </a:extLst>
          </p:cNvPr>
          <p:cNvCxnSpPr>
            <a:cxnSpLocks/>
          </p:cNvCxnSpPr>
          <p:nvPr/>
        </p:nvCxnSpPr>
        <p:spPr>
          <a:xfrm flipV="1">
            <a:off x="2905747" y="3937958"/>
            <a:ext cx="0" cy="754633"/>
          </a:xfrm>
          <a:prstGeom prst="line">
            <a:avLst/>
          </a:prstGeom>
          <a:ln>
            <a:prstDash val="sysDash"/>
          </a:ln>
        </p:spPr>
        <p:style>
          <a:lnRef idx="2">
            <a:schemeClr val="dk1"/>
          </a:lnRef>
          <a:fillRef idx="0">
            <a:schemeClr val="dk1"/>
          </a:fillRef>
          <a:effectRef idx="1">
            <a:schemeClr val="dk1"/>
          </a:effectRef>
          <a:fontRef idx="minor">
            <a:schemeClr val="tx1"/>
          </a:fontRef>
        </p:style>
      </p:cxnSp>
      <p:sp>
        <p:nvSpPr>
          <p:cNvPr id="15" name="Arc 14">
            <a:extLst>
              <a:ext uri="{FF2B5EF4-FFF2-40B4-BE49-F238E27FC236}">
                <a16:creationId xmlns:a16="http://schemas.microsoft.com/office/drawing/2014/main" id="{DAE70BB7-2212-4386-9614-02824CF93BEB}"/>
              </a:ext>
            </a:extLst>
          </p:cNvPr>
          <p:cNvSpPr/>
          <p:nvPr/>
        </p:nvSpPr>
        <p:spPr>
          <a:xfrm>
            <a:off x="1524000" y="4858313"/>
            <a:ext cx="2762872" cy="790032"/>
          </a:xfrm>
          <a:prstGeom prst="arc">
            <a:avLst>
              <a:gd name="adj1" fmla="val 20808230"/>
              <a:gd name="adj2" fmla="val 11531367"/>
            </a:avLst>
          </a:prstGeom>
          <a:ln>
            <a:headEnd type="arrow" w="med" len="med"/>
            <a:tailEnd type="none" w="med" len="med"/>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2D6C3487-53FC-4C7A-AC8C-DFFD5C72EDC4}"/>
              </a:ext>
            </a:extLst>
          </p:cNvPr>
          <p:cNvSpPr/>
          <p:nvPr/>
        </p:nvSpPr>
        <p:spPr>
          <a:xfrm>
            <a:off x="2448547" y="4159191"/>
            <a:ext cx="914400" cy="243333"/>
          </a:xfrm>
          <a:prstGeom prst="arc">
            <a:avLst>
              <a:gd name="adj1" fmla="val 18746173"/>
              <a:gd name="adj2" fmla="val 1339430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CEBDE19F-6AD7-4126-895E-DA57A2EC3764}"/>
              </a:ext>
            </a:extLst>
          </p:cNvPr>
          <p:cNvSpPr txBox="1"/>
          <p:nvPr/>
        </p:nvSpPr>
        <p:spPr>
          <a:xfrm>
            <a:off x="3400086" y="4011130"/>
            <a:ext cx="316112" cy="369332"/>
          </a:xfrm>
          <a:prstGeom prst="rect">
            <a:avLst/>
          </a:prstGeom>
          <a:noFill/>
        </p:spPr>
        <p:txBody>
          <a:bodyPr wrap="none" rtlCol="0">
            <a:spAutoFit/>
          </a:bodyPr>
          <a:lstStyle/>
          <a:p>
            <a:r>
              <a:rPr lang="en-US" dirty="0">
                <a:solidFill>
                  <a:schemeClr val="accent1"/>
                </a:solidFill>
              </a:rPr>
              <a:t>α</a:t>
            </a:r>
          </a:p>
        </p:txBody>
      </p:sp>
      <p:sp>
        <p:nvSpPr>
          <p:cNvPr id="18" name="TextBox 17">
            <a:extLst>
              <a:ext uri="{FF2B5EF4-FFF2-40B4-BE49-F238E27FC236}">
                <a16:creationId xmlns:a16="http://schemas.microsoft.com/office/drawing/2014/main" id="{854D1AA7-D736-4814-A585-B5B5AA18F161}"/>
              </a:ext>
            </a:extLst>
          </p:cNvPr>
          <p:cNvSpPr txBox="1"/>
          <p:nvPr/>
        </p:nvSpPr>
        <p:spPr>
          <a:xfrm>
            <a:off x="1333082" y="4660325"/>
            <a:ext cx="381836" cy="369332"/>
          </a:xfrm>
          <a:prstGeom prst="rect">
            <a:avLst/>
          </a:prstGeom>
          <a:noFill/>
        </p:spPr>
        <p:txBody>
          <a:bodyPr wrap="none" rtlCol="0">
            <a:spAutoFit/>
          </a:bodyPr>
          <a:lstStyle/>
          <a:p>
            <a:r>
              <a:rPr lang="en-US" dirty="0">
                <a:solidFill>
                  <a:schemeClr val="accent4"/>
                </a:solidFill>
              </a:rPr>
              <a:t>M</a:t>
            </a:r>
          </a:p>
        </p:txBody>
      </p:sp>
    </p:spTree>
    <p:extLst>
      <p:ext uri="{BB962C8B-B14F-4D97-AF65-F5344CB8AC3E}">
        <p14:creationId xmlns:p14="http://schemas.microsoft.com/office/powerpoint/2010/main" val="413726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Mass Moment of Inertia via Integration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Starting from the basics, the equation for the second mass moment integral will be...</a:t>
                </a:r>
              </a:p>
              <a:p>
                <a:pPr marL="0" indent="0">
                  <a:buNone/>
                </a:pPr>
                <a14:m>
                  <m:oMathPara xmlns:m="http://schemas.openxmlformats.org/officeDocument/2006/math">
                    <m:oMathParaPr>
                      <m:jc m:val="centerGroup"/>
                    </m:oMathParaPr>
                    <m:oMath xmlns:m="http://schemas.openxmlformats.org/officeDocument/2006/math">
                      <m:r>
                        <m:rPr>
                          <m:sty m:val="p"/>
                        </m:rPr>
                        <a:rPr lang="en-US">
                          <a:latin typeface="Cambria Math"/>
                        </a:rPr>
                        <m:t>I</m:t>
                      </m:r>
                      <m:r>
                        <a:rPr lang="en-US" i="1">
                          <a:latin typeface="Cambria Math"/>
                        </a:rPr>
                        <m:t>=</m:t>
                      </m:r>
                      <m:nary>
                        <m:naryPr>
                          <m:ctrlPr>
                            <a:rPr lang="en-US" i="1">
                              <a:latin typeface="Cambria Math" panose="02040503050406030204" pitchFamily="18" charset="0"/>
                            </a:rPr>
                          </m:ctrlPr>
                        </m:naryPr>
                        <m:sub>
                          <m:r>
                            <m:rPr>
                              <m:brk m:alnAt="23"/>
                            </m:rPr>
                            <a:rPr lang="en-US" b="0" i="1" smtClean="0">
                              <a:latin typeface="Cambria Math"/>
                            </a:rPr>
                            <m:t>𝑚</m:t>
                          </m:r>
                        </m:sub>
                        <m:sup/>
                        <m:e>
                          <m:r>
                            <a:rPr lang="en-US" i="1">
                              <a:latin typeface="Cambria Math"/>
                            </a:rPr>
                            <m:t>𝑑</m:t>
                          </m:r>
                          <m:r>
                            <a:rPr lang="en-US" b="0" i="1" smtClean="0">
                              <a:latin typeface="Cambria Math"/>
                            </a:rPr>
                            <m:t>𝑚</m:t>
                          </m:r>
                          <m:r>
                            <a:rPr lang="en-US" i="1">
                              <a:latin typeface="Cambria Math"/>
                            </a:rPr>
                            <m:t> ∗ </m:t>
                          </m:r>
                          <m:sSup>
                            <m:sSupPr>
                              <m:ctrlPr>
                                <a:rPr lang="en-US" i="1">
                                  <a:latin typeface="Cambria Math" panose="02040503050406030204" pitchFamily="18" charset="0"/>
                                </a:rPr>
                              </m:ctrlPr>
                            </m:sSupPr>
                            <m:e>
                              <m:r>
                                <a:rPr lang="en-US" i="1">
                                  <a:latin typeface="Cambria Math"/>
                                </a:rPr>
                                <m:t>𝑑</m:t>
                              </m:r>
                            </m:e>
                            <m:sup>
                              <m:r>
                                <a:rPr lang="en-US" i="1">
                                  <a:latin typeface="Cambria Math"/>
                                </a:rPr>
                                <m:t>2</m:t>
                              </m:r>
                            </m:sup>
                          </m:sSup>
                        </m:e>
                      </m:nary>
                    </m:oMath>
                  </m:oMathPara>
                </a14:m>
                <a:endParaRPr lang="en-US" dirty="0"/>
              </a:p>
              <a:p>
                <a:r>
                  <a:rPr lang="en-US" dirty="0"/>
                  <a:t>In this equation, we will be moving out from some axis and the distance d represents the minimum distance from that axis in 3D.</a:t>
                </a:r>
              </a:p>
              <a:p>
                <a:r>
                  <a:rPr lang="en-US" dirty="0"/>
                  <a:t>Generally we set up mechanics problems so that the axis is either some fixed axis for rotation, or we use the axis through the center of mass when there is no fixed axis.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2695" r="-15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169486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Mass Moment of Inertia via Integration</a:t>
            </a:r>
          </a:p>
        </p:txBody>
      </p:sp>
      <p:sp>
        <p:nvSpPr>
          <p:cNvPr id="3" name="Content Placeholder 2"/>
          <p:cNvSpPr>
            <a:spLocks noGrp="1"/>
          </p:cNvSpPr>
          <p:nvPr>
            <p:ph idx="1"/>
          </p:nvPr>
        </p:nvSpPr>
        <p:spPr>
          <a:xfrm>
            <a:off x="457200" y="1600201"/>
            <a:ext cx="8229600" cy="2590800"/>
          </a:xfrm>
        </p:spPr>
        <p:txBody>
          <a:bodyPr/>
          <a:lstStyle/>
          <a:p>
            <a:r>
              <a:rPr lang="en-US" dirty="0"/>
              <a:t>Next, if the body has a uniform density (aka it is made of a single material) then we can rewrite the mass as the density of the body times the volume of the body, and move the density (a constant) outside of the integral.</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mc:AlternateContent xmlns:mc="http://schemas.openxmlformats.org/markup-compatibility/2006" xmlns:a14="http://schemas.microsoft.com/office/drawing/2010/main">
        <mc:Choice Requires="a14">
          <p:sp>
            <p:nvSpPr>
              <p:cNvPr id="5" name="Rectangle 4"/>
              <p:cNvSpPr/>
              <p:nvPr/>
            </p:nvSpPr>
            <p:spPr>
              <a:xfrm>
                <a:off x="1905000" y="4510748"/>
                <a:ext cx="2239139" cy="9756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a:rPr>
                        <m:t>I</m:t>
                      </m:r>
                      <m:r>
                        <a:rPr lang="en-US" sz="2800" b="0" i="0" smtClean="0">
                          <a:latin typeface="Cambria Math"/>
                        </a:rPr>
                        <m:t>=</m:t>
                      </m:r>
                      <m:nary>
                        <m:naryPr>
                          <m:ctrlPr>
                            <a:rPr lang="en-US" sz="2800" b="0" i="1" smtClean="0">
                              <a:latin typeface="Cambria Math" panose="02040503050406030204" pitchFamily="18" charset="0"/>
                            </a:rPr>
                          </m:ctrlPr>
                        </m:naryPr>
                        <m:sub>
                          <m:r>
                            <m:rPr>
                              <m:brk m:alnAt="23"/>
                            </m:rPr>
                            <a:rPr lang="en-US" sz="2800" b="0" i="1" smtClean="0">
                              <a:latin typeface="Cambria Math"/>
                            </a:rPr>
                            <m:t>𝑚</m:t>
                          </m:r>
                        </m:sub>
                        <m:sup>
                          <m:r>
                            <a:rPr lang="en-US" sz="2800" b="0" i="1" smtClean="0">
                              <a:latin typeface="Cambria Math"/>
                            </a:rPr>
                            <m:t> </m:t>
                          </m:r>
                        </m:sup>
                        <m:e>
                          <m:sSup>
                            <m:sSupPr>
                              <m:ctrlPr>
                                <a:rPr lang="en-US" sz="2800" b="0" i="1" smtClean="0">
                                  <a:latin typeface="Cambria Math" panose="02040503050406030204" pitchFamily="18" charset="0"/>
                                </a:rPr>
                              </m:ctrlPr>
                            </m:sSupPr>
                            <m:e>
                              <m:r>
                                <a:rPr lang="en-US" sz="2800" b="0" i="1" smtClean="0">
                                  <a:latin typeface="Cambria Math"/>
                                </a:rPr>
                                <m:t>𝑑</m:t>
                              </m:r>
                            </m:e>
                            <m:sup>
                              <m:r>
                                <a:rPr lang="en-US" sz="2800" b="0" i="1" smtClean="0">
                                  <a:latin typeface="Cambria Math"/>
                                </a:rPr>
                                <m:t>2</m:t>
                              </m:r>
                            </m:sup>
                          </m:sSup>
                          <m:r>
                            <a:rPr lang="en-US" sz="2800" b="0" i="1" smtClean="0">
                              <a:latin typeface="Cambria Math"/>
                            </a:rPr>
                            <m:t> </m:t>
                          </m:r>
                          <m:r>
                            <a:rPr lang="en-US" sz="2800" b="0" i="1" smtClean="0">
                              <a:latin typeface="Cambria Math"/>
                            </a:rPr>
                            <m:t>𝑑𝑚</m:t>
                          </m:r>
                        </m:e>
                      </m:nary>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905000" y="4510748"/>
                <a:ext cx="2239139" cy="97565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042240" y="4510748"/>
                <a:ext cx="2690865" cy="9756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a:rPr>
                        <m:t>I</m:t>
                      </m:r>
                      <m:r>
                        <a:rPr lang="en-US" sz="2800" b="0" i="0" smtClean="0">
                          <a:latin typeface="Cambria Math"/>
                        </a:rPr>
                        <m:t>=</m:t>
                      </m:r>
                      <m:r>
                        <m:rPr>
                          <m:sty m:val="p"/>
                        </m:rPr>
                        <a:rPr lang="el-GR" sz="2800" b="0" i="1" smtClean="0">
                          <a:latin typeface="Cambria Math"/>
                          <a:ea typeface="Cambria Math"/>
                        </a:rPr>
                        <m:t>ρ</m:t>
                      </m:r>
                      <m:r>
                        <a:rPr lang="en-US" sz="2800" b="0" i="1" smtClean="0">
                          <a:latin typeface="Cambria Math"/>
                          <a:ea typeface="Cambria Math"/>
                        </a:rPr>
                        <m:t>∗</m:t>
                      </m:r>
                      <m:nary>
                        <m:naryPr>
                          <m:ctrlPr>
                            <a:rPr lang="en-US" sz="2800" b="0" i="1" smtClean="0">
                              <a:latin typeface="Cambria Math" panose="02040503050406030204" pitchFamily="18" charset="0"/>
                            </a:rPr>
                          </m:ctrlPr>
                        </m:naryPr>
                        <m:sub>
                          <m:r>
                            <m:rPr>
                              <m:brk m:alnAt="23"/>
                            </m:rPr>
                            <a:rPr lang="en-US" sz="2800" b="0" i="1" smtClean="0">
                              <a:latin typeface="Cambria Math"/>
                            </a:rPr>
                            <m:t>𝑉</m:t>
                          </m:r>
                        </m:sub>
                        <m:sup>
                          <m:r>
                            <a:rPr lang="en-US" sz="2800" b="0" i="1" smtClean="0">
                              <a:latin typeface="Cambria Math"/>
                            </a:rPr>
                            <m:t> </m:t>
                          </m:r>
                        </m:sup>
                        <m:e>
                          <m:sSup>
                            <m:sSupPr>
                              <m:ctrlPr>
                                <a:rPr lang="en-US" sz="2800" b="0" i="1" smtClean="0">
                                  <a:latin typeface="Cambria Math" panose="02040503050406030204" pitchFamily="18" charset="0"/>
                                </a:rPr>
                              </m:ctrlPr>
                            </m:sSupPr>
                            <m:e>
                              <m:r>
                                <a:rPr lang="en-US" sz="2800" b="0" i="1" smtClean="0">
                                  <a:latin typeface="Cambria Math"/>
                                </a:rPr>
                                <m:t>𝑑</m:t>
                              </m:r>
                            </m:e>
                            <m:sup>
                              <m:r>
                                <a:rPr lang="en-US" sz="2800" b="0" i="1" smtClean="0">
                                  <a:latin typeface="Cambria Math"/>
                                </a:rPr>
                                <m:t>2</m:t>
                              </m:r>
                            </m:sup>
                          </m:sSup>
                          <m:r>
                            <a:rPr lang="en-US" sz="2800" b="0" i="1" smtClean="0">
                              <a:latin typeface="Cambria Math"/>
                            </a:rPr>
                            <m:t> </m:t>
                          </m:r>
                          <m:r>
                            <a:rPr lang="en-US" sz="2800" b="0" i="1" smtClean="0">
                              <a:latin typeface="Cambria Math"/>
                            </a:rPr>
                            <m:t>𝑑𝑉</m:t>
                          </m:r>
                        </m:e>
                      </m:nary>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5042240" y="4510748"/>
                <a:ext cx="2690865" cy="975652"/>
              </a:xfrm>
              <a:prstGeom prst="rect">
                <a:avLst/>
              </a:prstGeom>
              <a:blipFill rotWithShape="1">
                <a:blip r:embed="rId3"/>
                <a:stretch>
                  <a:fillRect/>
                </a:stretch>
              </a:blipFill>
            </p:spPr>
            <p:txBody>
              <a:bodyPr/>
              <a:lstStyle/>
              <a:p>
                <a:r>
                  <a:rPr lang="en-US">
                    <a:noFill/>
                  </a:rPr>
                  <a:t> </a:t>
                </a:r>
              </a:p>
            </p:txBody>
          </p:sp>
        </mc:Fallback>
      </mc:AlternateContent>
      <p:sp>
        <p:nvSpPr>
          <p:cNvPr id="7" name="Down Arrow 6"/>
          <p:cNvSpPr/>
          <p:nvPr/>
        </p:nvSpPr>
        <p:spPr>
          <a:xfrm rot="16200000">
            <a:off x="4382824" y="4693774"/>
            <a:ext cx="357569"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798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Mass Moment of Inertia via Integration</a:t>
            </a:r>
          </a:p>
        </p:txBody>
      </p:sp>
      <p:sp>
        <p:nvSpPr>
          <p:cNvPr id="3" name="Content Placeholder 2"/>
          <p:cNvSpPr>
            <a:spLocks noGrp="1"/>
          </p:cNvSpPr>
          <p:nvPr>
            <p:ph idx="1"/>
          </p:nvPr>
        </p:nvSpPr>
        <p:spPr>
          <a:xfrm>
            <a:off x="457200" y="1600201"/>
            <a:ext cx="8229600" cy="2590800"/>
          </a:xfrm>
        </p:spPr>
        <p:txBody>
          <a:bodyPr>
            <a:normAutofit fontScale="92500" lnSpcReduction="20000"/>
          </a:bodyPr>
          <a:lstStyle/>
          <a:p>
            <a:r>
              <a:rPr lang="en-US" dirty="0"/>
              <a:t>It is additionally important to realize that the distances in our equations will depend on the axis we choose for rotation. </a:t>
            </a:r>
          </a:p>
          <a:p>
            <a:r>
              <a:rPr lang="en-US" dirty="0"/>
              <a:t>For this reason, we need to keep track of the axis we are using for calculations, and to match this axis of rotation we are examining.</a:t>
            </a:r>
          </a:p>
          <a:p>
            <a:pPr marL="0" indent="0">
              <a:buNone/>
            </a:pP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mc:AlternateContent xmlns:mc="http://schemas.openxmlformats.org/markup-compatibility/2006" xmlns:a14="http://schemas.microsoft.com/office/drawing/2010/main">
        <mc:Choice Requires="a14">
          <p:sp>
            <p:nvSpPr>
              <p:cNvPr id="6" name="Rectangle 5"/>
              <p:cNvSpPr/>
              <p:nvPr/>
            </p:nvSpPr>
            <p:spPr>
              <a:xfrm>
                <a:off x="838200" y="4038600"/>
                <a:ext cx="2563074" cy="8495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a:latin typeface="Cambria Math"/>
                            </a:rPr>
                            <m:t>I</m:t>
                          </m:r>
                        </m:e>
                        <m:sub>
                          <m:r>
                            <a:rPr lang="en-US" sz="2400" b="0" i="1" smtClean="0">
                              <a:latin typeface="Cambria Math"/>
                            </a:rPr>
                            <m:t>𝑥𝑥</m:t>
                          </m:r>
                        </m:sub>
                      </m:sSub>
                      <m:r>
                        <a:rPr lang="en-US" sz="2400" b="0" i="0" smtClean="0">
                          <a:latin typeface="Cambria Math"/>
                        </a:rPr>
                        <m:t>=</m:t>
                      </m:r>
                      <m:r>
                        <m:rPr>
                          <m:sty m:val="p"/>
                        </m:rPr>
                        <a:rPr lang="el-GR" sz="2400" i="1">
                          <a:latin typeface="Cambria Math"/>
                          <a:ea typeface="Cambria Math"/>
                        </a:rPr>
                        <m:t>ρ</m:t>
                      </m:r>
                      <m:r>
                        <a:rPr lang="en-US" sz="2400" i="1">
                          <a:latin typeface="Cambria Math"/>
                          <a:ea typeface="Cambria Math"/>
                        </a:rPr>
                        <m:t>∗</m:t>
                      </m:r>
                      <m:nary>
                        <m:naryPr>
                          <m:ctrlPr>
                            <a:rPr lang="en-US" sz="2400" i="1">
                              <a:latin typeface="Cambria Math" panose="02040503050406030204" pitchFamily="18" charset="0"/>
                            </a:rPr>
                          </m:ctrlPr>
                        </m:naryPr>
                        <m:sub>
                          <m:r>
                            <m:rPr>
                              <m:brk m:alnAt="23"/>
                            </m:rPr>
                            <a:rPr lang="en-US" sz="2400" i="1">
                              <a:latin typeface="Cambria Math"/>
                            </a:rPr>
                            <m:t>𝑉</m:t>
                          </m:r>
                        </m:sub>
                        <m:sup>
                          <m:r>
                            <a:rPr lang="en-US" sz="2400" i="1">
                              <a:latin typeface="Cambria Math"/>
                            </a:rPr>
                            <m:t> </m:t>
                          </m:r>
                        </m:sup>
                        <m:e>
                          <m:sSup>
                            <m:sSupPr>
                              <m:ctrlPr>
                                <a:rPr lang="en-US" sz="2400" i="1">
                                  <a:latin typeface="Cambria Math" panose="02040503050406030204" pitchFamily="18" charset="0"/>
                                </a:rPr>
                              </m:ctrlPr>
                            </m:sSupPr>
                            <m:e>
                              <m:r>
                                <a:rPr lang="en-US" sz="2400" i="1">
                                  <a:latin typeface="Cambria Math"/>
                                </a:rPr>
                                <m:t>𝑑</m:t>
                              </m:r>
                            </m:e>
                            <m:sup>
                              <m:r>
                                <a:rPr lang="en-US" sz="2400" i="1">
                                  <a:latin typeface="Cambria Math"/>
                                </a:rPr>
                                <m:t>2</m:t>
                              </m:r>
                            </m:sup>
                          </m:sSup>
                          <m:r>
                            <a:rPr lang="en-US" sz="2400" i="1">
                              <a:latin typeface="Cambria Math"/>
                            </a:rPr>
                            <m:t> </m:t>
                          </m:r>
                          <m:r>
                            <a:rPr lang="en-US" sz="2400" i="1">
                              <a:latin typeface="Cambria Math"/>
                            </a:rPr>
                            <m:t>𝑑𝑉</m:t>
                          </m:r>
                        </m:e>
                      </m:nary>
                    </m:oMath>
                  </m:oMathPara>
                </a14:m>
                <a:endParaRPr lang="en-US" sz="1600" dirty="0"/>
              </a:p>
            </p:txBody>
          </p:sp>
        </mc:Choice>
        <mc:Fallback xmlns="">
          <p:sp>
            <p:nvSpPr>
              <p:cNvPr id="6" name="Rectangle 5"/>
              <p:cNvSpPr>
                <a:spLocks noRot="1" noChangeAspect="1" noMove="1" noResize="1" noEditPoints="1" noAdjustHandles="1" noChangeArrowheads="1" noChangeShapeType="1" noTextEdit="1"/>
              </p:cNvSpPr>
              <p:nvPr/>
            </p:nvSpPr>
            <p:spPr>
              <a:xfrm>
                <a:off x="838200" y="4038600"/>
                <a:ext cx="2563074" cy="84959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581400" y="4038600"/>
                <a:ext cx="2581732" cy="8495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a:latin typeface="Cambria Math"/>
                            </a:rPr>
                            <m:t>I</m:t>
                          </m:r>
                        </m:e>
                        <m:sub>
                          <m:r>
                            <a:rPr lang="en-US" sz="2400" b="0" i="1" smtClean="0">
                              <a:latin typeface="Cambria Math"/>
                            </a:rPr>
                            <m:t>𝑦𝑦</m:t>
                          </m:r>
                        </m:sub>
                      </m:sSub>
                      <m:r>
                        <a:rPr lang="en-US" sz="2400" b="0" i="0" smtClean="0">
                          <a:latin typeface="Cambria Math"/>
                        </a:rPr>
                        <m:t>=</m:t>
                      </m:r>
                      <m:r>
                        <m:rPr>
                          <m:sty m:val="p"/>
                        </m:rPr>
                        <a:rPr lang="el-GR" sz="2400" i="1">
                          <a:latin typeface="Cambria Math"/>
                          <a:ea typeface="Cambria Math"/>
                        </a:rPr>
                        <m:t>ρ</m:t>
                      </m:r>
                      <m:r>
                        <a:rPr lang="en-US" sz="2400" i="1">
                          <a:latin typeface="Cambria Math"/>
                          <a:ea typeface="Cambria Math"/>
                        </a:rPr>
                        <m:t>∗</m:t>
                      </m:r>
                      <m:nary>
                        <m:naryPr>
                          <m:ctrlPr>
                            <a:rPr lang="en-US" sz="2400" i="1">
                              <a:latin typeface="Cambria Math" panose="02040503050406030204" pitchFamily="18" charset="0"/>
                            </a:rPr>
                          </m:ctrlPr>
                        </m:naryPr>
                        <m:sub>
                          <m:r>
                            <m:rPr>
                              <m:brk m:alnAt="23"/>
                            </m:rPr>
                            <a:rPr lang="en-US" sz="2400" i="1">
                              <a:latin typeface="Cambria Math"/>
                            </a:rPr>
                            <m:t>𝑉</m:t>
                          </m:r>
                        </m:sub>
                        <m:sup>
                          <m:r>
                            <a:rPr lang="en-US" sz="2400" i="1">
                              <a:latin typeface="Cambria Math"/>
                            </a:rPr>
                            <m:t> </m:t>
                          </m:r>
                        </m:sup>
                        <m:e>
                          <m:sSup>
                            <m:sSupPr>
                              <m:ctrlPr>
                                <a:rPr lang="en-US" sz="2400" i="1">
                                  <a:latin typeface="Cambria Math" panose="02040503050406030204" pitchFamily="18" charset="0"/>
                                </a:rPr>
                              </m:ctrlPr>
                            </m:sSupPr>
                            <m:e>
                              <m:r>
                                <a:rPr lang="en-US" sz="2400" i="1">
                                  <a:latin typeface="Cambria Math"/>
                                </a:rPr>
                                <m:t>𝑑</m:t>
                              </m:r>
                            </m:e>
                            <m:sup>
                              <m:r>
                                <a:rPr lang="en-US" sz="2400" i="1">
                                  <a:latin typeface="Cambria Math"/>
                                </a:rPr>
                                <m:t>2</m:t>
                              </m:r>
                            </m:sup>
                          </m:sSup>
                          <m:r>
                            <a:rPr lang="en-US" sz="2400" i="1">
                              <a:latin typeface="Cambria Math"/>
                            </a:rPr>
                            <m:t> </m:t>
                          </m:r>
                          <m:r>
                            <a:rPr lang="en-US" sz="2400" i="1">
                              <a:latin typeface="Cambria Math"/>
                            </a:rPr>
                            <m:t>𝑑𝑉</m:t>
                          </m:r>
                        </m:e>
                      </m:nary>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3581400" y="4038600"/>
                <a:ext cx="2581732" cy="84959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400799" y="4035136"/>
                <a:ext cx="2533129" cy="8495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m:rPr>
                              <m:sty m:val="p"/>
                            </m:rPr>
                            <a:rPr lang="en-US" sz="2400">
                              <a:latin typeface="Cambria Math"/>
                            </a:rPr>
                            <m:t>I</m:t>
                          </m:r>
                        </m:e>
                        <m:sub>
                          <m:r>
                            <a:rPr lang="en-US" sz="2400" b="0" i="1" smtClean="0">
                              <a:latin typeface="Cambria Math"/>
                            </a:rPr>
                            <m:t>𝑧𝑧</m:t>
                          </m:r>
                        </m:sub>
                      </m:sSub>
                      <m:r>
                        <a:rPr lang="en-US" sz="2400" b="0" i="0" smtClean="0">
                          <a:latin typeface="Cambria Math"/>
                        </a:rPr>
                        <m:t>=</m:t>
                      </m:r>
                      <m:r>
                        <m:rPr>
                          <m:sty m:val="p"/>
                        </m:rPr>
                        <a:rPr lang="el-GR" sz="2400" i="1">
                          <a:latin typeface="Cambria Math"/>
                          <a:ea typeface="Cambria Math"/>
                        </a:rPr>
                        <m:t>ρ</m:t>
                      </m:r>
                      <m:r>
                        <a:rPr lang="en-US" sz="2400" i="1">
                          <a:latin typeface="Cambria Math"/>
                          <a:ea typeface="Cambria Math"/>
                        </a:rPr>
                        <m:t>∗</m:t>
                      </m:r>
                      <m:nary>
                        <m:naryPr>
                          <m:ctrlPr>
                            <a:rPr lang="en-US" sz="2400" i="1">
                              <a:latin typeface="Cambria Math" panose="02040503050406030204" pitchFamily="18" charset="0"/>
                            </a:rPr>
                          </m:ctrlPr>
                        </m:naryPr>
                        <m:sub>
                          <m:r>
                            <m:rPr>
                              <m:brk m:alnAt="23"/>
                            </m:rPr>
                            <a:rPr lang="en-US" sz="2400" i="1">
                              <a:latin typeface="Cambria Math"/>
                            </a:rPr>
                            <m:t>𝑉</m:t>
                          </m:r>
                        </m:sub>
                        <m:sup>
                          <m:r>
                            <a:rPr lang="en-US" sz="2400" i="1">
                              <a:latin typeface="Cambria Math"/>
                            </a:rPr>
                            <m:t> </m:t>
                          </m:r>
                        </m:sup>
                        <m:e>
                          <m:sSup>
                            <m:sSupPr>
                              <m:ctrlPr>
                                <a:rPr lang="en-US" sz="2400" i="1">
                                  <a:latin typeface="Cambria Math" panose="02040503050406030204" pitchFamily="18" charset="0"/>
                                </a:rPr>
                              </m:ctrlPr>
                            </m:sSupPr>
                            <m:e>
                              <m:r>
                                <a:rPr lang="en-US" sz="2400" i="1">
                                  <a:latin typeface="Cambria Math"/>
                                </a:rPr>
                                <m:t>𝑑</m:t>
                              </m:r>
                            </m:e>
                            <m:sup>
                              <m:r>
                                <a:rPr lang="en-US" sz="2400" i="1">
                                  <a:latin typeface="Cambria Math"/>
                                </a:rPr>
                                <m:t>2</m:t>
                              </m:r>
                            </m:sup>
                          </m:sSup>
                          <m:r>
                            <a:rPr lang="en-US" sz="2400" i="1">
                              <a:latin typeface="Cambria Math"/>
                            </a:rPr>
                            <m:t> </m:t>
                          </m:r>
                          <m:r>
                            <a:rPr lang="en-US" sz="2400" i="1">
                              <a:latin typeface="Cambria Math"/>
                            </a:rPr>
                            <m:t>𝑑𝑉</m:t>
                          </m:r>
                        </m:e>
                      </m:nary>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6400799" y="4035136"/>
                <a:ext cx="2533129" cy="849592"/>
              </a:xfrm>
              <a:prstGeom prst="rect">
                <a:avLst/>
              </a:prstGeom>
              <a:blipFill rotWithShape="1">
                <a:blip r:embed="rId4"/>
                <a:stretch>
                  <a:fillRect/>
                </a:stretch>
              </a:blipFill>
            </p:spPr>
            <p:txBody>
              <a:bodyPr/>
              <a:lstStyle/>
              <a:p>
                <a:r>
                  <a:rPr lang="en-US">
                    <a:noFill/>
                  </a:rPr>
                  <a:t> </a:t>
                </a:r>
              </a:p>
            </p:txBody>
          </p:sp>
        </mc:Fallback>
      </mc:AlternateContent>
      <p:sp>
        <p:nvSpPr>
          <p:cNvPr id="9" name="TextBox 8"/>
          <p:cNvSpPr txBox="1"/>
          <p:nvPr/>
        </p:nvSpPr>
        <p:spPr>
          <a:xfrm>
            <a:off x="304800" y="5250684"/>
            <a:ext cx="1600200" cy="923330"/>
          </a:xfrm>
          <a:prstGeom prst="rect">
            <a:avLst/>
          </a:prstGeom>
          <a:noFill/>
        </p:spPr>
        <p:txBody>
          <a:bodyPr wrap="square" rtlCol="0">
            <a:spAutoFit/>
          </a:bodyPr>
          <a:lstStyle/>
          <a:p>
            <a:pPr algn="ctr"/>
            <a:r>
              <a:rPr lang="en-US" dirty="0"/>
              <a:t>Moment of Inertia about the x axis</a:t>
            </a:r>
          </a:p>
        </p:txBody>
      </p:sp>
      <p:sp>
        <p:nvSpPr>
          <p:cNvPr id="10" name="TextBox 9"/>
          <p:cNvSpPr txBox="1"/>
          <p:nvPr/>
        </p:nvSpPr>
        <p:spPr>
          <a:xfrm>
            <a:off x="3243489" y="5712349"/>
            <a:ext cx="1600200" cy="923330"/>
          </a:xfrm>
          <a:prstGeom prst="rect">
            <a:avLst/>
          </a:prstGeom>
          <a:noFill/>
        </p:spPr>
        <p:txBody>
          <a:bodyPr wrap="square" rtlCol="0">
            <a:spAutoFit/>
          </a:bodyPr>
          <a:lstStyle/>
          <a:p>
            <a:pPr algn="ctr"/>
            <a:r>
              <a:rPr lang="en-US" dirty="0"/>
              <a:t>Moment of Inertia about the y axis</a:t>
            </a:r>
          </a:p>
        </p:txBody>
      </p:sp>
      <p:sp>
        <p:nvSpPr>
          <p:cNvPr id="11" name="TextBox 10"/>
          <p:cNvSpPr txBox="1"/>
          <p:nvPr/>
        </p:nvSpPr>
        <p:spPr>
          <a:xfrm>
            <a:off x="6019800" y="5295076"/>
            <a:ext cx="1600200" cy="923330"/>
          </a:xfrm>
          <a:prstGeom prst="rect">
            <a:avLst/>
          </a:prstGeom>
          <a:noFill/>
        </p:spPr>
        <p:txBody>
          <a:bodyPr wrap="square" rtlCol="0">
            <a:spAutoFit/>
          </a:bodyPr>
          <a:lstStyle/>
          <a:p>
            <a:pPr algn="ctr"/>
            <a:r>
              <a:rPr lang="en-US" dirty="0"/>
              <a:t>Moment of Inertia about the z axis</a:t>
            </a:r>
          </a:p>
        </p:txBody>
      </p:sp>
      <p:sp>
        <p:nvSpPr>
          <p:cNvPr id="12" name="TextBox 11"/>
          <p:cNvSpPr txBox="1"/>
          <p:nvPr/>
        </p:nvSpPr>
        <p:spPr>
          <a:xfrm>
            <a:off x="1676400" y="5274929"/>
            <a:ext cx="1600200" cy="923330"/>
          </a:xfrm>
          <a:prstGeom prst="rect">
            <a:avLst/>
          </a:prstGeom>
          <a:noFill/>
        </p:spPr>
        <p:txBody>
          <a:bodyPr wrap="square" rtlCol="0">
            <a:spAutoFit/>
          </a:bodyPr>
          <a:lstStyle/>
          <a:p>
            <a:pPr algn="ctr"/>
            <a:r>
              <a:rPr lang="en-US" dirty="0"/>
              <a:t>Distances  measured from x axis</a:t>
            </a:r>
          </a:p>
        </p:txBody>
      </p:sp>
      <p:sp>
        <p:nvSpPr>
          <p:cNvPr id="13" name="TextBox 12"/>
          <p:cNvSpPr txBox="1"/>
          <p:nvPr/>
        </p:nvSpPr>
        <p:spPr>
          <a:xfrm>
            <a:off x="4575051" y="5707058"/>
            <a:ext cx="1600200" cy="923330"/>
          </a:xfrm>
          <a:prstGeom prst="rect">
            <a:avLst/>
          </a:prstGeom>
          <a:noFill/>
        </p:spPr>
        <p:txBody>
          <a:bodyPr wrap="square" rtlCol="0">
            <a:spAutoFit/>
          </a:bodyPr>
          <a:lstStyle/>
          <a:p>
            <a:pPr algn="ctr"/>
            <a:r>
              <a:rPr lang="en-US" dirty="0"/>
              <a:t>Distances  measured from y axis</a:t>
            </a:r>
          </a:p>
        </p:txBody>
      </p:sp>
      <p:sp>
        <p:nvSpPr>
          <p:cNvPr id="15" name="TextBox 14"/>
          <p:cNvSpPr txBox="1"/>
          <p:nvPr/>
        </p:nvSpPr>
        <p:spPr>
          <a:xfrm>
            <a:off x="7467600" y="5274929"/>
            <a:ext cx="1600200" cy="923330"/>
          </a:xfrm>
          <a:prstGeom prst="rect">
            <a:avLst/>
          </a:prstGeom>
          <a:noFill/>
        </p:spPr>
        <p:txBody>
          <a:bodyPr wrap="square" rtlCol="0">
            <a:spAutoFit/>
          </a:bodyPr>
          <a:lstStyle/>
          <a:p>
            <a:pPr algn="ctr"/>
            <a:r>
              <a:rPr lang="en-US" dirty="0"/>
              <a:t>Distances  measured from z axis</a:t>
            </a:r>
          </a:p>
        </p:txBody>
      </p:sp>
      <p:cxnSp>
        <p:nvCxnSpPr>
          <p:cNvPr id="17" name="Straight Arrow Connector 16"/>
          <p:cNvCxnSpPr/>
          <p:nvPr/>
        </p:nvCxnSpPr>
        <p:spPr>
          <a:xfrm flipV="1">
            <a:off x="1104900" y="4734697"/>
            <a:ext cx="0" cy="4500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2576946" y="4724400"/>
            <a:ext cx="0" cy="4500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V="1">
            <a:off x="6705600" y="4724400"/>
            <a:ext cx="0" cy="4500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8153400" y="4724400"/>
            <a:ext cx="0" cy="4500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3886200" y="4804063"/>
            <a:ext cx="0" cy="8822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5334000" y="4766978"/>
            <a:ext cx="0" cy="8822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402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par>
                                <p:cTn id="63" presetID="10"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P spid="12" grpId="0"/>
      <p:bldP spid="13" grpId="0"/>
      <p:bldP spid="15"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52EB1464-66D1-425A-BBB5-7A9312BBE9C4}">
  <ds:schemaRefs>
    <ds:schemaRef ds:uri="http://schemas.openxmlformats.org/package/2006/metadata/core-properties"/>
    <ds:schemaRef ds:uri="http://purl.org/dc/dcmitype/"/>
    <ds:schemaRef ds:uri="90d05cb5-950f-4f68-bc2c-e17794455b92"/>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b4eab9fa-dbb0-4082-8491-8bd54207a26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MA_Template</Template>
  <TotalTime>2419</TotalTime>
  <Words>635</Words>
  <Application>Microsoft Office PowerPoint</Application>
  <PresentationFormat>On-screen Show (4:3)</PresentationFormat>
  <Paragraphs>83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MA_Template</vt:lpstr>
      <vt:lpstr>Mass Moments of Inertia via Integration</vt:lpstr>
      <vt:lpstr>What is the Mass Moment of Inertia</vt:lpstr>
      <vt:lpstr>Mass Moments of Inertia</vt:lpstr>
      <vt:lpstr>Second Mass Moment Intergrals and Angular Accelerations</vt:lpstr>
      <vt:lpstr>Mass Moments of Inertia and Angular Accelerations</vt:lpstr>
      <vt:lpstr>Mass Moments of Inertia and Angular Accelerations</vt:lpstr>
      <vt:lpstr>Finding the Mass Moment of Inertia via Integration</vt:lpstr>
      <vt:lpstr>Finding the Mass Moment of Inertia via Integration</vt:lpstr>
      <vt:lpstr>Finding the Mass Moment of Inertia via Integration</vt:lpstr>
      <vt:lpstr>Finding the Mass Moment of Inertia via Integration</vt:lpstr>
      <vt:lpstr>Thanks for Watching</vt:lpstr>
      <vt:lpstr>Mass Moment of Inertia Worked Example</vt:lpstr>
      <vt:lpstr>Mass Moment of Inertia Worked Example</vt:lpstr>
    </vt:vector>
  </TitlesOfParts>
  <Company>The Pennsylvania State University at Mont Alto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MCH 212 (Dynamics)</dc:title>
  <dc:creator>Jacob Moore</dc:creator>
  <cp:lastModifiedBy>Moore, Jacob Preston</cp:lastModifiedBy>
  <cp:revision>128</cp:revision>
  <dcterms:created xsi:type="dcterms:W3CDTF">2014-01-09T21:04:08Z</dcterms:created>
  <dcterms:modified xsi:type="dcterms:W3CDTF">2020-06-26T15:46:22Z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