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2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46" r:id="rId22"/>
    <p:sldId id="347" r:id="rId23"/>
    <p:sldId id="349" r:id="rId24"/>
    <p:sldId id="304" r:id="rId25"/>
    <p:sldId id="348" r:id="rId26"/>
    <p:sldId id="350" r:id="rId27"/>
    <p:sldId id="303" r:id="rId28"/>
    <p:sldId id="305" r:id="rId29"/>
    <p:sldId id="306" r:id="rId30"/>
    <p:sldId id="307" r:id="rId31"/>
    <p:sldId id="351" r:id="rId32"/>
    <p:sldId id="352" r:id="rId33"/>
    <p:sldId id="308" r:id="rId34"/>
    <p:sldId id="309" r:id="rId35"/>
    <p:sldId id="353" r:id="rId36"/>
    <p:sldId id="310" r:id="rId37"/>
    <p:sldId id="311" r:id="rId38"/>
    <p:sldId id="312" r:id="rId39"/>
    <p:sldId id="356" r:id="rId40"/>
    <p:sldId id="355" r:id="rId41"/>
    <p:sldId id="354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1" r:id="rId60"/>
    <p:sldId id="257" r:id="rId61"/>
    <p:sldId id="258" r:id="rId62"/>
    <p:sldId id="259" r:id="rId63"/>
    <p:sldId id="260" r:id="rId64"/>
    <p:sldId id="261" r:id="rId65"/>
    <p:sldId id="262" r:id="rId66"/>
    <p:sldId id="263" r:id="rId67"/>
    <p:sldId id="264" r:id="rId68"/>
    <p:sldId id="265" r:id="rId69"/>
    <p:sldId id="266" r:id="rId70"/>
    <p:sldId id="267" r:id="rId71"/>
    <p:sldId id="268" r:id="rId72"/>
    <p:sldId id="269" r:id="rId73"/>
    <p:sldId id="270" r:id="rId74"/>
    <p:sldId id="273" r:id="rId75"/>
    <p:sldId id="272" r:id="rId76"/>
    <p:sldId id="274" r:id="rId77"/>
    <p:sldId id="338" r:id="rId78"/>
    <p:sldId id="278" r:id="rId79"/>
    <p:sldId id="277" r:id="rId80"/>
    <p:sldId id="280" r:id="rId81"/>
    <p:sldId id="279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  <p:sldId id="289" r:id="rId91"/>
    <p:sldId id="290" r:id="rId92"/>
    <p:sldId id="292" r:id="rId93"/>
    <p:sldId id="291" r:id="rId94"/>
    <p:sldId id="332" r:id="rId95"/>
    <p:sldId id="333" r:id="rId96"/>
    <p:sldId id="334" r:id="rId97"/>
    <p:sldId id="335" r:id="rId98"/>
    <p:sldId id="337" r:id="rId99"/>
    <p:sldId id="275" r:id="rId100"/>
    <p:sldId id="336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29.gi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1173</Words>
  <Application>Microsoft Office PowerPoint</Application>
  <PresentationFormat>Widescreen</PresentationFormat>
  <Paragraphs>623</Paragraphs>
  <Slides>99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99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138</cp:revision>
  <dcterms:created xsi:type="dcterms:W3CDTF">2016-12-20T19:33:42Z</dcterms:created>
  <dcterms:modified xsi:type="dcterms:W3CDTF">2020-09-11T17:59:16Z</dcterms:modified>
</cp:coreProperties>
</file>