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2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72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192" y="1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'1dof free undamped'!$E$21:$E$203</c:f>
              <c:numCache>
                <c:formatCode>General</c:formatCode>
                <c:ptCount val="183"/>
                <c:pt idx="0">
                  <c:v>0</c:v>
                </c:pt>
                <c:pt idx="1">
                  <c:v>1.4999999999999999E-2</c:v>
                </c:pt>
                <c:pt idx="2">
                  <c:v>0.03</c:v>
                </c:pt>
                <c:pt idx="3">
                  <c:v>4.4999999999999998E-2</c:v>
                </c:pt>
                <c:pt idx="4">
                  <c:v>0.06</c:v>
                </c:pt>
                <c:pt idx="5">
                  <c:v>7.4999999999999997E-2</c:v>
                </c:pt>
                <c:pt idx="6">
                  <c:v>0.09</c:v>
                </c:pt>
                <c:pt idx="7">
                  <c:v>0.105</c:v>
                </c:pt>
                <c:pt idx="8">
                  <c:v>0.12</c:v>
                </c:pt>
                <c:pt idx="9">
                  <c:v>0.13500000000000001</c:v>
                </c:pt>
                <c:pt idx="10">
                  <c:v>0.15000000000000002</c:v>
                </c:pt>
                <c:pt idx="11">
                  <c:v>0.16500000000000004</c:v>
                </c:pt>
                <c:pt idx="12">
                  <c:v>0.18000000000000005</c:v>
                </c:pt>
                <c:pt idx="13">
                  <c:v>0.19500000000000006</c:v>
                </c:pt>
                <c:pt idx="14">
                  <c:v>0.21000000000000008</c:v>
                </c:pt>
                <c:pt idx="15">
                  <c:v>0.22500000000000009</c:v>
                </c:pt>
                <c:pt idx="16">
                  <c:v>0.2400000000000001</c:v>
                </c:pt>
                <c:pt idx="17">
                  <c:v>0.25500000000000012</c:v>
                </c:pt>
                <c:pt idx="18">
                  <c:v>0.27000000000000013</c:v>
                </c:pt>
                <c:pt idx="19">
                  <c:v>0.28500000000000014</c:v>
                </c:pt>
                <c:pt idx="20">
                  <c:v>0.30000000000000016</c:v>
                </c:pt>
                <c:pt idx="21">
                  <c:v>0.31500000000000017</c:v>
                </c:pt>
                <c:pt idx="22">
                  <c:v>0.33000000000000018</c:v>
                </c:pt>
                <c:pt idx="23">
                  <c:v>0.3450000000000002</c:v>
                </c:pt>
                <c:pt idx="24">
                  <c:v>0.36000000000000021</c:v>
                </c:pt>
                <c:pt idx="25">
                  <c:v>0.37500000000000022</c:v>
                </c:pt>
                <c:pt idx="26">
                  <c:v>0.39000000000000024</c:v>
                </c:pt>
                <c:pt idx="27">
                  <c:v>0.40500000000000025</c:v>
                </c:pt>
                <c:pt idx="28">
                  <c:v>0.42000000000000026</c:v>
                </c:pt>
                <c:pt idx="29">
                  <c:v>0.43500000000000028</c:v>
                </c:pt>
                <c:pt idx="30">
                  <c:v>0.45000000000000029</c:v>
                </c:pt>
                <c:pt idx="31">
                  <c:v>0.4650000000000003</c:v>
                </c:pt>
                <c:pt idx="32">
                  <c:v>0.48000000000000032</c:v>
                </c:pt>
                <c:pt idx="33">
                  <c:v>0.49500000000000033</c:v>
                </c:pt>
                <c:pt idx="34">
                  <c:v>0.51000000000000034</c:v>
                </c:pt>
                <c:pt idx="35">
                  <c:v>0.52500000000000036</c:v>
                </c:pt>
                <c:pt idx="36">
                  <c:v>0.54000000000000037</c:v>
                </c:pt>
                <c:pt idx="37">
                  <c:v>0.55500000000000038</c:v>
                </c:pt>
                <c:pt idx="38">
                  <c:v>0.5700000000000004</c:v>
                </c:pt>
                <c:pt idx="39">
                  <c:v>0.58500000000000041</c:v>
                </c:pt>
                <c:pt idx="40">
                  <c:v>0.60000000000000042</c:v>
                </c:pt>
                <c:pt idx="41">
                  <c:v>0.61500000000000044</c:v>
                </c:pt>
                <c:pt idx="42">
                  <c:v>0.63000000000000045</c:v>
                </c:pt>
                <c:pt idx="43">
                  <c:v>0.64500000000000046</c:v>
                </c:pt>
                <c:pt idx="44">
                  <c:v>0.66000000000000048</c:v>
                </c:pt>
                <c:pt idx="45">
                  <c:v>0.67500000000000049</c:v>
                </c:pt>
                <c:pt idx="46">
                  <c:v>0.6900000000000005</c:v>
                </c:pt>
                <c:pt idx="47">
                  <c:v>0.70500000000000052</c:v>
                </c:pt>
                <c:pt idx="48">
                  <c:v>0.72000000000000053</c:v>
                </c:pt>
                <c:pt idx="49">
                  <c:v>0.73500000000000054</c:v>
                </c:pt>
                <c:pt idx="50">
                  <c:v>0.75000000000000056</c:v>
                </c:pt>
                <c:pt idx="51">
                  <c:v>0.76500000000000057</c:v>
                </c:pt>
                <c:pt idx="52">
                  <c:v>0.78000000000000058</c:v>
                </c:pt>
                <c:pt idx="53">
                  <c:v>0.7950000000000006</c:v>
                </c:pt>
                <c:pt idx="54">
                  <c:v>0.81000000000000061</c:v>
                </c:pt>
                <c:pt idx="55">
                  <c:v>0.82500000000000062</c:v>
                </c:pt>
                <c:pt idx="56">
                  <c:v>0.84000000000000064</c:v>
                </c:pt>
                <c:pt idx="57">
                  <c:v>0.85500000000000065</c:v>
                </c:pt>
                <c:pt idx="58">
                  <c:v>0.87000000000000066</c:v>
                </c:pt>
                <c:pt idx="59">
                  <c:v>0.88500000000000068</c:v>
                </c:pt>
                <c:pt idx="60">
                  <c:v>0.90000000000000069</c:v>
                </c:pt>
                <c:pt idx="61">
                  <c:v>0.9150000000000007</c:v>
                </c:pt>
                <c:pt idx="62">
                  <c:v>0.93000000000000071</c:v>
                </c:pt>
                <c:pt idx="63">
                  <c:v>0.94500000000000073</c:v>
                </c:pt>
                <c:pt idx="64">
                  <c:v>0.96000000000000074</c:v>
                </c:pt>
                <c:pt idx="65">
                  <c:v>0.97500000000000075</c:v>
                </c:pt>
                <c:pt idx="66">
                  <c:v>0.99000000000000077</c:v>
                </c:pt>
                <c:pt idx="67">
                  <c:v>1.0050000000000008</c:v>
                </c:pt>
                <c:pt idx="68">
                  <c:v>1.0200000000000007</c:v>
                </c:pt>
                <c:pt idx="69">
                  <c:v>1.0350000000000006</c:v>
                </c:pt>
                <c:pt idx="70">
                  <c:v>1.0500000000000005</c:v>
                </c:pt>
                <c:pt idx="71">
                  <c:v>1.0650000000000004</c:v>
                </c:pt>
                <c:pt idx="72">
                  <c:v>1.0800000000000003</c:v>
                </c:pt>
                <c:pt idx="73">
                  <c:v>1.0950000000000002</c:v>
                </c:pt>
                <c:pt idx="74">
                  <c:v>1.1100000000000001</c:v>
                </c:pt>
                <c:pt idx="75">
                  <c:v>1.125</c:v>
                </c:pt>
                <c:pt idx="76">
                  <c:v>1.1399999999999999</c:v>
                </c:pt>
                <c:pt idx="77">
                  <c:v>1.1549999999999998</c:v>
                </c:pt>
                <c:pt idx="78">
                  <c:v>1.1699999999999997</c:v>
                </c:pt>
                <c:pt idx="79">
                  <c:v>1.1849999999999996</c:v>
                </c:pt>
                <c:pt idx="80">
                  <c:v>1.1999999999999995</c:v>
                </c:pt>
                <c:pt idx="81">
                  <c:v>1.2149999999999994</c:v>
                </c:pt>
                <c:pt idx="82">
                  <c:v>1.2299999999999993</c:v>
                </c:pt>
                <c:pt idx="83">
                  <c:v>1.2449999999999992</c:v>
                </c:pt>
                <c:pt idx="84">
                  <c:v>1.2599999999999991</c:v>
                </c:pt>
                <c:pt idx="85">
                  <c:v>1.274999999999999</c:v>
                </c:pt>
                <c:pt idx="86">
                  <c:v>1.2899999999999989</c:v>
                </c:pt>
                <c:pt idx="87">
                  <c:v>1.3049999999999988</c:v>
                </c:pt>
                <c:pt idx="88">
                  <c:v>1.3199999999999987</c:v>
                </c:pt>
                <c:pt idx="89">
                  <c:v>1.3349999999999986</c:v>
                </c:pt>
                <c:pt idx="90">
                  <c:v>1.3499999999999985</c:v>
                </c:pt>
                <c:pt idx="91">
                  <c:v>1.3649999999999984</c:v>
                </c:pt>
                <c:pt idx="92">
                  <c:v>1.3799999999999983</c:v>
                </c:pt>
                <c:pt idx="93">
                  <c:v>1.3949999999999982</c:v>
                </c:pt>
                <c:pt idx="94">
                  <c:v>1.4099999999999981</c:v>
                </c:pt>
                <c:pt idx="95">
                  <c:v>1.424999999999998</c:v>
                </c:pt>
                <c:pt idx="96">
                  <c:v>1.4399999999999979</c:v>
                </c:pt>
                <c:pt idx="97">
                  <c:v>1.4549999999999979</c:v>
                </c:pt>
                <c:pt idx="98">
                  <c:v>1.4699999999999978</c:v>
                </c:pt>
                <c:pt idx="99">
                  <c:v>1.4849999999999977</c:v>
                </c:pt>
                <c:pt idx="100">
                  <c:v>1.4999999999999976</c:v>
                </c:pt>
                <c:pt idx="101">
                  <c:v>1.5149999999999975</c:v>
                </c:pt>
                <c:pt idx="102">
                  <c:v>1.5299999999999974</c:v>
                </c:pt>
                <c:pt idx="103">
                  <c:v>1.5449999999999973</c:v>
                </c:pt>
                <c:pt idx="104">
                  <c:v>1.5599999999999972</c:v>
                </c:pt>
                <c:pt idx="105">
                  <c:v>1.5749999999999971</c:v>
                </c:pt>
                <c:pt idx="106">
                  <c:v>1.589999999999997</c:v>
                </c:pt>
                <c:pt idx="107">
                  <c:v>1.6049999999999969</c:v>
                </c:pt>
                <c:pt idx="108">
                  <c:v>1.6199999999999968</c:v>
                </c:pt>
                <c:pt idx="109">
                  <c:v>1.6349999999999967</c:v>
                </c:pt>
                <c:pt idx="110">
                  <c:v>1.6499999999999966</c:v>
                </c:pt>
                <c:pt idx="111">
                  <c:v>1.6649999999999965</c:v>
                </c:pt>
                <c:pt idx="112">
                  <c:v>1.6799999999999964</c:v>
                </c:pt>
                <c:pt idx="113">
                  <c:v>1.6949999999999963</c:v>
                </c:pt>
                <c:pt idx="114">
                  <c:v>1.7099999999999962</c:v>
                </c:pt>
                <c:pt idx="115">
                  <c:v>1.7249999999999961</c:v>
                </c:pt>
                <c:pt idx="116">
                  <c:v>1.739999999999996</c:v>
                </c:pt>
                <c:pt idx="117">
                  <c:v>1.7549999999999959</c:v>
                </c:pt>
                <c:pt idx="118">
                  <c:v>1.7699999999999958</c:v>
                </c:pt>
                <c:pt idx="119">
                  <c:v>1.7849999999999957</c:v>
                </c:pt>
                <c:pt idx="120">
                  <c:v>1.7999999999999956</c:v>
                </c:pt>
                <c:pt idx="121">
                  <c:v>1.8149999999999955</c:v>
                </c:pt>
                <c:pt idx="122">
                  <c:v>1.8299999999999954</c:v>
                </c:pt>
                <c:pt idx="123">
                  <c:v>1.8449999999999953</c:v>
                </c:pt>
                <c:pt idx="124">
                  <c:v>1.8599999999999952</c:v>
                </c:pt>
                <c:pt idx="125">
                  <c:v>1.8749999999999951</c:v>
                </c:pt>
                <c:pt idx="126">
                  <c:v>1.889999999999995</c:v>
                </c:pt>
                <c:pt idx="127">
                  <c:v>1.9049999999999949</c:v>
                </c:pt>
                <c:pt idx="128">
                  <c:v>1.9199999999999948</c:v>
                </c:pt>
                <c:pt idx="129">
                  <c:v>1.9349999999999947</c:v>
                </c:pt>
                <c:pt idx="130">
                  <c:v>1.9499999999999946</c:v>
                </c:pt>
                <c:pt idx="131">
                  <c:v>1.9649999999999945</c:v>
                </c:pt>
                <c:pt idx="132">
                  <c:v>1.9799999999999944</c:v>
                </c:pt>
                <c:pt idx="133">
                  <c:v>1.9949999999999943</c:v>
                </c:pt>
                <c:pt idx="134">
                  <c:v>2.0099999999999945</c:v>
                </c:pt>
                <c:pt idx="135">
                  <c:v>2.0249999999999946</c:v>
                </c:pt>
                <c:pt idx="136">
                  <c:v>2.0399999999999947</c:v>
                </c:pt>
                <c:pt idx="137">
                  <c:v>2.0549999999999948</c:v>
                </c:pt>
                <c:pt idx="138">
                  <c:v>2.069999999999995</c:v>
                </c:pt>
                <c:pt idx="139">
                  <c:v>2.0849999999999951</c:v>
                </c:pt>
                <c:pt idx="140">
                  <c:v>2.0999999999999952</c:v>
                </c:pt>
                <c:pt idx="141">
                  <c:v>2.1149999999999953</c:v>
                </c:pt>
                <c:pt idx="142">
                  <c:v>2.1299999999999955</c:v>
                </c:pt>
                <c:pt idx="143">
                  <c:v>2.1449999999999956</c:v>
                </c:pt>
                <c:pt idx="144">
                  <c:v>2.1599999999999957</c:v>
                </c:pt>
                <c:pt idx="145">
                  <c:v>2.1749999999999958</c:v>
                </c:pt>
                <c:pt idx="146">
                  <c:v>2.1899999999999959</c:v>
                </c:pt>
                <c:pt idx="147">
                  <c:v>2.2049999999999961</c:v>
                </c:pt>
                <c:pt idx="148">
                  <c:v>2.2199999999999962</c:v>
                </c:pt>
                <c:pt idx="149">
                  <c:v>2.2349999999999963</c:v>
                </c:pt>
                <c:pt idx="150">
                  <c:v>2.2499999999999964</c:v>
                </c:pt>
                <c:pt idx="151">
                  <c:v>2.2649999999999966</c:v>
                </c:pt>
                <c:pt idx="152">
                  <c:v>2.2799999999999967</c:v>
                </c:pt>
                <c:pt idx="153">
                  <c:v>2.2949999999999968</c:v>
                </c:pt>
                <c:pt idx="154">
                  <c:v>2.3099999999999969</c:v>
                </c:pt>
                <c:pt idx="155">
                  <c:v>2.3249999999999971</c:v>
                </c:pt>
                <c:pt idx="156">
                  <c:v>2.3399999999999972</c:v>
                </c:pt>
                <c:pt idx="157">
                  <c:v>2.3549999999999973</c:v>
                </c:pt>
                <c:pt idx="158">
                  <c:v>2.3699999999999974</c:v>
                </c:pt>
                <c:pt idx="159">
                  <c:v>2.3849999999999976</c:v>
                </c:pt>
                <c:pt idx="160">
                  <c:v>2.3999999999999977</c:v>
                </c:pt>
                <c:pt idx="161">
                  <c:v>2.4149999999999978</c:v>
                </c:pt>
                <c:pt idx="162">
                  <c:v>2.4299999999999979</c:v>
                </c:pt>
                <c:pt idx="163">
                  <c:v>2.4449999999999981</c:v>
                </c:pt>
                <c:pt idx="164">
                  <c:v>2.4599999999999982</c:v>
                </c:pt>
                <c:pt idx="165">
                  <c:v>2.4749999999999983</c:v>
                </c:pt>
                <c:pt idx="166">
                  <c:v>2.4899999999999984</c:v>
                </c:pt>
                <c:pt idx="167">
                  <c:v>2.5049999999999986</c:v>
                </c:pt>
                <c:pt idx="168">
                  <c:v>2.5199999999999987</c:v>
                </c:pt>
                <c:pt idx="169">
                  <c:v>2.5349999999999988</c:v>
                </c:pt>
                <c:pt idx="170">
                  <c:v>2.5499999999999989</c:v>
                </c:pt>
                <c:pt idx="171">
                  <c:v>2.5649999999999991</c:v>
                </c:pt>
                <c:pt idx="172">
                  <c:v>2.5799999999999992</c:v>
                </c:pt>
                <c:pt idx="173">
                  <c:v>2.5949999999999993</c:v>
                </c:pt>
                <c:pt idx="174">
                  <c:v>2.6099999999999994</c:v>
                </c:pt>
                <c:pt idx="175">
                  <c:v>2.6249999999999996</c:v>
                </c:pt>
                <c:pt idx="176">
                  <c:v>2.6399999999999997</c:v>
                </c:pt>
                <c:pt idx="177">
                  <c:v>2.6549999999999998</c:v>
                </c:pt>
                <c:pt idx="178">
                  <c:v>2.67</c:v>
                </c:pt>
                <c:pt idx="179">
                  <c:v>2.6850000000000001</c:v>
                </c:pt>
                <c:pt idx="180">
                  <c:v>2.7</c:v>
                </c:pt>
                <c:pt idx="181">
                  <c:v>2.7150000000000003</c:v>
                </c:pt>
                <c:pt idx="182">
                  <c:v>2.7300000000000004</c:v>
                </c:pt>
              </c:numCache>
            </c:numRef>
          </c:xVal>
          <c:yVal>
            <c:numRef>
              <c:f>'1dof free undamped'!$F$21:$F$203</c:f>
              <c:numCache>
                <c:formatCode>General</c:formatCode>
                <c:ptCount val="183"/>
                <c:pt idx="0">
                  <c:v>2</c:v>
                </c:pt>
                <c:pt idx="1">
                  <c:v>2.0699510441559412</c:v>
                </c:pt>
                <c:pt idx="2">
                  <c:v>2.1357111447408061</c:v>
                </c:pt>
                <c:pt idx="3">
                  <c:v>2.1971471600208532</c:v>
                </c:pt>
                <c:pt idx="4">
                  <c:v>2.2541347030575616</c:v>
                </c:pt>
                <c:pt idx="5">
                  <c:v>2.3065583935486793</c:v>
                </c:pt>
                <c:pt idx="6">
                  <c:v>2.3543120914339108</c:v>
                </c:pt>
                <c:pt idx="7">
                  <c:v>2.3972991117922713</c:v>
                </c:pt>
                <c:pt idx="8">
                  <c:v>2.4354324205960136</c:v>
                </c:pt>
                <c:pt idx="9">
                  <c:v>2.4686348109247982</c:v>
                </c:pt>
                <c:pt idx="10">
                  <c:v>2.4968390592833223</c:v>
                </c:pt>
                <c:pt idx="11">
                  <c:v>2.5199880617059298</c:v>
                </c:pt>
                <c:pt idx="12">
                  <c:v>2.5380349493726295</c:v>
                </c:pt>
                <c:pt idx="13">
                  <c:v>2.5509431835024392</c:v>
                </c:pt>
                <c:pt idx="14">
                  <c:v>2.5586866293319352</c:v>
                </c:pt>
                <c:pt idx="15">
                  <c:v>2.5612496090292134</c:v>
                </c:pt>
                <c:pt idx="16">
                  <c:v>2.5586269334361469</c:v>
                </c:pt>
                <c:pt idx="17">
                  <c:v>2.5508239125746544</c:v>
                </c:pt>
                <c:pt idx="18">
                  <c:v>2.5378563448957223</c:v>
                </c:pt>
                <c:pt idx="19">
                  <c:v>2.5197504852929375</c:v>
                </c:pt>
                <c:pt idx="20">
                  <c:v>2.4965429919453022</c:v>
                </c:pt>
                <c:pt idx="21">
                  <c:v>2.468280852096945</c:v>
                </c:pt>
                <c:pt idx="22">
                  <c:v>2.4350212869240075</c:v>
                </c:pt>
                <c:pt idx="23">
                  <c:v>2.3968316356813153</c:v>
                </c:pt>
                <c:pt idx="24">
                  <c:v>2.3537892193633954</c:v>
                </c:pt>
                <c:pt idx="25">
                  <c:v>2.3059811841558839</c:v>
                </c:pt>
                <c:pt idx="26">
                  <c:v>2.2535043249942763</c:v>
                </c:pt>
                <c:pt idx="27">
                  <c:v>2.1964648895872592</c:v>
                </c:pt>
                <c:pt idx="28">
                  <c:v>2.1349783633014026</c:v>
                </c:pt>
                <c:pt idx="29">
                  <c:v>2.0691692353427547</c:v>
                </c:pt>
                <c:pt idx="30">
                  <c:v>1.9991707467087367</c:v>
                </c:pt>
                <c:pt idx="31">
                  <c:v>1.9251246204206505</c:v>
                </c:pt>
                <c:pt idx="32">
                  <c:v>1.8471807745829882</c:v>
                </c:pt>
                <c:pt idx="33">
                  <c:v>1.7654970188504946</c:v>
                </c:pt>
                <c:pt idx="34">
                  <c:v>1.6802387349175414</c:v>
                </c:pt>
                <c:pt idx="35">
                  <c:v>1.5915785416767059</c:v>
                </c:pt>
                <c:pt idx="36">
                  <c:v>1.4996959457244952</c:v>
                </c:pt>
                <c:pt idx="37">
                  <c:v>1.4047769779218253</c:v>
                </c:pt>
                <c:pt idx="38">
                  <c:v>1.3070138167450955</c:v>
                </c:pt>
                <c:pt idx="39">
                  <c:v>1.206604399190438</c:v>
                </c:pt>
                <c:pt idx="40">
                  <c:v>1.1037520200189361</c:v>
                </c:pt>
                <c:pt idx="41">
                  <c:v>0.99866492015419739</c:v>
                </c:pt>
                <c:pt idx="42">
                  <c:v>0.89155586506564011</c:v>
                </c:pt>
                <c:pt idx="43">
                  <c:v>0.78264171399111782</c:v>
                </c:pt>
                <c:pt idx="44">
                  <c:v>0.67214298087106006</c:v>
                </c:pt>
                <c:pt idx="45">
                  <c:v>0.56028338788309451</c:v>
                </c:pt>
                <c:pt idx="46">
                  <c:v>0.44728941248108162</c:v>
                </c:pt>
                <c:pt idx="47">
                  <c:v>0.3333898288556566</c:v>
                </c:pt>
                <c:pt idx="48">
                  <c:v>0.21881524474466479</c:v>
                </c:pt>
                <c:pt idx="49">
                  <c:v>0.10379763453128767</c:v>
                </c:pt>
                <c:pt idx="50">
                  <c:v>-1.1430130424809237E-2</c:v>
                </c:pt>
                <c:pt idx="51">
                  <c:v>-0.12663475327242216</c:v>
                </c:pt>
                <c:pt idx="52">
                  <c:v>-0.24158298401520714</c:v>
                </c:pt>
                <c:pt idx="53">
                  <c:v>-0.35604209176322449</c:v>
                </c:pt>
                <c:pt idx="54">
                  <c:v>-0.46978033593346774</c:v>
                </c:pt>
                <c:pt idx="55">
                  <c:v>-0.58256743544535927</c:v>
                </c:pt>
                <c:pt idx="56">
                  <c:v>-0.69417503496125277</c:v>
                </c:pt>
                <c:pt idx="57">
                  <c:v>-0.80437716722796593</c:v>
                </c:pt>
                <c:pt idx="58">
                  <c:v>-0.91295071058324717</c:v>
                </c:pt>
                <c:pt idx="59">
                  <c:v>-1.0196758407009157</c:v>
                </c:pt>
                <c:pt idx="60">
                  <c:v>-1.1243364756599994</c:v>
                </c:pt>
                <c:pt idx="61">
                  <c:v>-1.2267207134367937</c:v>
                </c:pt>
                <c:pt idx="62">
                  <c:v>-1.3266212609340529</c:v>
                </c:pt>
                <c:pt idx="63">
                  <c:v>-1.4238358536786806</c:v>
                </c:pt>
                <c:pt idx="64">
                  <c:v>-1.5181676653381764</c:v>
                </c:pt>
                <c:pt idx="65">
                  <c:v>-1.6094257062267039</c:v>
                </c:pt>
                <c:pt idx="66">
                  <c:v>-1.6974252099939398</c:v>
                </c:pt>
                <c:pt idx="67">
                  <c:v>-1.7819880077138073</c:v>
                </c:pt>
                <c:pt idx="68">
                  <c:v>-1.8629428886156669</c:v>
                </c:pt>
                <c:pt idx="69">
                  <c:v>-1.9401259467276244</c:v>
                </c:pt>
                <c:pt idx="70">
                  <c:v>-2.0133809127301241</c:v>
                </c:pt>
                <c:pt idx="71">
                  <c:v>-2.0825594703479151</c:v>
                </c:pt>
                <c:pt idx="72">
                  <c:v>-2.1475215566398362</c:v>
                </c:pt>
                <c:pt idx="73">
                  <c:v>-2.2081356455784094</c:v>
                </c:pt>
                <c:pt idx="74">
                  <c:v>-2.2642790143451088</c:v>
                </c:pt>
                <c:pt idx="75">
                  <c:v>-2.3158379918021281</c:v>
                </c:pt>
                <c:pt idx="76">
                  <c:v>-2.3627081886375962</c:v>
                </c:pt>
                <c:pt idx="77">
                  <c:v>-2.4047947087182657</c:v>
                </c:pt>
                <c:pt idx="78">
                  <c:v>-2.4420123412217558</c:v>
                </c:pt>
                <c:pt idx="79">
                  <c:v>-2.4742857331593515</c:v>
                </c:pt>
                <c:pt idx="80">
                  <c:v>-2.5015495419400575</c:v>
                </c:pt>
                <c:pt idx="81">
                  <c:v>-2.5237485676670182</c:v>
                </c:pt>
                <c:pt idx="82">
                  <c:v>-2.5408378648984491</c:v>
                </c:pt>
                <c:pt idx="83">
                  <c:v>-2.5527828336467944</c:v>
                </c:pt>
                <c:pt idx="84">
                  <c:v>-2.5595592894318839</c:v>
                </c:pt>
                <c:pt idx="85">
                  <c:v>-2.5611535122462379</c:v>
                </c:pt>
                <c:pt idx="86">
                  <c:v>-2.5575622743333968</c:v>
                </c:pt>
                <c:pt idx="87">
                  <c:v>-2.5487928467230234</c:v>
                </c:pt>
                <c:pt idx="88">
                  <c:v>-2.5348629845095529</c:v>
                </c:pt>
                <c:pt idx="89">
                  <c:v>-2.5158008909041949</c:v>
                </c:pt>
                <c:pt idx="90">
                  <c:v>-2.4916451601330634</c:v>
                </c:pt>
                <c:pt idx="91">
                  <c:v>-2.4624446992970621</c:v>
                </c:pt>
                <c:pt idx="92">
                  <c:v>-2.4282586293517117</c:v>
                </c:pt>
                <c:pt idx="93">
                  <c:v>-2.3891561654074196</c:v>
                </c:pt>
                <c:pt idx="94">
                  <c:v>-2.3452164765925305</c:v>
                </c:pt>
                <c:pt idx="95">
                  <c:v>-2.2965285257628909</c:v>
                </c:pt>
                <c:pt idx="96">
                  <c:v>-2.2431908893824688</c:v>
                </c:pt>
                <c:pt idx="97">
                  <c:v>-2.1853115579396953</c:v>
                </c:pt>
                <c:pt idx="98">
                  <c:v>-2.1230077173036226</c:v>
                </c:pt>
                <c:pt idx="99">
                  <c:v>-2.056405511462585</c:v>
                </c:pt>
                <c:pt idx="100">
                  <c:v>-1.9856397871257259</c:v>
                </c:pt>
                <c:pt idx="101">
                  <c:v>-1.9108538207044838</c:v>
                </c:pt>
                <c:pt idx="102">
                  <c:v>-1.8321990282268219</c:v>
                </c:pt>
                <c:pt idx="103">
                  <c:v>-1.7498346587715006</c:v>
                </c:pt>
                <c:pt idx="104">
                  <c:v>-1.6639274720431192</c:v>
                </c:pt>
                <c:pt idx="105">
                  <c:v>-1.5746514007406891</c:v>
                </c:pt>
                <c:pt idx="106">
                  <c:v>-1.4821871984033463</c:v>
                </c:pt>
                <c:pt idx="107">
                  <c:v>-1.3867220734462065</c:v>
                </c:pt>
                <c:pt idx="108">
                  <c:v>-1.2884493101272867</c:v>
                </c:pt>
                <c:pt idx="109">
                  <c:v>-1.1875678772129283</c:v>
                </c:pt>
                <c:pt idx="110">
                  <c:v>-1.0842820251340353</c:v>
                </c:pt>
                <c:pt idx="111">
                  <c:v>-0.97880087244873271</c:v>
                </c:pt>
                <c:pt idx="112">
                  <c:v>-0.87133798244875582</c:v>
                </c:pt>
                <c:pt idx="113">
                  <c:v>-0.76211093076675107</c:v>
                </c:pt>
                <c:pt idx="114">
                  <c:v>-0.6513408648599579</c:v>
                </c:pt>
                <c:pt idx="115">
                  <c:v>-0.5392520562621862</c:v>
                </c:pt>
                <c:pt idx="116">
                  <c:v>-0.42607144651058421</c:v>
                </c:pt>
                <c:pt idx="117">
                  <c:v>-0.31202818766657298</c:v>
                </c:pt>
                <c:pt idx="118">
                  <c:v>-0.19735317836122448</c:v>
                </c:pt>
                <c:pt idx="119">
                  <c:v>-8.2278596304421706E-2</c:v>
                </c:pt>
                <c:pt idx="120">
                  <c:v>3.2962571795656231E-2</c:v>
                </c:pt>
                <c:pt idx="121">
                  <c:v>0.14813700195101423</c:v>
                </c:pt>
                <c:pt idx="122">
                  <c:v>0.26301150529519807</c:v>
                </c:pt>
                <c:pt idx="123">
                  <c:v>0.37735350021105551</c:v>
                </c:pt>
                <c:pt idx="124">
                  <c:v>0.49093148322904823</c:v>
                </c:pt>
                <c:pt idx="125">
                  <c:v>0.60351549774267155</c:v>
                </c:pt>
                <c:pt idx="126">
                  <c:v>0.71487759959200503</c:v>
                </c:pt>
                <c:pt idx="127">
                  <c:v>0.82479231857275792</c:v>
                </c:pt>
                <c:pt idx="128">
                  <c:v>0.93303711493637698</c:v>
                </c:pt>
                <c:pt idx="129">
                  <c:v>1.0393928299570039</c:v>
                </c:pt>
                <c:pt idx="130">
                  <c:v>1.1436441296530147</c:v>
                </c:pt>
                <c:pt idx="131">
                  <c:v>1.2455799407647423</c:v>
                </c:pt>
                <c:pt idx="132">
                  <c:v>1.3449938781057122</c:v>
                </c:pt>
                <c:pt idx="133">
                  <c:v>1.4416846624221222</c:v>
                </c:pt>
                <c:pt idx="134">
                  <c:v>1.5354565279145556</c:v>
                </c:pt>
                <c:pt idx="135">
                  <c:v>1.6261196185968316</c:v>
                </c:pt>
                <c:pt idx="136">
                  <c:v>1.7134903726895077</c:v>
                </c:pt>
                <c:pt idx="137">
                  <c:v>1.7973918942697535</c:v>
                </c:pt>
                <c:pt idx="138">
                  <c:v>1.8776543114251556</c:v>
                </c:pt>
                <c:pt idx="139">
                  <c:v>1.9541151201862976</c:v>
                </c:pt>
                <c:pt idx="140">
                  <c:v>2.0266195135417679</c:v>
                </c:pt>
                <c:pt idx="141">
                  <c:v>2.0950206948694583</c:v>
                </c:pt>
                <c:pt idx="142">
                  <c:v>2.1591801751495683</c:v>
                </c:pt>
                <c:pt idx="143">
                  <c:v>2.2189680533575489</c:v>
                </c:pt>
                <c:pt idx="144">
                  <c:v>2.2742632794692899</c:v>
                </c:pt>
                <c:pt idx="145">
                  <c:v>2.3249538995460544</c:v>
                </c:pt>
                <c:pt idx="146">
                  <c:v>2.3709372824029518</c:v>
                </c:pt>
                <c:pt idx="147">
                  <c:v>2.4121203274020213</c:v>
                </c:pt>
                <c:pt idx="148">
                  <c:v>2.4484196529492097</c:v>
                </c:pt>
                <c:pt idx="149">
                  <c:v>2.4797617653136057</c:v>
                </c:pt>
                <c:pt idx="150">
                  <c:v>2.5060832074271362</c:v>
                </c:pt>
                <c:pt idx="151">
                  <c:v>2.527330687363444</c:v>
                </c:pt>
                <c:pt idx="152">
                  <c:v>2.5434611862358314</c:v>
                </c:pt>
                <c:pt idx="153">
                  <c:v>2.5544420452958025</c:v>
                </c:pt>
                <c:pt idx="154">
                  <c:v>2.5602510320558736</c:v>
                </c:pt>
                <c:pt idx="155">
                  <c:v>2.5608763853027612</c:v>
                </c:pt>
                <c:pt idx="156">
                  <c:v>2.556316838909821</c:v>
                </c:pt>
                <c:pt idx="157">
                  <c:v>2.5465816244005208</c:v>
                </c:pt>
                <c:pt idx="158">
                  <c:v>2.5316904522577621</c:v>
                </c:pt>
                <c:pt idx="159">
                  <c:v>2.5116734720168838</c:v>
                </c:pt>
                <c:pt idx="160">
                  <c:v>2.4865712112231591</c:v>
                </c:pt>
                <c:pt idx="161">
                  <c:v>2.4564344933773588</c:v>
                </c:pt>
                <c:pt idx="162">
                  <c:v>2.4213243350355369</c:v>
                </c:pt>
                <c:pt idx="163">
                  <c:v>2.3813118222713445</c:v>
                </c:pt>
                <c:pt idx="164">
                  <c:v>2.3364779667510267</c:v>
                </c:pt>
                <c:pt idx="165">
                  <c:v>2.2869135417124751</c:v>
                </c:pt>
                <c:pt idx="166">
                  <c:v>2.2327188981804462</c:v>
                </c:pt>
                <c:pt idx="167">
                  <c:v>2.174003761790015</c:v>
                </c:pt>
                <c:pt idx="168">
                  <c:v>2.1108870106296633</c:v>
                </c:pt>
                <c:pt idx="169">
                  <c:v>2.0434964345537665</c:v>
                </c:pt>
                <c:pt idx="170">
                  <c:v>1.9719684764518144</c:v>
                </c:pt>
                <c:pt idx="171">
                  <c:v>1.8964479559981664</c:v>
                </c:pt>
                <c:pt idx="172">
                  <c:v>1.8170877764417048</c:v>
                </c:pt>
                <c:pt idx="173">
                  <c:v>1.7340486150289982</c:v>
                </c:pt>
                <c:pt idx="174">
                  <c:v>1.6474985976877898</c:v>
                </c:pt>
                <c:pt idx="175">
                  <c:v>1.5576129586294252</c:v>
                </c:pt>
                <c:pt idx="176">
                  <c:v>1.4645736855594627</c:v>
                </c:pt>
                <c:pt idx="177">
                  <c:v>1.3685691512147469</c:v>
                </c:pt>
                <c:pt idx="178">
                  <c:v>1.2697937319729982</c:v>
                </c:pt>
                <c:pt idx="179">
                  <c:v>1.1684474143070429</c:v>
                </c:pt>
                <c:pt idx="180">
                  <c:v>1.0647353898805514</c:v>
                </c:pt>
                <c:pt idx="181">
                  <c:v>0.95886764010504388</c:v>
                </c:pt>
                <c:pt idx="182">
                  <c:v>0.85105851099925867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2A-A449-B216-D143CF830787}"/>
            </c:ext>
          </c:extLst>
        </c:ser>
        <c:ser>
          <c:idx val="1"/>
          <c:order val="1"/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'1dof free undamped'!$E$1:$E$21</c:f>
              <c:numCache>
                <c:formatCode>General</c:formatCode>
                <c:ptCount val="21"/>
                <c:pt idx="0">
                  <c:v>-0.30000000000000016</c:v>
                </c:pt>
                <c:pt idx="1">
                  <c:v>-0.28500000000000014</c:v>
                </c:pt>
                <c:pt idx="2">
                  <c:v>-0.27000000000000013</c:v>
                </c:pt>
                <c:pt idx="3">
                  <c:v>-0.25500000000000012</c:v>
                </c:pt>
                <c:pt idx="4">
                  <c:v>-0.2400000000000001</c:v>
                </c:pt>
                <c:pt idx="5">
                  <c:v>-0.22500000000000009</c:v>
                </c:pt>
                <c:pt idx="6">
                  <c:v>-0.21000000000000008</c:v>
                </c:pt>
                <c:pt idx="7">
                  <c:v>-0.19500000000000006</c:v>
                </c:pt>
                <c:pt idx="8">
                  <c:v>-0.18000000000000005</c:v>
                </c:pt>
                <c:pt idx="9">
                  <c:v>-0.16500000000000004</c:v>
                </c:pt>
                <c:pt idx="10">
                  <c:v>-0.15000000000000002</c:v>
                </c:pt>
                <c:pt idx="11">
                  <c:v>-0.13500000000000001</c:v>
                </c:pt>
                <c:pt idx="12">
                  <c:v>-0.12</c:v>
                </c:pt>
                <c:pt idx="13">
                  <c:v>-0.105</c:v>
                </c:pt>
                <c:pt idx="14">
                  <c:v>-0.09</c:v>
                </c:pt>
                <c:pt idx="15">
                  <c:v>-7.4999999999999997E-2</c:v>
                </c:pt>
                <c:pt idx="16">
                  <c:v>-0.06</c:v>
                </c:pt>
                <c:pt idx="17">
                  <c:v>-4.4999999999999998E-2</c:v>
                </c:pt>
                <c:pt idx="18">
                  <c:v>-0.03</c:v>
                </c:pt>
                <c:pt idx="19">
                  <c:v>-1.4999999999999999E-2</c:v>
                </c:pt>
                <c:pt idx="20">
                  <c:v>0</c:v>
                </c:pt>
              </c:numCache>
            </c:numRef>
          </c:xVal>
          <c:yVal>
            <c:numRef>
              <c:f>'1dof free undamped'!$F$1:$F$21</c:f>
              <c:numCache>
                <c:formatCode>General</c:formatCode>
                <c:ptCount val="21"/>
                <c:pt idx="0">
                  <c:v>-1.0103118862645779E-2</c:v>
                </c:pt>
                <c:pt idx="1">
                  <c:v>0.10512355366226031</c:v>
                </c:pt>
                <c:pt idx="2">
                  <c:v>0.22013738691126497</c:v>
                </c:pt>
                <c:pt idx="3">
                  <c:v>0.3347055171717695</c:v>
                </c:pt>
                <c:pt idx="4">
                  <c:v>0.4485959831274321</c:v>
                </c:pt>
                <c:pt idx="5">
                  <c:v>0.56157819550057331</c:v>
                </c:pt>
                <c:pt idx="6">
                  <c:v>0.67342340391667199</c:v>
                </c:pt>
                <c:pt idx="7">
                  <c:v>0.78390516004571054</c:v>
                </c:pt>
                <c:pt idx="8">
                  <c:v>0.89279977608266692</c:v>
                </c:pt>
                <c:pt idx="9">
                  <c:v>0.99988677763888689</c:v>
                </c:pt>
                <c:pt idx="10">
                  <c:v>1.1049493501273855</c:v>
                </c:pt>
                <c:pt idx="11">
                  <c:v>1.2077747777383008</c:v>
                </c:pt>
                <c:pt idx="12">
                  <c:v>1.3081548741157256</c:v>
                </c:pt>
                <c:pt idx="13">
                  <c:v>1.405886403863942</c:v>
                </c:pt>
                <c:pt idx="14">
                  <c:v>1.500771494029651</c:v>
                </c:pt>
                <c:pt idx="15">
                  <c:v>1.592618034727094</c:v>
                </c:pt>
                <c:pt idx="16">
                  <c:v>1.6812400680949242</c:v>
                </c:pt>
                <c:pt idx="17">
                  <c:v>1.7664581647973387</c:v>
                </c:pt>
                <c:pt idx="18">
                  <c:v>1.8480997873071709</c:v>
                </c:pt>
                <c:pt idx="19">
                  <c:v>1.9259996392354284</c:v>
                </c:pt>
                <c:pt idx="20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2A-A449-B216-D143CF83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.73"/>
          <c:min val="-0.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B6-EA44-9FFD-31E0199A2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664-EE42-BDE6-1B7010FCD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A1-E94A-B4BC-706C7A7DA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in val="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3FD-0A44-9108-D68A628A20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Undamped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undamped!$E$1:$E$203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4.3846483267443013</c:v>
                </c:pt>
                <c:pt idx="2">
                  <c:v>3.7412498672712902</c:v>
                </c:pt>
                <c:pt idx="3">
                  <c:v>3.0739201760566388</c:v>
                </c:pt>
                <c:pt idx="4">
                  <c:v>2.3869278857913212</c:v>
                </c:pt>
                <c:pt idx="5">
                  <c:v>1.6846674026995467</c:v>
                </c:pt>
                <c:pt idx="6">
                  <c:v>0.97163079733529845</c:v>
                </c:pt>
                <c:pt idx="7">
                  <c:v>0.25237907066045473</c:v>
                </c:pt>
                <c:pt idx="8">
                  <c:v>-0.46848702079647797</c:v>
                </c:pt>
                <c:pt idx="9">
                  <c:v>-1.1863563940815727</c:v>
                </c:pt>
                <c:pt idx="10">
                  <c:v>-1.8966371350105922</c:v>
                </c:pt>
                <c:pt idx="11">
                  <c:v>-2.5947858707493672</c:v>
                </c:pt>
                <c:pt idx="12">
                  <c:v>-3.2763368318952026</c:v>
                </c:pt>
                <c:pt idx="13">
                  <c:v>-3.9369304181611446</c:v>
                </c:pt>
                <c:pt idx="14">
                  <c:v>-4.5723410849402253</c:v>
                </c:pt>
                <c:pt idx="15">
                  <c:v>-5.1785043723708295</c:v>
                </c:pt>
                <c:pt idx="16">
                  <c:v>-5.7515429040094102</c:v>
                </c:pt>
                <c:pt idx="17">
                  <c:v>-6.2877911888077751</c:v>
                </c:pt>
                <c:pt idx="18">
                  <c:v>-6.7838190677469212</c:v>
                </c:pt>
                <c:pt idx="19">
                  <c:v>-7.2364536551489778</c:v>
                </c:pt>
                <c:pt idx="20">
                  <c:v>-7.6427996343177336</c:v>
                </c:pt>
                <c:pt idx="21">
                  <c:v>-8.0002577776849275</c:v>
                </c:pt>
                <c:pt idx="22">
                  <c:v>-8.3065415729965402</c:v>
                </c:pt>
                <c:pt idx="23">
                  <c:v>-8.5596918491882636</c:v>
                </c:pt>
                <c:pt idx="24">
                  <c:v>-8.75808930839443</c:v>
                </c:pt>
                <c:pt idx="25">
                  <c:v>-8.9004648839283256</c:v>
                </c:pt>
                <c:pt idx="26">
                  <c:v>-8.9859078579781695</c:v>
                </c:pt>
                <c:pt idx="27">
                  <c:v>-9.0138716870931859</c:v>
                </c:pt>
                <c:pt idx="28">
                  <c:v>-8.9841774981965479</c:v>
                </c:pt>
                <c:pt idx="29">
                  <c:v>-8.8970152327626479</c:v>
                </c:pt>
                <c:pt idx="30">
                  <c:v>-8.7529424318398572</c:v>
                </c:pt>
                <c:pt idx="31">
                  <c:v>-8.5528806696904915</c:v>
                </c:pt>
                <c:pt idx="32">
                  <c:v>-8.2981096588604846</c:v>
                </c:pt>
                <c:pt idx="33">
                  <c:v>-7.9902590643862652</c:v>
                </c:pt>
                <c:pt idx="34">
                  <c:v>-7.6312980794999152</c:v>
                </c:pt>
                <c:pt idx="35">
                  <c:v>-7.2235228295125715</c:v>
                </c:pt>
                <c:pt idx="36">
                  <c:v>-6.769541684448197</c:v>
                </c:pt>
                <c:pt idx="37">
                  <c:v>-6.27225857437677</c:v>
                </c:pt>
                <c:pt idx="38">
                  <c:v>-5.7348544141718021</c:v>
                </c:pt>
                <c:pt idx="39">
                  <c:v>-5.1607667565103519</c:v>
                </c:pt>
                <c:pt idx="40">
                  <c:v>-4.5536678032669045</c:v>
                </c:pt>
                <c:pt idx="41">
                  <c:v>-3.9174409159531498</c:v>
                </c:pt>
                <c:pt idx="42">
                  <c:v>-3.2561557754566874</c:v>
                </c:pt>
                <c:pt idx="43">
                  <c:v>-2.5740423499715597</c:v>
                </c:pt>
                <c:pt idx="44">
                  <c:v>-1.8754638376370223</c:v>
                </c:pt>
                <c:pt idx="45">
                  <c:v>-1.1648887569593254</c:v>
                </c:pt>
                <c:pt idx="46">
                  <c:v>-0.44686236354256348</c:v>
                </c:pt>
                <c:pt idx="47">
                  <c:v>0.27402242403602806</c:v>
                </c:pt>
                <c:pt idx="48">
                  <c:v>0.99315440323114901</c:v>
                </c:pt>
                <c:pt idx="49">
                  <c:v>1.7059335834895095</c:v>
                </c:pt>
                <c:pt idx="50">
                  <c:v>2.4078006104914174</c:v>
                </c:pt>
                <c:pt idx="51">
                  <c:v>3.0942659304591622</c:v>
                </c:pt>
                <c:pt idx="52">
                  <c:v>3.7609385079800921</c:v>
                </c:pt>
                <c:pt idx="53">
                  <c:v>4.4035539136484037</c:v>
                </c:pt>
                <c:pt idx="54">
                  <c:v>5.0180016018605214</c:v>
                </c:pt>
                <c:pt idx="55">
                  <c:v>5.6003512042792867</c:v>
                </c:pt>
                <c:pt idx="56">
                  <c:v>6.1468776707785224</c:v>
                </c:pt>
                <c:pt idx="57">
                  <c:v>6.6540850970517171</c:v>
                </c:pt>
                <c:pt idx="58">
                  <c:v>7.1187290864694424</c:v>
                </c:pt>
                <c:pt idx="59">
                  <c:v>7.537837503145937</c:v>
                </c:pt>
                <c:pt idx="60">
                  <c:v>7.9087294834660486</c:v>
                </c:pt>
                <c:pt idx="61">
                  <c:v>8.2290325844636456</c:v>
                </c:pt>
                <c:pt idx="62">
                  <c:v>8.4966979593603824</c:v>
                </c:pt>
                <c:pt idx="63">
                  <c:v>8.7100134631931816</c:v>
                </c:pt>
                <c:pt idx="64">
                  <c:v>8.8676146046991189</c:v>
                </c:pt>
                <c:pt idx="65">
                  <c:v>8.9684932744030377</c:v>
                </c:pt>
                <c:pt idx="66">
                  <c:v>9.0120041930779085</c:v>
                </c:pt>
                <c:pt idx="67">
                  <c:v>8.9978690393297995</c:v>
                </c:pt>
                <c:pt idx="68">
                  <c:v>8.9261782299050019</c:v>
                </c:pt>
                <c:pt idx="69">
                  <c:v>8.7973903413314041</c:v>
                </c:pt>
                <c:pt idx="70">
                  <c:v>8.6123291765936507</c:v>
                </c:pt>
                <c:pt idx="71">
                  <c:v>8.3721784956053629</c:v>
                </c:pt>
                <c:pt idx="72">
                  <c:v>8.0784744431853959</c:v>
                </c:pt>
                <c:pt idx="73">
                  <c:v>7.733095722973248</c:v>
                </c:pt>
                <c:pt idx="74">
                  <c:v>7.3382515801370456</c:v>
                </c:pt>
                <c:pt idx="75">
                  <c:v>6.8964676697437532</c:v>
                </c:pt>
                <c:pt idx="76">
                  <c:v>6.4105699011857995</c:v>
                </c:pt>
                <c:pt idx="77">
                  <c:v>5.8836663620046847</c:v>
                </c:pt>
                <c:pt idx="78">
                  <c:v>5.3191274367373911</c:v>
                </c:pt>
                <c:pt idx="79">
                  <c:v>4.7205642479571335</c:v>
                </c:pt>
                <c:pt idx="80">
                  <c:v>4.0918055574122318</c:v>
                </c:pt>
                <c:pt idx="81">
                  <c:v>3.4368732750169744</c:v>
                </c:pt>
                <c:pt idx="82">
                  <c:v>2.7599567323533516</c:v>
                </c:pt>
                <c:pt idx="83">
                  <c:v>2.0653858852454707</c:v>
                </c:pt>
                <c:pt idx="84">
                  <c:v>1.3576036168187104</c:v>
                </c:pt>
                <c:pt idx="85">
                  <c:v>0.64113731820952458</c:v>
                </c:pt>
                <c:pt idx="86">
                  <c:v>-7.9430071287630355E-2</c:v>
                </c:pt>
                <c:pt idx="87">
                  <c:v>-0.7994893793920208</c:v>
                </c:pt>
                <c:pt idx="88">
                  <c:v>-1.5144346838099487</c:v>
                </c:pt>
                <c:pt idx="89">
                  <c:v>-2.2196927744192276</c:v>
                </c:pt>
                <c:pt idx="90">
                  <c:v>-2.9107524062074148</c:v>
                </c:pt>
                <c:pt idx="91">
                  <c:v>-3.5831931558447834</c:v>
                </c:pt>
                <c:pt idx="92">
                  <c:v>-4.2327136973084816</c:v>
                </c:pt>
                <c:pt idx="93">
                  <c:v>-4.8551593156903419</c:v>
                </c:pt>
                <c:pt idx="94">
                  <c:v>-5.4465484831939008</c:v>
                </c:pt>
                <c:pt idx="95">
                  <c:v>-6.0030983273249046</c:v>
                </c:pt>
                <c:pt idx="96">
                  <c:v>-6.5212488283658301</c:v>
                </c:pt>
                <c:pt idx="97">
                  <c:v>-6.9976855913531306</c:v>
                </c:pt>
                <c:pt idx="98">
                  <c:v>-7.4293610468942779</c:v>
                </c:pt>
                <c:pt idx="99">
                  <c:v>-7.8135139452117306</c:v>
                </c:pt>
                <c:pt idx="100">
                  <c:v>-8.147687018718452</c:v>
                </c:pt>
                <c:pt idx="101">
                  <c:v>-8.4297427001447787</c:v>
                </c:pt>
                <c:pt idx="102">
                  <c:v>-8.6578767956742784</c:v>
                </c:pt>
                <c:pt idx="103">
                  <c:v>-8.8306300256271726</c:v>
                </c:pt>
                <c:pt idx="104">
                  <c:v>-8.9468973588703395</c:v>
                </c:pt>
                <c:pt idx="105">
                  <c:v>-9.0059350812455339</c:v>
                </c:pt>
                <c:pt idx="106">
                  <c:v>-9.0073655528019962</c:v>
                </c:pt>
                <c:pt idx="107">
                  <c:v>-8.9511796234033962</c:v>
                </c:pt>
                <c:pt idx="108">
                  <c:v>-8.8377366912574917</c:v>
                </c:pt>
                <c:pt idx="109">
                  <c:v>-8.6677624039940699</c:v>
                </c:pt>
                <c:pt idx="110">
                  <c:v>-8.4423440169964756</c:v>
                </c:pt>
                <c:pt idx="111">
                  <c:v>-8.1629234386775238</c:v>
                </c:pt>
                <c:pt idx="112">
                  <c:v>-7.8312880071863251</c:v>
                </c:pt>
                <c:pt idx="113">
                  <c:v>-7.4495590575436132</c:v>
                </c:pt>
                <c:pt idx="114">
                  <c:v>-7.0201783523368899</c:v>
                </c:pt>
                <c:pt idx="115">
                  <c:v>-6.5458924627726311</c:v>
                </c:pt>
                <c:pt idx="116">
                  <c:v>-6.0297351999935396</c:v>
                </c:pt>
                <c:pt idx="117">
                  <c:v>-5.4750082090404213</c:v>
                </c:pt>
                <c:pt idx="118">
                  <c:v>-4.8852598495911383</c:v>
                </c:pt>
                <c:pt idx="119">
                  <c:v>-4.2642624985678301</c:v>
                </c:pt>
                <c:pt idx="120">
                  <c:v>-3.6159884197982288</c:v>
                </c:pt>
                <c:pt idx="121">
                  <c:v>-2.9445843550829442</c:v>
                </c:pt>
                <c:pt idx="122">
                  <c:v>-2.254344999199124</c:v>
                </c:pt>
                <c:pt idx="123">
                  <c:v>-1.5496855285099835</c:v>
                </c:pt>
                <c:pt idx="124">
                  <c:v>-0.83511335890333305</c:v>
                </c:pt>
                <c:pt idx="125">
                  <c:v>-0.11519931371192449</c:v>
                </c:pt>
                <c:pt idx="126">
                  <c:v>0.60545161395745861</c:v>
                </c:pt>
                <c:pt idx="127">
                  <c:v>1.3222297174648645</c:v>
                </c:pt>
                <c:pt idx="128">
                  <c:v>2.0305500630285547</c:v>
                </c:pt>
                <c:pt idx="129">
                  <c:v>2.7258818176546464</c:v>
                </c:pt>
                <c:pt idx="130">
                  <c:v>3.4037772310063183</c:v>
                </c:pt>
                <c:pt idx="131">
                  <c:v>4.0599000858275591</c:v>
                </c:pt>
                <c:pt idx="132">
                  <c:v>4.6900534349358072</c:v>
                </c:pt>
                <c:pt idx="133">
                  <c:v>5.2902064473613875</c:v>
                </c:pt>
                <c:pt idx="134">
                  <c:v>5.8565201919100911</c:v>
                </c:pt>
                <c:pt idx="135">
                  <c:v>6.3853721932220573</c:v>
                </c:pt>
                <c:pt idx="136">
                  <c:v>6.8733796032520011</c:v>
                </c:pt>
                <c:pt idx="137">
                  <c:v>7.3174208399523737</c:v>
                </c:pt>
                <c:pt idx="138">
                  <c:v>7.7146555547457449</c:v>
                </c:pt>
                <c:pt idx="139">
                  <c:v>8.0625428010627047</c:v>
                </c:pt>
                <c:pt idx="140">
                  <c:v>8.3588572877286627</c:v>
                </c:pt>
                <c:pt idx="141">
                  <c:v>8.601703613233326</c:v>
                </c:pt>
                <c:pt idx="142">
                  <c:v>8.7895283898321104</c:v>
                </c:pt>
                <c:pt idx="143">
                  <c:v>8.9211301799265996</c:v>
                </c:pt>
                <c:pt idx="144">
                  <c:v>8.9956671811651461</c:v>
                </c:pt>
                <c:pt idx="145">
                  <c:v>9.0126626111051831</c:v>
                </c:pt>
                <c:pt idx="146">
                  <c:v>8.9720077569937882</c:v>
                </c:pt>
                <c:pt idx="147">
                  <c:v>8.8739626711583082</c:v>
                </c:pt>
                <c:pt idx="148">
                  <c:v>8.7191545075589154</c:v>
                </c:pt>
                <c:pt idx="149">
                  <c:v>8.5085735101434938</c:v>
                </c:pt>
                <c:pt idx="150">
                  <c:v>8.2435666786656903</c:v>
                </c:pt>
                <c:pt idx="151">
                  <c:v>7.92582915248326</c:v>
                </c:pt>
                <c:pt idx="152">
                  <c:v>7.5573933674510245</c:v>
                </c:pt>
                <c:pt idx="153">
                  <c:v>7.1406160552672979</c:v>
                </c:pt>
                <c:pt idx="154">
                  <c:v>6.6781631684336205</c:v>
                </c:pt>
                <c:pt idx="155">
                  <c:v>6.1729928272565804</c:v>
                </c:pt>
                <c:pt idx="156">
                  <c:v>5.6283363979727596</c:v>
                </c:pt>
                <c:pt idx="157">
                  <c:v>5.047677823032191</c:v>
                </c:pt>
                <c:pt idx="158">
                  <c:v>4.4347313357559992</c:v>
                </c:pt>
                <c:pt idx="159">
                  <c:v>3.7934177019183561</c:v>
                </c:pt>
                <c:pt idx="160">
                  <c:v>3.127839140225559</c:v>
                </c:pt>
                <c:pt idx="161">
                  <c:v>2.4422530821155544</c:v>
                </c:pt>
                <c:pt idx="162">
                  <c:v>1.7410449387256728</c:v>
                </c:pt>
                <c:pt idx="163">
                  <c:v>1.0287000492270248</c:v>
                </c:pt>
                <c:pt idx="164">
                  <c:v>0.3097749899605029</c:v>
                </c:pt>
                <c:pt idx="165">
                  <c:v>-0.41113157210201479</c:v>
                </c:pt>
                <c:pt idx="166">
                  <c:v>-1.1294082951328352</c:v>
                </c:pt>
                <c:pt idx="167">
                  <c:v>-1.8404606592994712</c:v>
                </c:pt>
                <c:pt idx="168">
                  <c:v>-2.5397403560122767</c:v>
                </c:pt>
                <c:pt idx="169">
                  <c:v>-3.2227743815778482</c:v>
                </c:pt>
                <c:pt idx="170">
                  <c:v>-3.8851936491580608</c:v>
                </c:pt>
                <c:pt idx="171">
                  <c:v>-4.522760936015862</c:v>
                </c:pt>
                <c:pt idx="172">
                  <c:v>-5.1313979872808249</c:v>
                </c:pt>
                <c:pt idx="173">
                  <c:v>-5.7072116028628432</c:v>
                </c:pt>
                <c:pt idx="174">
                  <c:v>-6.246518540646754</c:v>
                </c:pt>
                <c:pt idx="175">
                  <c:v>-6.7458690766724239</c:v>
                </c:pt>
                <c:pt idx="176">
                  <c:v>-7.2020690715955382</c:v>
                </c:pt>
                <c:pt idx="177">
                  <c:v>-7.6122004022790861</c:v>
                </c:pt>
                <c:pt idx="178">
                  <c:v>-7.9736396278230206</c:v>
                </c:pt>
                <c:pt idx="179">
                  <c:v>-8.2840747706332518</c:v>
                </c:pt>
                <c:pt idx="180">
                  <c:v>-8.5415201051883916</c:v>
                </c:pt>
                <c:pt idx="181">
                  <c:v>-8.7443288599065827</c:v>
                </c:pt>
                <c:pt idx="182">
                  <c:v>-8.8912037508638484</c:v>
                </c:pt>
                <c:pt idx="183">
                  <c:v>-8.9812052799840849</c:v>
                </c:pt>
                <c:pt idx="184">
                  <c:v>-9.0137577446206123</c:v>
                </c:pt>
                <c:pt idx="185">
                  <c:v>-8.9886529200884695</c:v>
                </c:pt>
                <c:pt idx="186">
                  <c:v>-8.9060513915918023</c:v>
                </c:pt>
                <c:pt idx="187">
                  <c:v>-8.7664815270265848</c:v>
                </c:pt>
                <c:pt idx="188">
                  <c:v>-8.5708360972291793</c:v>
                </c:pt>
                <c:pt idx="189">
                  <c:v>-8.3203665652896763</c:v>
                </c:pt>
                <c:pt idx="190">
                  <c:v>-8.0166750814588461</c:v>
                </c:pt>
                <c:pt idx="191">
                  <c:v>-7.6617042348540618</c:v>
                </c:pt>
                <c:pt idx="192">
                  <c:v>-7.2577246275182201</c:v>
                </c:pt>
                <c:pt idx="193">
                  <c:v>-6.8073203503153472</c:v>
                </c:pt>
                <c:pt idx="194">
                  <c:v>-6.3133724535675455</c:v>
                </c:pt>
                <c:pt idx="195">
                  <c:v>-5.7790405181648206</c:v>
                </c:pt>
                <c:pt idx="196">
                  <c:v>-5.2077424450297878</c:v>
                </c:pt>
                <c:pt idx="197">
                  <c:v>-4.6031325922157142</c:v>
                </c:pt>
                <c:pt idx="198">
                  <c:v>-3.9690783994858605</c:v>
                </c:pt>
                <c:pt idx="199">
                  <c:v>-3.309635649897035</c:v>
                </c:pt>
                <c:pt idx="200">
                  <c:v>-2.6290225266288414</c:v>
                </c:pt>
                <c:pt idx="201">
                  <c:v>-1.9315926310062714</c:v>
                </c:pt>
                <c:pt idx="202">
                  <c:v>-1.2218071343083934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CB-BF4A-87EF-142809A38E47}"/>
            </c:ext>
          </c:extLst>
        </c:ser>
        <c:ser>
          <c:idx val="1"/>
          <c:order val="1"/>
          <c:tx>
            <c:v>Underdamped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underdamped!$E$1:$E$203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underdamped!$F$1:$F$203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4.396688352128562</c:v>
                </c:pt>
                <c:pt idx="2">
                  <c:v>3.7894641413983159</c:v>
                </c:pt>
                <c:pt idx="3">
                  <c:v>3.1822882866262523</c:v>
                </c:pt>
                <c:pt idx="4">
                  <c:v>2.5789660935725527</c:v>
                </c:pt>
                <c:pt idx="5">
                  <c:v>1.9831294960375145</c:v>
                </c:pt>
                <c:pt idx="6">
                  <c:v>1.398221080396943</c:v>
                </c:pt>
                <c:pt idx="7">
                  <c:v>0.82747992381807522</c:v>
                </c:pt>
                <c:pt idx="8">
                  <c:v>0.27392926383984878</c:v>
                </c:pt>
                <c:pt idx="9">
                  <c:v>-0.25963399517530095</c:v>
                </c:pt>
                <c:pt idx="10">
                  <c:v>-0.77064794494473765</c:v>
                </c:pt>
                <c:pt idx="11">
                  <c:v>-1.2567925229852319</c:v>
                </c:pt>
                <c:pt idx="12">
                  <c:v>-1.7159945772947183</c:v>
                </c:pt>
                <c:pt idx="13">
                  <c:v>-2.1464311842312509</c:v>
                </c:pt>
                <c:pt idx="14">
                  <c:v>-2.546531267278028</c:v>
                </c:pt>
                <c:pt idx="15">
                  <c:v>-2.9149755731674731</c:v>
                </c:pt>
                <c:pt idx="16">
                  <c:v>-3.2506950699229558</c:v>
                </c:pt>
                <c:pt idx="17">
                  <c:v>-3.5528678387404984</c:v>
                </c:pt>
                <c:pt idx="18">
                  <c:v>-3.8209145382567855</c:v>
                </c:pt>
                <c:pt idx="19">
                  <c:v>-4.0544925256216446</c:v>
                </c:pt>
                <c:pt idx="20">
                  <c:v>-4.2534887239053223</c:v>
                </c:pt>
                <c:pt idx="21">
                  <c:v>-4.4180113297213151</c:v>
                </c:pt>
                <c:pt idx="22">
                  <c:v>-4.5483804585365775</c:v>
                </c:pt>
                <c:pt idx="23">
                  <c:v>-4.6451178279801564</c:v>
                </c:pt>
                <c:pt idx="24">
                  <c:v>-4.7089355815600351</c:v>
                </c:pt>
                <c:pt idx="25">
                  <c:v>-4.7407243565724473</c:v>
                </c:pt>
                <c:pt idx="26">
                  <c:v>-4.7415407006575929</c:v>
                </c:pt>
                <c:pt idx="27">
                  <c:v>-4.7125939414442435</c:v>
                </c:pt>
                <c:pt idx="28">
                  <c:v>-4.6552326130597743</c:v>
                </c:pt>
                <c:pt idx="29">
                  <c:v>-4.5709305419916317</c:v>
                </c:pt>
                <c:pt idx="30">
                  <c:v>-4.461272692903715</c:v>
                </c:pt>
                <c:pt idx="31">
                  <c:v>-4.327940872571574</c:v>
                </c:pt>
                <c:pt idx="32">
                  <c:v>-4.1726993871409022</c:v>
                </c:pt>
                <c:pt idx="33">
                  <c:v>-3.9973807444735159</c:v>
                </c:pt>
                <c:pt idx="34">
                  <c:v>-3.803871489464083</c:v>
                </c:pt>
                <c:pt idx="35">
                  <c:v>-3.5940982559312245</c:v>
                </c:pt>
                <c:pt idx="36">
                  <c:v>-3.3700141140504183</c:v>
                </c:pt>
                <c:pt idx="37">
                  <c:v>-3.1335852873466457</c:v>
                </c:pt>
                <c:pt idx="38">
                  <c:v>-2.8867783080451801</c:v>
                </c:pt>
                <c:pt idx="39">
                  <c:v>-2.63154767413261</c:v>
                </c:pt>
                <c:pt idx="40">
                  <c:v>-2.3698240658502532</c:v>
                </c:pt>
                <c:pt idx="41">
                  <c:v>-2.1035031735709313</c:v>
                </c:pt>
                <c:pt idx="42">
                  <c:v>-1.8344351831395067</c:v>
                </c:pt>
                <c:pt idx="43">
                  <c:v>-1.5644149588281753</c:v>
                </c:pt>
                <c:pt idx="44">
                  <c:v>-1.2951729581089142</c:v>
                </c:pt>
                <c:pt idx="45">
                  <c:v>-1.0283669065156225</c:v>
                </c:pt>
                <c:pt idx="46">
                  <c:v>-0.76557425499391152</c:v>
                </c:pt>
                <c:pt idx="47">
                  <c:v>-0.50828543635175405</c:v>
                </c:pt>
                <c:pt idx="48">
                  <c:v>-0.25789793176220421</c:v>
                </c:pt>
                <c:pt idx="49">
                  <c:v>-1.5711152760642395E-2</c:v>
                </c:pt>
                <c:pt idx="50">
                  <c:v>0.21707786114778607</c:v>
                </c:pt>
                <c:pt idx="51">
                  <c:v>0.43937793427362415</c:v>
                </c:pt>
                <c:pt idx="52">
                  <c:v>0.65020644581106524</c:v>
                </c:pt>
                <c:pt idx="53">
                  <c:v>0.84869123471112251</c:v>
                </c:pt>
                <c:pt idx="54">
                  <c:v>1.0340717372429127</c:v>
                </c:pt>
                <c:pt idx="55">
                  <c:v>1.2056993801968858</c:v>
                </c:pt>
                <c:pt idx="56">
                  <c:v>1.363037256451165</c:v>
                </c:pt>
                <c:pt idx="57">
                  <c:v>1.5056591130742978</c:v>
                </c:pt>
                <c:pt idx="58">
                  <c:v>1.6332476852651236</c:v>
                </c:pt>
                <c:pt idx="59">
                  <c:v>1.7455924122267004</c:v>
                </c:pt>
                <c:pt idx="60">
                  <c:v>1.8425865735311935</c:v>
                </c:pt>
                <c:pt idx="61">
                  <c:v>1.9242238866546197</c:v>
                </c:pt>
                <c:pt idx="62">
                  <c:v>1.9905946081439028</c:v>
                </c:pt>
                <c:pt idx="63">
                  <c:v>2.0418811823261089</c:v>
                </c:pt>
                <c:pt idx="64">
                  <c:v>2.078353482585082</c:v>
                </c:pt>
                <c:pt idx="65">
                  <c:v>2.1003636910199961</c:v>
                </c:pt>
                <c:pt idx="66">
                  <c:v>2.108340862771342</c:v>
                </c:pt>
                <c:pt idx="67">
                  <c:v>2.1027852214622986</c:v>
                </c:pt>
                <c:pt idx="68">
                  <c:v>2.084262232068129</c:v>
                </c:pt>
                <c:pt idx="69">
                  <c:v>2.0533964971059389</c:v>
                </c:pt>
                <c:pt idx="70">
                  <c:v>2.0108655213454916</c:v>
                </c:pt>
                <c:pt idx="71">
                  <c:v>1.9573933892938546</c:v>
                </c:pt>
                <c:pt idx="72">
                  <c:v>1.8937443985184217</c:v>
                </c:pt>
                <c:pt idx="73">
                  <c:v>1.8207166904611582</c:v>
                </c:pt>
                <c:pt idx="74">
                  <c:v>1.739135918779444</c:v>
                </c:pt>
                <c:pt idx="75">
                  <c:v>1.6498489934437464</c:v>
                </c:pt>
                <c:pt idx="76">
                  <c:v>1.5537179368483283</c:v>
                </c:pt>
                <c:pt idx="77">
                  <c:v>1.4516138860671972</c:v>
                </c:pt>
                <c:pt idx="78">
                  <c:v>1.3444112731327742</c:v>
                </c:pt>
                <c:pt idx="79">
                  <c:v>1.2329822128485857</c:v>
                </c:pt>
                <c:pt idx="80">
                  <c:v>1.1181911251887779</c:v>
                </c:pt>
                <c:pt idx="81">
                  <c:v>1.0008896168056043</c:v>
                </c:pt>
                <c:pt idx="82">
                  <c:v>0.88191164357981833</c:v>
                </c:pt>
                <c:pt idx="83">
                  <c:v>0.76206897352658687</c:v>
                </c:pt>
                <c:pt idx="84">
                  <c:v>0.64214696672898097</c:v>
                </c:pt>
                <c:pt idx="85">
                  <c:v>0.52290068632947562</c:v>
                </c:pt>
                <c:pt idx="86">
                  <c:v>0.40505135198389736</c:v>
                </c:pt>
                <c:pt idx="87">
                  <c:v>0.28928314458777304</c:v>
                </c:pt>
                <c:pt idx="88">
                  <c:v>0.17624036853692304</c:v>
                </c:pt>
                <c:pt idx="89">
                  <c:v>6.6524975296812131E-2</c:v>
                </c:pt>
                <c:pt idx="90">
                  <c:v>-3.9305550358397008E-2</c:v>
                </c:pt>
                <c:pt idx="91">
                  <c:v>-0.14073994240357313</c:v>
                </c:pt>
                <c:pt idx="92">
                  <c:v>-0.23731454711368666</c:v>
                </c:pt>
                <c:pt idx="93">
                  <c:v>-0.32861436342743278</c:v>
                </c:pt>
                <c:pt idx="94">
                  <c:v>-0.41427373744866036</c:v>
                </c:pt>
                <c:pt idx="95">
                  <c:v>-0.49397672029226325</c:v>
                </c:pt>
                <c:pt idx="96">
                  <c:v>-0.56745710023120421</c:v>
                </c:pt>
                <c:pt idx="97">
                  <c:v>-0.63449812171390585</c:v>
                </c:pt>
                <c:pt idx="98">
                  <c:v>-0.69493190529186744</c:v>
                </c:pt>
                <c:pt idx="99">
                  <c:v>-0.74863858382224424</c:v>
                </c:pt>
                <c:pt idx="100">
                  <c:v>-0.79554517148670145</c:v>
                </c:pt>
                <c:pt idx="101">
                  <c:v>-0.83562418319461407</c:v>
                </c:pt>
                <c:pt idx="102">
                  <c:v>-0.8688920228150081</c:v>
                </c:pt>
                <c:pt idx="103">
                  <c:v>-0.89540715940792226</c:v>
                </c:pt>
                <c:pt idx="104">
                  <c:v>-0.91526811120352569</c:v>
                </c:pt>
                <c:pt idx="105">
                  <c:v>-0.92861125750844409</c:v>
                </c:pt>
                <c:pt idx="106">
                  <c:v>-0.93560849900647558</c:v>
                </c:pt>
                <c:pt idx="107">
                  <c:v>-0.9364647870689462</c:v>
                </c:pt>
                <c:pt idx="108">
                  <c:v>-0.93141554270300075</c:v>
                </c:pt>
                <c:pt idx="109">
                  <c:v>-0.92072398564925728</c:v>
                </c:pt>
                <c:pt idx="110">
                  <c:v>-0.90467839389940674</c:v>
                </c:pt>
                <c:pt idx="111">
                  <c:v>-0.88358931354579373</c:v>
                </c:pt>
                <c:pt idx="112">
                  <c:v>-0.85778673840569641</c:v>
                </c:pt>
                <c:pt idx="113">
                  <c:v>-0.82761727829018494</c:v>
                </c:pt>
                <c:pt idx="114">
                  <c:v>-0.79344133411873852</c:v>
                </c:pt>
                <c:pt idx="115">
                  <c:v>-0.75563029732420206</c:v>
                </c:pt>
                <c:pt idx="116">
                  <c:v>-0.71456379015633575</c:v>
                </c:pt>
                <c:pt idx="117">
                  <c:v>-0.67062696258455845</c:v>
                </c:pt>
                <c:pt idx="118">
                  <c:v>-0.62420786052993893</c:v>
                </c:pt>
                <c:pt idx="119">
                  <c:v>-0.57569487913167028</c:v>
                </c:pt>
                <c:pt idx="120">
                  <c:v>-0.52547431368268371</c:v>
                </c:pt>
                <c:pt idx="121">
                  <c:v>-0.47392801976120325</c:v>
                </c:pt>
                <c:pt idx="122">
                  <c:v>-0.42143119294839509</c:v>
                </c:pt>
                <c:pt idx="123">
                  <c:v>-0.3683502773650173</c:v>
                </c:pt>
                <c:pt idx="124">
                  <c:v>-0.31504101109018529</c:v>
                </c:pt>
                <c:pt idx="125">
                  <c:v>-0.26184661535093279</c:v>
                </c:pt>
                <c:pt idx="126">
                  <c:v>-0.20909613319965037</c:v>
                </c:pt>
                <c:pt idx="127">
                  <c:v>-0.15710292223494463</c:v>
                </c:pt>
                <c:pt idx="128">
                  <c:v>-0.10616330477696226</c:v>
                </c:pt>
                <c:pt idx="129">
                  <c:v>-5.6555377787157829E-2</c:v>
                </c:pt>
                <c:pt idx="130">
                  <c:v>-8.5379837310631795E-3</c:v>
                </c:pt>
                <c:pt idx="131">
                  <c:v>3.7650157473579748E-2</c:v>
                </c:pt>
                <c:pt idx="132">
                  <c:v>8.1791156296577933E-2</c:v>
                </c:pt>
                <c:pt idx="133">
                  <c:v>0.12368850306653502</c:v>
                </c:pt>
                <c:pt idx="134">
                  <c:v>0.16316746183795158</c:v>
                </c:pt>
                <c:pt idx="135">
                  <c:v>0.20007531228581071</c:v>
                </c:pt>
                <c:pt idx="136">
                  <c:v>0.23428144406980686</c:v>
                </c:pt>
                <c:pt idx="137">
                  <c:v>0.26567730886128565</c:v>
                </c:pt>
                <c:pt idx="138">
                  <c:v>0.29417623591481978</c:v>
                </c:pt>
                <c:pt idx="139">
                  <c:v>0.31971311769133359</c:v>
                </c:pt>
                <c:pt idx="140">
                  <c:v>0.34224397259939465</c:v>
                </c:pt>
                <c:pt idx="141">
                  <c:v>0.36174539241469389</c:v>
                </c:pt>
                <c:pt idx="142">
                  <c:v>0.37821388236440978</c:v>
                </c:pt>
                <c:pt idx="143">
                  <c:v>0.39166510222304002</c:v>
                </c:pt>
                <c:pt idx="144">
                  <c:v>0.40213301705967464</c:v>
                </c:pt>
                <c:pt idx="145">
                  <c:v>0.40966896650444451</c:v>
                </c:pt>
                <c:pt idx="146">
                  <c:v>0.41434066156506405</c:v>
                </c:pt>
                <c:pt idx="147">
                  <c:v>0.41623111812458674</c:v>
                </c:pt>
                <c:pt idx="148">
                  <c:v>0.41543753629046815</c:v>
                </c:pt>
                <c:pt idx="149">
                  <c:v>0.41207013474500431</c:v>
                </c:pt>
                <c:pt idx="150">
                  <c:v>0.40625094917059579</c:v>
                </c:pt>
                <c:pt idx="151">
                  <c:v>0.39811260369276735</c:v>
                </c:pt>
                <c:pt idx="152">
                  <c:v>0.38779706410240861</c:v>
                </c:pt>
                <c:pt idx="153">
                  <c:v>0.37545438138941056</c:v>
                </c:pt>
                <c:pt idx="154">
                  <c:v>0.36124143384606744</c:v>
                </c:pt>
                <c:pt idx="155">
                  <c:v>0.3453206756837725</c:v>
                </c:pt>
                <c:pt idx="156">
                  <c:v>0.32785889975422106</c:v>
                </c:pt>
                <c:pt idx="157">
                  <c:v>0.30902602158023751</c:v>
                </c:pt>
                <c:pt idx="158">
                  <c:v>0.28899389148521443</c:v>
                </c:pt>
                <c:pt idx="159">
                  <c:v>0.26793514116775402</c:v>
                </c:pt>
                <c:pt idx="160">
                  <c:v>0.24602207060327469</c:v>
                </c:pt>
                <c:pt idx="161">
                  <c:v>0.22342558067084595</c:v>
                </c:pt>
                <c:pt idx="162">
                  <c:v>0.20031415640514402</c:v>
                </c:pt>
                <c:pt idx="163">
                  <c:v>0.17685290526384212</c:v>
                </c:pt>
                <c:pt idx="164">
                  <c:v>0.1532026542836466</c:v>
                </c:pt>
                <c:pt idx="165">
                  <c:v>0.12951910947707018</c:v>
                </c:pt>
                <c:pt idx="166">
                  <c:v>0.10595208030031113</c:v>
                </c:pt>
                <c:pt idx="167">
                  <c:v>8.2644771503621525E-2</c:v>
                </c:pt>
                <c:pt idx="168">
                  <c:v>5.9733144162406597E-2</c:v>
                </c:pt>
                <c:pt idx="169">
                  <c:v>3.7345347182985149E-2</c:v>
                </c:pt>
                <c:pt idx="170">
                  <c:v>1.560122008432094E-2</c:v>
                </c:pt>
                <c:pt idx="171">
                  <c:v>-5.3881326213133431E-3</c:v>
                </c:pt>
                <c:pt idx="172">
                  <c:v>-2.5520695587401332E-2</c:v>
                </c:pt>
                <c:pt idx="173">
                  <c:v>-4.4703825913271614E-2</c:v>
                </c:pt>
                <c:pt idx="174">
                  <c:v>-6.2854466548146123E-2</c:v>
                </c:pt>
                <c:pt idx="175">
                  <c:v>-7.9899291220918822E-2</c:v>
                </c:pt>
                <c:pt idx="176">
                  <c:v>-9.5774782671812331E-2</c:v>
                </c:pt>
                <c:pt idx="177">
                  <c:v>-0.11042724631064904</c:v>
                </c:pt>
                <c:pt idx="178">
                  <c:v>-0.12381276174804663</c:v>
                </c:pt>
                <c:pt idx="179">
                  <c:v>-0.13589707493949935</c:v>
                </c:pt>
                <c:pt idx="180">
                  <c:v>-0.1466554339472371</c:v>
                </c:pt>
                <c:pt idx="181">
                  <c:v>-0.1560723715604676</c:v>
                </c:pt>
                <c:pt idx="182">
                  <c:v>-0.16414143822076671</c:v>
                </c:pt>
                <c:pt idx="183">
                  <c:v>-0.17086488887582571</c:v>
                </c:pt>
                <c:pt idx="184">
                  <c:v>-0.17625332753158415</c:v>
                </c:pt>
                <c:pt idx="185">
                  <c:v>-0.18032531339020322</c:v>
                </c:pt>
                <c:pt idx="186">
                  <c:v>-0.18310693254976806</c:v>
                </c:pt>
                <c:pt idx="187">
                  <c:v>-0.18463133930165265</c:v>
                </c:pt>
                <c:pt idx="188">
                  <c:v>-0.18493827109386668</c:v>
                </c:pt>
                <c:pt idx="189">
                  <c:v>-0.18407354123429981</c:v>
                </c:pt>
                <c:pt idx="190">
                  <c:v>-0.18208851338762225</c:v>
                </c:pt>
                <c:pt idx="191">
                  <c:v>-0.17903956187480616</c:v>
                </c:pt>
                <c:pt idx="192">
                  <c:v>-0.17498752171606471</c:v>
                </c:pt>
                <c:pt idx="193">
                  <c:v>-0.16999713226779406</c:v>
                </c:pt>
                <c:pt idx="194">
                  <c:v>-0.16413647819329027</c:v>
                </c:pt>
                <c:pt idx="195">
                  <c:v>-0.15747643137709072</c:v>
                </c:pt>
                <c:pt idx="196">
                  <c:v>-0.15009009724532915</c:v>
                </c:pt>
                <c:pt idx="197">
                  <c:v>-0.1420522687911058</c:v>
                </c:pt>
                <c:pt idx="198">
                  <c:v>-0.13343889142620163</c:v>
                </c:pt>
                <c:pt idx="199">
                  <c:v>-0.12432654159019486</c:v>
                </c:pt>
                <c:pt idx="200">
                  <c:v>-0.11479192184684565</c:v>
                </c:pt>
                <c:pt idx="201">
                  <c:v>-0.10491137498719115</c:v>
                </c:pt>
                <c:pt idx="202">
                  <c:v>-9.476041944083119E-2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BCB-BF4A-87EF-142809A38E47}"/>
            </c:ext>
          </c:extLst>
        </c:ser>
        <c:ser>
          <c:idx val="2"/>
          <c:order val="2"/>
          <c:tx>
            <c:v>Critically-damped</c:v>
          </c:tx>
          <c:spPr>
            <a:ln w="19050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xVal>
            <c:numRef>
              <c:f>'critically 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'critically 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4.6155817319331787</c:v>
                </c:pt>
                <c:pt idx="2">
                  <c:v>4.2607189448310567</c:v>
                </c:pt>
                <c:pt idx="3">
                  <c:v>3.9331393053327672</c:v>
                </c:pt>
                <c:pt idx="4">
                  <c:v>3.6307451853684549</c:v>
                </c:pt>
                <c:pt idx="5">
                  <c:v>3.3516002301781969</c:v>
                </c:pt>
                <c:pt idx="6">
                  <c:v>3.0939169590307043</c:v>
                </c:pt>
                <c:pt idx="7">
                  <c:v>2.8560453192440742</c:v>
                </c:pt>
                <c:pt idx="8">
                  <c:v>2.636462120215243</c:v>
                </c:pt>
                <c:pt idx="9">
                  <c:v>2.4337612797998585</c:v>
                </c:pt>
                <c:pt idx="10">
                  <c:v>2.2466448205861083</c:v>
                </c:pt>
                <c:pt idx="11">
                  <c:v>2.0739145584079073</c:v>
                </c:pt>
                <c:pt idx="12">
                  <c:v>1.9144644298755602</c:v>
                </c:pt>
                <c:pt idx="13">
                  <c:v>1.7672734097939011</c:v>
                </c:pt>
                <c:pt idx="14">
                  <c:v>1.6313989731151977</c:v>
                </c:pt>
                <c:pt idx="15">
                  <c:v>1.5059710595610107</c:v>
                </c:pt>
                <c:pt idx="16">
                  <c:v>1.3901865022659707</c:v>
                </c:pt>
                <c:pt idx="17">
                  <c:v>1.2833038847677793</c:v>
                </c:pt>
                <c:pt idx="18">
                  <c:v>1.1846387934106086</c:v>
                </c:pt>
                <c:pt idx="19">
                  <c:v>1.0935594347610735</c:v>
                </c:pt>
                <c:pt idx="20">
                  <c:v>1.0094825899732767</c:v>
                </c:pt>
                <c:pt idx="21">
                  <c:v>0.93186988019704942</c:v>
                </c:pt>
                <c:pt idx="22">
                  <c:v>0.86022431911525232</c:v>
                </c:pt>
                <c:pt idx="23">
                  <c:v>0.79408713053460311</c:v>
                </c:pt>
                <c:pt idx="24">
                  <c:v>0.73303481065175025</c:v>
                </c:pt>
                <c:pt idx="25">
                  <c:v>0.67667641618306307</c:v>
                </c:pt>
                <c:pt idx="26">
                  <c:v>0.62465106099291179</c:v>
                </c:pt>
                <c:pt idx="27">
                  <c:v>0.57662560519031225</c:v>
                </c:pt>
                <c:pt idx="28">
                  <c:v>0.53229252189626375</c:v>
                </c:pt>
                <c:pt idx="29">
                  <c:v>0.49136792802180729</c:v>
                </c:pt>
                <c:pt idx="30">
                  <c:v>0.45358976644706217</c:v>
                </c:pt>
                <c:pt idx="31">
                  <c:v>0.4187161279609794</c:v>
                </c:pt>
                <c:pt idx="32">
                  <c:v>0.38652370221649834</c:v>
                </c:pt>
                <c:pt idx="33">
                  <c:v>0.35680634778192993</c:v>
                </c:pt>
                <c:pt idx="34">
                  <c:v>0.32937377213201446</c:v>
                </c:pt>
                <c:pt idx="35">
                  <c:v>0.30405031312608949</c:v>
                </c:pt>
                <c:pt idx="36">
                  <c:v>0.28067381417066828</c:v>
                </c:pt>
                <c:pt idx="37">
                  <c:v>0.25909458586362882</c:v>
                </c:pt>
                <c:pt idx="38">
                  <c:v>0.23917444747099154</c:v>
                </c:pt>
                <c:pt idx="39">
                  <c:v>0.22078584209846402</c:v>
                </c:pt>
                <c:pt idx="40">
                  <c:v>0.20381101989183079</c:v>
                </c:pt>
                <c:pt idx="41">
                  <c:v>0.18814128403588076</c:v>
                </c:pt>
                <c:pt idx="42">
                  <c:v>0.1736762947236925</c:v>
                </c:pt>
                <c:pt idx="43">
                  <c:v>0.16032342663930357</c:v>
                </c:pt>
                <c:pt idx="44">
                  <c:v>0.14799717583945973</c:v>
                </c:pt>
                <c:pt idx="45">
                  <c:v>0.13661861223646254</c:v>
                </c:pt>
                <c:pt idx="46">
                  <c:v>0.12611487417613584</c:v>
                </c:pt>
                <c:pt idx="47">
                  <c:v>0.11641870187448479</c:v>
                </c:pt>
                <c:pt idx="48">
                  <c:v>0.10746800672544937</c:v>
                </c:pt>
                <c:pt idx="49">
                  <c:v>9.9205473721851206E-2</c:v>
                </c:pt>
                <c:pt idx="50">
                  <c:v>9.1578194443670741E-2</c:v>
                </c:pt>
                <c:pt idx="51">
                  <c:v>8.4537328263526237E-2</c:v>
                </c:pt>
                <c:pt idx="52">
                  <c:v>7.8037789599914018E-2</c:v>
                </c:pt>
                <c:pt idx="53">
                  <c:v>7.2037959215561623E-2</c:v>
                </c:pt>
                <c:pt idx="54">
                  <c:v>6.649941771221872E-2</c:v>
                </c:pt>
                <c:pt idx="55">
                  <c:v>6.1386699515342077E-2</c:v>
                </c:pt>
                <c:pt idx="56">
                  <c:v>5.6667065773336842E-2</c:v>
                </c:pt>
                <c:pt idx="57">
                  <c:v>5.231029471713388E-2</c:v>
                </c:pt>
                <c:pt idx="58">
                  <c:v>4.8288488137688754E-2</c:v>
                </c:pt>
                <c:pt idx="59">
                  <c:v>4.4575892742197643E-2</c:v>
                </c:pt>
                <c:pt idx="60">
                  <c:v>4.1148735245100036E-2</c:v>
                </c:pt>
                <c:pt idx="61">
                  <c:v>3.7985070137887739E-2</c:v>
                </c:pt>
                <c:pt idx="62">
                  <c:v>3.5064639162927028E-2</c:v>
                </c:pt>
                <c:pt idx="63">
                  <c:v>3.236874159144694E-2</c:v>
                </c:pt>
                <c:pt idx="64">
                  <c:v>2.9880114475029636E-2</c:v>
                </c:pt>
                <c:pt idx="65">
                  <c:v>2.7582822103803785E-2</c:v>
                </c:pt>
                <c:pt idx="66">
                  <c:v>2.5462153963495888E-2</c:v>
                </c:pt>
                <c:pt idx="67">
                  <c:v>2.3504530537916318E-2</c:v>
                </c:pt>
                <c:pt idx="68">
                  <c:v>2.1697416353694418E-2</c:v>
                </c:pt>
                <c:pt idx="69">
                  <c:v>2.0029239710452028E-2</c:v>
                </c:pt>
                <c:pt idx="70">
                  <c:v>1.8489318582414593E-2</c:v>
                </c:pt>
                <c:pt idx="71">
                  <c:v>1.7067792216977091E-2</c:v>
                </c:pt>
                <c:pt idx="72">
                  <c:v>1.5755557992222152E-2</c:v>
                </c:pt>
                <c:pt idx="73">
                  <c:v>1.4544213129062868E-2</c:v>
                </c:pt>
                <c:pt idx="74">
                  <c:v>1.3426000884769055E-2</c:v>
                </c:pt>
                <c:pt idx="75">
                  <c:v>1.2393760883331748E-2</c:v>
                </c:pt>
                <c:pt idx="76">
                  <c:v>1.1440883264610804E-2</c:v>
                </c:pt>
                <c:pt idx="77">
                  <c:v>1.0561266358663533E-2</c:v>
                </c:pt>
                <c:pt idx="78">
                  <c:v>9.7492776142255686E-3</c:v>
                </c:pt>
                <c:pt idx="79">
                  <c:v>8.9997175311529228E-3</c:v>
                </c:pt>
                <c:pt idx="80">
                  <c:v>8.3077863658696412E-3</c:v>
                </c:pt>
                <c:pt idx="81">
                  <c:v>7.6690533966222883E-3</c:v>
                </c:pt>
                <c:pt idx="82">
                  <c:v>7.0794285517339853E-3</c:v>
                </c:pt>
                <c:pt idx="83">
                  <c:v>6.5351362191819092E-3</c:v>
                </c:pt>
                <c:pt idx="84">
                  <c:v>6.032691069790176E-3</c:v>
                </c:pt>
                <c:pt idx="85">
                  <c:v>5.5688757392239911E-3</c:v>
                </c:pt>
                <c:pt idx="86">
                  <c:v>5.1407202258736259E-3</c:v>
                </c:pt>
                <c:pt idx="87">
                  <c:v>4.7454828727043425E-3</c:v>
                </c:pt>
                <c:pt idx="88">
                  <c:v>4.3806328112911885E-3</c:v>
                </c:pt>
                <c:pt idx="89">
                  <c:v>4.0438337556205394E-3</c:v>
                </c:pt>
                <c:pt idx="90">
                  <c:v>3.7329290418833799E-3</c:v>
                </c:pt>
                <c:pt idx="91">
                  <c:v>3.4459278184639499E-3</c:v>
                </c:pt>
                <c:pt idx="92">
                  <c:v>3.1809922976925118E-3</c:v>
                </c:pt>
                <c:pt idx="93">
                  <c:v>2.9364259877299407E-3</c:v>
                </c:pt>
                <c:pt idx="94">
                  <c:v>2.7106628292280313E-3</c:v>
                </c:pt>
                <c:pt idx="95">
                  <c:v>2.5022571672030413E-3</c:v>
                </c:pt>
                <c:pt idx="96">
                  <c:v>2.3098744939082441E-3</c:v>
                </c:pt>
                <c:pt idx="97">
                  <c:v>2.1322829034282577E-3</c:v>
                </c:pt>
                <c:pt idx="98">
                  <c:v>1.9683452032753807E-3</c:v>
                </c:pt>
                <c:pt idx="99">
                  <c:v>1.8170116324752294E-3</c:v>
                </c:pt>
                <c:pt idx="100">
                  <c:v>1.6773131395125503E-3</c:v>
                </c:pt>
                <c:pt idx="101">
                  <c:v>1.5483551770931227E-3</c:v>
                </c:pt>
                <c:pt idx="102">
                  <c:v>1.4293119739870359E-3</c:v>
                </c:pt>
                <c:pt idx="103">
                  <c:v>1.3194212472735826E-3</c:v>
                </c:pt>
                <c:pt idx="104">
                  <c:v>1.2179793211280873E-3</c:v>
                </c:pt>
                <c:pt idx="105">
                  <c:v>1.124336620894235E-3</c:v>
                </c:pt>
                <c:pt idx="106">
                  <c:v>1.0378935135885823E-3</c:v>
                </c:pt>
                <c:pt idx="107">
                  <c:v>9.5809646820227998E-4</c:v>
                </c:pt>
                <c:pt idx="108">
                  <c:v>8.8443451121282817E-4</c:v>
                </c:pt>
                <c:pt idx="109">
                  <c:v>8.1643595460903604E-4</c:v>
                </c:pt>
                <c:pt idx="110">
                  <c:v>7.5366537547737851E-4</c:v>
                </c:pt>
                <c:pt idx="111">
                  <c:v>6.9572082780878955E-4</c:v>
                </c:pt>
                <c:pt idx="112">
                  <c:v>6.4223126867193545E-4</c:v>
                </c:pt>
                <c:pt idx="113">
                  <c:v>5.9285418227169099E-4</c:v>
                </c:pt>
                <c:pt idx="114">
                  <c:v>5.4727338667867999E-4</c:v>
                </c:pt>
                <c:pt idx="115">
                  <c:v>5.0519700918546346E-4</c:v>
                </c:pt>
                <c:pt idx="116">
                  <c:v>4.663556173247407E-4</c:v>
                </c:pt>
                <c:pt idx="117">
                  <c:v>4.3050049358169873E-4</c:v>
                </c:pt>
                <c:pt idx="118">
                  <c:v>3.9740204275278107E-4</c:v>
                </c:pt>
                <c:pt idx="119">
                  <c:v>3.6684832175253284E-4</c:v>
                </c:pt>
                <c:pt idx="120">
                  <c:v>3.3864368245426705E-4</c:v>
                </c:pt>
                <c:pt idx="121">
                  <c:v>3.1260751887409908E-4</c:v>
                </c:pt>
                <c:pt idx="122">
                  <c:v>2.8857311067604963E-4</c:v>
                </c:pt>
                <c:pt idx="123">
                  <c:v>2.6638655559270121E-4</c:v>
                </c:pt>
                <c:pt idx="124">
                  <c:v>2.4590578392525472E-4</c:v>
                </c:pt>
                <c:pt idx="125">
                  <c:v>2.2699964881242265E-4</c:v>
                </c:pt>
                <c:pt idx="126">
                  <c:v>2.09547086442773E-4</c:v>
                </c:pt>
                <c:pt idx="127">
                  <c:v>1.9343634083301715E-4</c:v>
                </c:pt>
                <c:pt idx="128">
                  <c:v>1.7856424820817478E-4</c:v>
                </c:pt>
                <c:pt idx="129">
                  <c:v>1.6483557640120666E-4</c:v>
                </c:pt>
                <c:pt idx="130">
                  <c:v>1.5216241504201704E-4</c:v>
                </c:pt>
                <c:pt idx="131">
                  <c:v>1.4046361263095363E-4</c:v>
                </c:pt>
                <c:pt idx="132">
                  <c:v>1.2966425689215361E-4</c:v>
                </c:pt>
                <c:pt idx="133">
                  <c:v>1.19695195079223E-4</c:v>
                </c:pt>
                <c:pt idx="134">
                  <c:v>1.1049259116156795E-4</c:v>
                </c:pt>
                <c:pt idx="135">
                  <c:v>1.0199751705585888E-4</c:v>
                </c:pt>
                <c:pt idx="136">
                  <c:v>9.4155575285113027E-5</c:v>
                </c:pt>
                <c:pt idx="137">
                  <c:v>8.6916550649125343E-5</c:v>
                </c:pt>
                <c:pt idx="138">
                  <c:v>8.0234088675749555E-5</c:v>
                </c:pt>
                <c:pt idx="139">
                  <c:v>7.4065398794019281E-5</c:v>
                </c:pt>
                <c:pt idx="140">
                  <c:v>6.8370980328404213E-5</c:v>
                </c:pt>
                <c:pt idx="141">
                  <c:v>6.3114369559629039E-5</c:v>
                </c:pt>
                <c:pt idx="142">
                  <c:v>5.8261906232380652E-5</c:v>
                </c:pt>
                <c:pt idx="143">
                  <c:v>5.378251801475599E-5</c:v>
                </c:pt>
                <c:pt idx="144">
                  <c:v>4.9647521529254964E-5</c:v>
                </c:pt>
                <c:pt idx="145">
                  <c:v>4.5830438681237677E-5</c:v>
                </c:pt>
                <c:pt idx="146">
                  <c:v>4.2306827108720873E-5</c:v>
                </c:pt>
                <c:pt idx="147">
                  <c:v>3.9054123667813494E-5</c:v>
                </c:pt>
                <c:pt idx="148">
                  <c:v>3.6051499951563822E-5</c:v>
                </c:pt>
                <c:pt idx="149">
                  <c:v>3.3279728917045569E-5</c:v>
                </c:pt>
                <c:pt idx="150">
                  <c:v>3.0721061766640779E-5</c:v>
                </c:pt>
                <c:pt idx="151">
                  <c:v>2.8359114295139597E-5</c:v>
                </c:pt>
                <c:pt idx="152">
                  <c:v>2.6178761974890274E-5</c:v>
                </c:pt>
                <c:pt idx="153">
                  <c:v>2.41660431071861E-5</c:v>
                </c:pt>
                <c:pt idx="154">
                  <c:v>2.2308069419727576E-5</c:v>
                </c:pt>
                <c:pt idx="155">
                  <c:v>2.0592943537678356E-5</c:v>
                </c:pt>
                <c:pt idx="156">
                  <c:v>1.9009682799847923E-5</c:v>
                </c:pt>
                <c:pt idx="157">
                  <c:v>1.7548148932164489E-5</c:v>
                </c:pt>
                <c:pt idx="158">
                  <c:v>1.6198983128108223E-5</c:v>
                </c:pt>
                <c:pt idx="159">
                  <c:v>1.4953546120398021E-5</c:v>
                </c:pt>
                <c:pt idx="160">
                  <c:v>1.3803862860185873E-5</c:v>
                </c:pt>
                <c:pt idx="161">
                  <c:v>1.2742571449516958E-5</c:v>
                </c:pt>
                <c:pt idx="162">
                  <c:v>1.1762876000048752E-5</c:v>
                </c:pt>
                <c:pt idx="163">
                  <c:v>1.0858503116164046E-5</c:v>
                </c:pt>
                <c:pt idx="164">
                  <c:v>1.0023661723821251E-5</c:v>
                </c:pt>
                <c:pt idx="165">
                  <c:v>9.2530059879094406E-6</c:v>
                </c:pt>
                <c:pt idx="166">
                  <c:v>8.5416010806526264E-6</c:v>
                </c:pt>
                <c:pt idx="167">
                  <c:v>7.8848915818641925E-6</c:v>
                </c:pt>
                <c:pt idx="168">
                  <c:v>7.2786723087052136E-6</c:v>
                </c:pt>
                <c:pt idx="169">
                  <c:v>6.7190613881575353E-6</c:v>
                </c:pt>
                <c:pt idx="170">
                  <c:v>6.2024753997835018E-6</c:v>
                </c:pt>
                <c:pt idx="171">
                  <c:v>5.7256064296011327E-6</c:v>
                </c:pt>
                <c:pt idx="172">
                  <c:v>5.2854008881412284E-6</c:v>
                </c:pt>
                <c:pt idx="173">
                  <c:v>4.8790399570496101E-6</c:v>
                </c:pt>
                <c:pt idx="174">
                  <c:v>4.5039215390260442E-6</c:v>
                </c:pt>
                <c:pt idx="175">
                  <c:v>4.1576435955177951E-6</c:v>
                </c:pt>
                <c:pt idx="176">
                  <c:v>3.8379887654721829E-6</c:v>
                </c:pt>
                <c:pt idx="177">
                  <c:v>3.5429101666556355E-6</c:v>
                </c:pt>
                <c:pt idx="178">
                  <c:v>3.2705182886192168E-6</c:v>
                </c:pt>
                <c:pt idx="179">
                  <c:v>3.0190688933808444E-6</c:v>
                </c:pt>
                <c:pt idx="180">
                  <c:v>2.786951846347268E-6</c:v>
                </c:pt>
                <c:pt idx="181">
                  <c:v>2.572680805955579E-6</c:v>
                </c:pt>
                <c:pt idx="182">
                  <c:v>2.3748837060127393E-6</c:v>
                </c:pt>
                <c:pt idx="183">
                  <c:v>2.1922939697876329E-6</c:v>
                </c:pt>
                <c:pt idx="184">
                  <c:v>2.0237423995958135E-6</c:v>
                </c:pt>
                <c:pt idx="185">
                  <c:v>1.8681496899426101E-6</c:v>
                </c:pt>
                <c:pt idx="186">
                  <c:v>1.7245195162831487E-6</c:v>
                </c:pt>
                <c:pt idx="187">
                  <c:v>1.5919321551437487E-6</c:v>
                </c:pt>
                <c:pt idx="188">
                  <c:v>1.4695385947516999E-6</c:v>
                </c:pt>
                <c:pt idx="189">
                  <c:v>1.3565550984613403E-6</c:v>
                </c:pt>
                <c:pt idx="190">
                  <c:v>1.2522581861637954E-6</c:v>
                </c:pt>
                <c:pt idx="191">
                  <c:v>1.1559800015442782E-6</c:v>
                </c:pt>
                <c:pt idx="192">
                  <c:v>1.0671040355215716E-6</c:v>
                </c:pt>
                <c:pt idx="193">
                  <c:v>9.8506117848510794E-7</c:v>
                </c:pt>
                <c:pt idx="194">
                  <c:v>9.093260760504864E-7</c:v>
                </c:pt>
                <c:pt idx="195">
                  <c:v>8.3941376499782114E-7</c:v>
                </c:pt>
                <c:pt idx="196">
                  <c:v>7.7487656785143869E-7</c:v>
                </c:pt>
                <c:pt idx="197">
                  <c:v>7.1530122621563612E-7</c:v>
                </c:pt>
                <c:pt idx="198">
                  <c:v>6.6030625451005834E-7</c:v>
                </c:pt>
                <c:pt idx="199">
                  <c:v>6.0953949715956922E-7</c:v>
                </c:pt>
                <c:pt idx="200">
                  <c:v>5.6267587359628956E-7</c:v>
                </c:pt>
                <c:pt idx="201">
                  <c:v>5.1941529663411625E-7</c:v>
                </c:pt>
                <c:pt idx="202">
                  <c:v>4.7948075088621687E-7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BCB-BF4A-87EF-142809A38E47}"/>
            </c:ext>
          </c:extLst>
        </c:ser>
        <c:ser>
          <c:idx val="3"/>
          <c:order val="3"/>
          <c:tx>
            <c:v>Overdamped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xVal>
            <c:numRef>
              <c:f>overdamped!$E$1:$E$203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overdamped!$F$1:$F$203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4.4523524210798993</c:v>
                </c:pt>
                <c:pt idx="2">
                  <c:v>3.9962375272656487</c:v>
                </c:pt>
                <c:pt idx="3">
                  <c:v>3.6147186701840521</c:v>
                </c:pt>
                <c:pt idx="4">
                  <c:v>3.2940487906998017</c:v>
                </c:pt>
                <c:pt idx="5">
                  <c:v>3.0230680274868127</c:v>
                </c:pt>
                <c:pt idx="6">
                  <c:v>2.7927151460310062</c:v>
                </c:pt>
                <c:pt idx="7">
                  <c:v>2.5956312804064257</c:v>
                </c:pt>
                <c:pt idx="8">
                  <c:v>2.4258385443287698</c:v>
                </c:pt>
                <c:pt idx="9">
                  <c:v>2.2784793641729082</c:v>
                </c:pt>
                <c:pt idx="10">
                  <c:v>2.1496050599641929</c:v>
                </c:pt>
                <c:pt idx="11">
                  <c:v>2.0360043685152549</c:v>
                </c:pt>
                <c:pt idx="12">
                  <c:v>1.9350643613377854</c:v>
                </c:pt>
                <c:pt idx="13">
                  <c:v>1.844657636131773</c:v>
                </c:pt>
                <c:pt idx="14">
                  <c:v>1.7630508173326709</c:v>
                </c:pt>
                <c:pt idx="15">
                  <c:v>1.6888303393047834</c:v>
                </c:pt>
                <c:pt idx="16">
                  <c:v>1.6208422466086985</c:v>
                </c:pt>
                <c:pt idx="17">
                  <c:v>1.5581433628391053</c:v>
                </c:pt>
                <c:pt idx="18">
                  <c:v>1.4999616799943987</c:v>
                </c:pt>
                <c:pt idx="19">
                  <c:v>1.4456642262348816</c:v>
                </c:pt>
                <c:pt idx="20">
                  <c:v>1.3947309990824017</c:v>
                </c:pt>
                <c:pt idx="21">
                  <c:v>1.3467338181043078</c:v>
                </c:pt>
                <c:pt idx="22">
                  <c:v>1.3013191676633502</c:v>
                </c:pt>
                <c:pt idx="23">
                  <c:v>1.258194275936054</c:v>
                </c:pt>
                <c:pt idx="24">
                  <c:v>1.2171158188371753</c:v>
                </c:pt>
                <c:pt idx="25">
                  <c:v>1.1778807530079776</c:v>
                </c:pt>
                <c:pt idx="26">
                  <c:v>1.1403188757172396</c:v>
                </c:pt>
                <c:pt idx="27">
                  <c:v>1.1042867855109773</c:v>
                </c:pt>
                <c:pt idx="28">
                  <c:v>1.0696629790752665</c:v>
                </c:pt>
                <c:pt idx="29">
                  <c:v>1.0363438697595599</c:v>
                </c:pt>
                <c:pt idx="30">
                  <c:v>1.0042405537460612</c:v>
                </c:pt>
                <c:pt idx="31">
                  <c:v>0.97327618272875993</c:v>
                </c:pt>
                <c:pt idx="32">
                  <c:v>0.94338382863116355</c:v>
                </c:pt>
                <c:pt idx="33">
                  <c:v>0.91450474751848954</c:v>
                </c:pt>
                <c:pt idx="34">
                  <c:v>0.88658696740029552</c:v>
                </c:pt>
                <c:pt idx="35">
                  <c:v>0.85958413884535878</c:v>
                </c:pt>
                <c:pt idx="36">
                  <c:v>0.83345459886842843</c:v>
                </c:pt>
                <c:pt idx="37">
                  <c:v>0.80816060790614974</c:v>
                </c:pt>
                <c:pt idx="38">
                  <c:v>0.78366772728898515</c:v>
                </c:pt>
                <c:pt idx="39">
                  <c:v>0.75994431077145819</c:v>
                </c:pt>
                <c:pt idx="40">
                  <c:v>0.73696108867545718</c:v>
                </c:pt>
                <c:pt idx="41">
                  <c:v>0.71469082725049171</c:v>
                </c:pt>
                <c:pt idx="42">
                  <c:v>0.69310804913887558</c:v>
                </c:pt>
                <c:pt idx="43">
                  <c:v>0.67218880349743537</c:v>
                </c:pt>
                <c:pt idx="44">
                  <c:v>0.65191047648771772</c:v>
                </c:pt>
                <c:pt idx="45">
                  <c:v>0.63225163459890266</c:v>
                </c:pt>
                <c:pt idx="46">
                  <c:v>0.61319189468884816</c:v>
                </c:pt>
                <c:pt idx="47">
                  <c:v>0.59471181578141841</c:v>
                </c:pt>
                <c:pt idx="48">
                  <c:v>0.57679280859325266</c:v>
                </c:pt>
                <c:pt idx="49">
                  <c:v>0.55941705952151399</c:v>
                </c:pt>
                <c:pt idx="50">
                  <c:v>0.54256746643932419</c:v>
                </c:pt>
                <c:pt idx="51">
                  <c:v>0.52622758414457527</c:v>
                </c:pt>
                <c:pt idx="52">
                  <c:v>0.51038157771258597</c:v>
                </c:pt>
                <c:pt idx="53">
                  <c:v>0.49501418233141714</c:v>
                </c:pt>
                <c:pt idx="54">
                  <c:v>0.48011066846504435</c:v>
                </c:pt>
                <c:pt idx="55">
                  <c:v>0.46565681140567994</c:v>
                </c:pt>
                <c:pt idx="56">
                  <c:v>0.45163886445187901</c:v>
                </c:pt>
                <c:pt idx="57">
                  <c:v>0.43804353509131871</c:v>
                </c:pt>
                <c:pt idx="58">
                  <c:v>0.42485796368258338</c:v>
                </c:pt>
                <c:pt idx="59">
                  <c:v>0.41206970422397476</c:v>
                </c:pt>
                <c:pt idx="60">
                  <c:v>0.39966670687339462</c:v>
                </c:pt>
                <c:pt idx="61">
                  <c:v>0.38763730194508311</c:v>
                </c:pt>
                <c:pt idx="62">
                  <c:v>0.37597018515909658</c:v>
                </c:pt>
                <c:pt idx="63">
                  <c:v>0.36465440396011417</c:v>
                </c:pt>
                <c:pt idx="64">
                  <c:v>0.35367934475520862</c:v>
                </c:pt>
                <c:pt idx="65">
                  <c:v>0.34303472094707854</c:v>
                </c:pt>
                <c:pt idx="66">
                  <c:v>0.33271056166106716</c:v>
                </c:pt>
                <c:pt idx="67">
                  <c:v>0.32269720108203992</c:v>
                </c:pt>
                <c:pt idx="68">
                  <c:v>0.31298526833163398</c:v>
                </c:pt>
                <c:pt idx="69">
                  <c:v>0.30356567782814842</c:v>
                </c:pt>
                <c:pt idx="70">
                  <c:v>0.29442962008091239</c:v>
                </c:pt>
                <c:pt idx="71">
                  <c:v>0.28556855287877914</c:v>
                </c:pt>
                <c:pt idx="72">
                  <c:v>0.27697419283876035</c:v>
                </c:pt>
                <c:pt idx="73">
                  <c:v>0.26863850728601701</c:v>
                </c:pt>
                <c:pt idx="74">
                  <c:v>0.26055370644068609</c:v>
                </c:pt>
                <c:pt idx="75">
                  <c:v>0.25271223589050068</c:v>
                </c:pt>
                <c:pt idx="76">
                  <c:v>0.24510676933103454</c:v>
                </c:pt>
                <c:pt idx="77">
                  <c:v>0.23773020155775082</c:v>
                </c:pt>
                <c:pt idx="78">
                  <c:v>0.23057564169598085</c:v>
                </c:pt>
                <c:pt idx="79">
                  <c:v>0.22363640665656651</c:v>
                </c:pt>
                <c:pt idx="80">
                  <c:v>0.21690601480623165</c:v>
                </c:pt>
                <c:pt idx="81">
                  <c:v>0.21037817984286236</c:v>
                </c:pt>
                <c:pt idx="82">
                  <c:v>0.20404680486680415</c:v>
                </c:pt>
                <c:pt idx="83">
                  <c:v>0.19790597664006768</c:v>
                </c:pt>
                <c:pt idx="84">
                  <c:v>0.19194996002599637</c:v>
                </c:pt>
                <c:pt idx="85">
                  <c:v>0.1861731926025102</c:v>
                </c:pt>
                <c:pt idx="86">
                  <c:v>0.18057027944252424</c:v>
                </c:pt>
                <c:pt idx="87">
                  <c:v>0.17513598805555472</c:v>
                </c:pt>
                <c:pt idx="88">
                  <c:v>0.16986524348488502</c:v>
                </c:pt>
                <c:pt idx="89">
                  <c:v>0.16475312355498326</c:v>
                </c:pt>
                <c:pt idx="90">
                  <c:v>0.15979485426413775</c:v>
                </c:pt>
                <c:pt idx="91">
                  <c:v>0.15498580531752737</c:v>
                </c:pt>
                <c:pt idx="92">
                  <c:v>0.15032148579616397</c:v>
                </c:pt>
                <c:pt idx="93">
                  <c:v>0.14579753995734748</c:v>
                </c:pt>
                <c:pt idx="94">
                  <c:v>0.14140974316245303</c:v>
                </c:pt>
                <c:pt idx="95">
                  <c:v>0.13715399792804017</c:v>
                </c:pt>
                <c:pt idx="96">
                  <c:v>0.13302633009642778</c:v>
                </c:pt>
                <c:pt idx="97">
                  <c:v>0.12902288512202084</c:v>
                </c:pt>
                <c:pt idx="98">
                  <c:v>0.12513992446981101</c:v>
                </c:pt>
                <c:pt idx="99">
                  <c:v>0.12137382212259662</c:v>
                </c:pt>
                <c:pt idx="100">
                  <c:v>0.11772106119358815</c:v>
                </c:pt>
                <c:pt idx="101">
                  <c:v>0.11417823064117638</c:v>
                </c:pt>
                <c:pt idx="102">
                  <c:v>0.11074202208274719</c:v>
                </c:pt>
                <c:pt idx="103">
                  <c:v>0.10740922670452906</c:v>
                </c:pt>
                <c:pt idx="104">
                  <c:v>0.1041767322645554</c:v>
                </c:pt>
                <c:pt idx="105">
                  <c:v>0.10104152018591808</c:v>
                </c:pt>
                <c:pt idx="106">
                  <c:v>9.8000662737576141E-2</c:v>
                </c:pt>
                <c:pt idx="107">
                  <c:v>9.5051320300070963E-2</c:v>
                </c:pt>
                <c:pt idx="108">
                  <c:v>9.2190738713580564E-2</c:v>
                </c:pt>
                <c:pt idx="109">
                  <c:v>8.9416246705825222E-2</c:v>
                </c:pt>
                <c:pt idx="110">
                  <c:v>8.6725253397414062E-2</c:v>
                </c:pt>
                <c:pt idx="111">
                  <c:v>8.4115245882295103E-2</c:v>
                </c:pt>
                <c:pt idx="112">
                  <c:v>8.1583786881044382E-2</c:v>
                </c:pt>
                <c:pt idx="113">
                  <c:v>7.9128512464796782E-2</c:v>
                </c:pt>
                <c:pt idx="114">
                  <c:v>7.6747129847690054E-2</c:v>
                </c:pt>
                <c:pt idx="115">
                  <c:v>7.4437415245757338E-2</c:v>
                </c:pt>
                <c:pt idx="116">
                  <c:v>7.2197211800265476E-2</c:v>
                </c:pt>
                <c:pt idx="117">
                  <c:v>7.0024427563559158E-2</c:v>
                </c:pt>
                <c:pt idx="118">
                  <c:v>6.7917033545526889E-2</c:v>
                </c:pt>
                <c:pt idx="119">
                  <c:v>6.5873061818864195E-2</c:v>
                </c:pt>
                <c:pt idx="120">
                  <c:v>6.3890603681363206E-2</c:v>
                </c:pt>
                <c:pt idx="121">
                  <c:v>6.1967807873511485E-2</c:v>
                </c:pt>
                <c:pt idx="122">
                  <c:v>6.0102878849735558E-2</c:v>
                </c:pt>
                <c:pt idx="123">
                  <c:v>5.8294075101673337E-2</c:v>
                </c:pt>
                <c:pt idx="124">
                  <c:v>5.6539707531909802E-2</c:v>
                </c:pt>
                <c:pt idx="125">
                  <c:v>5.4838137876656916E-2</c:v>
                </c:pt>
                <c:pt idx="126">
                  <c:v>5.3187777175903964E-2</c:v>
                </c:pt>
                <c:pt idx="127">
                  <c:v>5.1587084289610299E-2</c:v>
                </c:pt>
                <c:pt idx="128">
                  <c:v>5.0034564458553921E-2</c:v>
                </c:pt>
                <c:pt idx="129">
                  <c:v>4.8528767908492171E-2</c:v>
                </c:pt>
                <c:pt idx="130">
                  <c:v>4.7068288496331004E-2</c:v>
                </c:pt>
                <c:pt idx="131">
                  <c:v>4.5651762397038192E-2</c:v>
                </c:pt>
                <c:pt idx="132">
                  <c:v>4.4277866830074619E-2</c:v>
                </c:pt>
                <c:pt idx="133">
                  <c:v>4.2945318824153721E-2</c:v>
                </c:pt>
                <c:pt idx="134">
                  <c:v>4.1652874019176341E-2</c:v>
                </c:pt>
                <c:pt idx="135">
                  <c:v>4.0399325504221061E-2</c:v>
                </c:pt>
                <c:pt idx="136">
                  <c:v>3.9183502690506147E-2</c:v>
                </c:pt>
                <c:pt idx="137">
                  <c:v>3.8004270218269444E-2</c:v>
                </c:pt>
                <c:pt idx="138">
                  <c:v>3.6860526896546252E-2</c:v>
                </c:pt>
                <c:pt idx="139">
                  <c:v>3.5751204674854785E-2</c:v>
                </c:pt>
                <c:pt idx="140">
                  <c:v>3.4675267645828713E-2</c:v>
                </c:pt>
                <c:pt idx="141">
                  <c:v>3.3631711077866028E-2</c:v>
                </c:pt>
                <c:pt idx="142">
                  <c:v>3.2619560476890089E-2</c:v>
                </c:pt>
                <c:pt idx="143">
                  <c:v>3.1637870676347421E-2</c:v>
                </c:pt>
                <c:pt idx="144">
                  <c:v>3.0685724954592163E-2</c:v>
                </c:pt>
                <c:pt idx="145">
                  <c:v>2.976223417883269E-2</c:v>
                </c:pt>
                <c:pt idx="146">
                  <c:v>2.8866535974841689E-2</c:v>
                </c:pt>
                <c:pt idx="147">
                  <c:v>2.7997793921653528E-2</c:v>
                </c:pt>
                <c:pt idx="148">
                  <c:v>2.7155196770497613E-2</c:v>
                </c:pt>
                <c:pt idx="149">
                  <c:v>2.6337957687237991E-2</c:v>
                </c:pt>
                <c:pt idx="150">
                  <c:v>2.5545313517611672E-2</c:v>
                </c:pt>
                <c:pt idx="151">
                  <c:v>2.4776524074579968E-2</c:v>
                </c:pt>
                <c:pt idx="152">
                  <c:v>2.4030871447126827E-2</c:v>
                </c:pt>
                <c:pt idx="153">
                  <c:v>2.3307659329859155E-2</c:v>
                </c:pt>
                <c:pt idx="154">
                  <c:v>2.2606212372782899E-2</c:v>
                </c:pt>
                <c:pt idx="155">
                  <c:v>2.192587555064749E-2</c:v>
                </c:pt>
                <c:pt idx="156">
                  <c:v>2.1266013551270325E-2</c:v>
                </c:pt>
                <c:pt idx="157">
                  <c:v>2.0626010182269276E-2</c:v>
                </c:pt>
                <c:pt idx="158">
                  <c:v>2.0005267795649963E-2</c:v>
                </c:pt>
                <c:pt idx="159">
                  <c:v>1.9403206729710132E-2</c:v>
                </c:pt>
                <c:pt idx="160">
                  <c:v>1.8819264767739725E-2</c:v>
                </c:pt>
                <c:pt idx="161">
                  <c:v>1.8252896613011826E-2</c:v>
                </c:pt>
                <c:pt idx="162">
                  <c:v>1.7703573379573467E-2</c:v>
                </c:pt>
                <c:pt idx="163">
                  <c:v>1.7170782098361387E-2</c:v>
                </c:pt>
                <c:pt idx="164">
                  <c:v>1.6654025238181245E-2</c:v>
                </c:pt>
                <c:pt idx="165">
                  <c:v>1.615282024110291E-2</c:v>
                </c:pt>
                <c:pt idx="166">
                  <c:v>1.5666699071838274E-2</c:v>
                </c:pt>
                <c:pt idx="167">
                  <c:v>1.5195207780680431E-2</c:v>
                </c:pt>
                <c:pt idx="168">
                  <c:v>1.473790607959634E-2</c:v>
                </c:pt>
                <c:pt idx="169">
                  <c:v>1.4294366931077088E-2</c:v>
                </c:pt>
                <c:pt idx="170">
                  <c:v>1.3864176149361584E-2</c:v>
                </c:pt>
                <c:pt idx="171">
                  <c:v>1.3446932013661643E-2</c:v>
                </c:pt>
                <c:pt idx="172">
                  <c:v>1.3042244893027069E-2</c:v>
                </c:pt>
                <c:pt idx="173">
                  <c:v>1.2649736882500378E-2</c:v>
                </c:pt>
                <c:pt idx="174">
                  <c:v>1.2269041450221648E-2</c:v>
                </c:pt>
                <c:pt idx="175">
                  <c:v>1.1899803095153632E-2</c:v>
                </c:pt>
                <c:pt idx="176">
                  <c:v>1.1541677015107794E-2</c:v>
                </c:pt>
                <c:pt idx="177">
                  <c:v>1.1194328784761115E-2</c:v>
                </c:pt>
                <c:pt idx="178">
                  <c:v>1.0857434043362969E-2</c:v>
                </c:pt>
                <c:pt idx="179">
                  <c:v>1.0530678191840594E-2</c:v>
                </c:pt>
                <c:pt idx="180">
                  <c:v>1.0213756099020111E-2</c:v>
                </c:pt>
                <c:pt idx="181">
                  <c:v>9.9063718166889411E-3</c:v>
                </c:pt>
                <c:pt idx="182">
                  <c:v>9.6082383032334226E-3</c:v>
                </c:pt>
                <c:pt idx="183">
                  <c:v>9.3190771555935643E-3</c:v>
                </c:pt>
                <c:pt idx="184">
                  <c:v>9.0386183492847227E-3</c:v>
                </c:pt>
                <c:pt idx="185">
                  <c:v>8.7665999862432693E-3</c:v>
                </c:pt>
                <c:pt idx="186">
                  <c:v>8.5027680502609421E-3</c:v>
                </c:pt>
                <c:pt idx="187">
                  <c:v>8.2468761697794355E-3</c:v>
                </c:pt>
                <c:pt idx="188">
                  <c:v>7.9986853878236362E-3</c:v>
                </c:pt>
                <c:pt idx="189">
                  <c:v>7.7579639388588705E-3</c:v>
                </c:pt>
                <c:pt idx="190">
                  <c:v>7.5244870323635344E-3</c:v>
                </c:pt>
                <c:pt idx="191">
                  <c:v>7.2980366429152219E-3</c:v>
                </c:pt>
                <c:pt idx="192">
                  <c:v>7.078401306594222E-3</c:v>
                </c:pt>
                <c:pt idx="193">
                  <c:v>6.8653759235142268E-3</c:v>
                </c:pt>
                <c:pt idx="194">
                  <c:v>6.6587615662959815E-3</c:v>
                </c:pt>
                <c:pt idx="195">
                  <c:v>6.4583652943048676E-3</c:v>
                </c:pt>
                <c:pt idx="196">
                  <c:v>6.2639999734790822E-3</c:v>
                </c:pt>
                <c:pt idx="197">
                  <c:v>6.0754841015801123E-3</c:v>
                </c:pt>
                <c:pt idx="198">
                  <c:v>5.8926416387022566E-3</c:v>
                </c:pt>
                <c:pt idx="199">
                  <c:v>5.7153018428830757E-3</c:v>
                </c:pt>
                <c:pt idx="200">
                  <c:v>5.5432991106610825E-3</c:v>
                </c:pt>
                <c:pt idx="201">
                  <c:v>5.3764728224319292E-3</c:v>
                </c:pt>
                <c:pt idx="202">
                  <c:v>5.2146671924585717E-3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2BCB-BF4A-87EF-142809A38E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102021817585302"/>
          <c:y val="2.8620151647710704E-2"/>
          <c:w val="0.17208945982625881"/>
          <c:h val="0.24502605084812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770487022458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underdamped'!$F$1:$F$203</c:f>
              <c:numCache>
                <c:formatCode>General</c:formatCode>
                <c:ptCount val="203"/>
                <c:pt idx="0">
                  <c:v>5</c:v>
                </c:pt>
                <c:pt idx="1">
                  <c:v>5.5434196769512587</c:v>
                </c:pt>
                <c:pt idx="2">
                  <c:v>5.9689540887469636</c:v>
                </c:pt>
                <c:pt idx="3">
                  <c:v>6.2713387119486024</c:v>
                </c:pt>
                <c:pt idx="4">
                  <c:v>6.447766459721298</c:v>
                </c:pt>
                <c:pt idx="5">
                  <c:v>6.4978825747746889</c:v>
                </c:pt>
                <c:pt idx="6">
                  <c:v>6.4237331936008042</c:v>
                </c:pt>
                <c:pt idx="7">
                  <c:v>6.2296696549110386</c:v>
                </c:pt>
                <c:pt idx="8">
                  <c:v>5.9222114142703823</c:v>
                </c:pt>
                <c:pt idx="9">
                  <c:v>5.5098711431008276</c:v>
                </c:pt>
                <c:pt idx="10">
                  <c:v>5.0029462216416674</c:v>
                </c:pt>
                <c:pt idx="11">
                  <c:v>4.4132813721623272</c:v>
                </c:pt>
                <c:pt idx="12">
                  <c:v>3.7540076128036572</c:v>
                </c:pt>
                <c:pt idx="13">
                  <c:v>3.0392630380879222</c:v>
                </c:pt>
                <c:pt idx="14">
                  <c:v>2.2839011457887932</c:v>
                </c:pt>
                <c:pt idx="15">
                  <c:v>1.5031925300997617</c:v>
                </c:pt>
                <c:pt idx="16">
                  <c:v>0.71252574867335394</c:v>
                </c:pt>
                <c:pt idx="17">
                  <c:v>-7.288695097119538E-2</c:v>
                </c:pt>
                <c:pt idx="18">
                  <c:v>-0.83829358704346257</c:v>
                </c:pt>
                <c:pt idx="19">
                  <c:v>-1.5696709473338302</c:v>
                </c:pt>
                <c:pt idx="20">
                  <c:v>-2.2539729219914384</c:v>
                </c:pt>
                <c:pt idx="21">
                  <c:v>-2.8793544398754225</c:v>
                </c:pt>
                <c:pt idx="22">
                  <c:v>-3.435367345423066</c:v>
                </c:pt>
                <c:pt idx="23">
                  <c:v>-3.9131251713227222</c:v>
                </c:pt>
                <c:pt idx="24">
                  <c:v>-4.3054344236301629</c:v>
                </c:pt>
                <c:pt idx="25">
                  <c:v>-4.6068906867777386</c:v>
                </c:pt>
                <c:pt idx="26">
                  <c:v>-4.8139385624133029</c:v>
                </c:pt>
                <c:pt idx="27">
                  <c:v>-4.9248951644165473</c:v>
                </c:pt>
                <c:pt idx="28">
                  <c:v>-4.9399375893107305</c:v>
                </c:pt>
                <c:pt idx="29">
                  <c:v>-4.8610554536918835</c:v>
                </c:pt>
                <c:pt idx="30">
                  <c:v>-4.6919702260795813</c:v>
                </c:pt>
                <c:pt idx="31">
                  <c:v>-4.4380236685792758</c:v>
                </c:pt>
                <c:pt idx="32">
                  <c:v>-4.1060382339324581</c:v>
                </c:pt>
                <c:pt idx="33">
                  <c:v>-3.7041527272458121</c:v>
                </c:pt>
                <c:pt idx="34">
                  <c:v>-3.241636931727188</c:v>
                </c:pt>
                <c:pt idx="35">
                  <c:v>-2.7286892084740613</c:v>
                </c:pt>
                <c:pt idx="36">
                  <c:v>-2.17622130775489</c:v>
                </c:pt>
                <c:pt idx="37">
                  <c:v>-1.5956347709643051</c:v>
                </c:pt>
                <c:pt idx="38">
                  <c:v>-0.99859335786568737</c:v>
                </c:pt>
                <c:pt idx="39">
                  <c:v>-0.39679590385642671</c:v>
                </c:pt>
                <c:pt idx="40">
                  <c:v>0.19824610060904169</c:v>
                </c:pt>
                <c:pt idx="41">
                  <c:v>0.77542210753126906</c:v>
                </c:pt>
                <c:pt idx="42">
                  <c:v>1.3242234492742513</c:v>
                </c:pt>
                <c:pt idx="43">
                  <c:v>1.8349281110992608</c:v>
                </c:pt>
                <c:pt idx="44">
                  <c:v>2.2987662218798919</c:v>
                </c:pt>
                <c:pt idx="45">
                  <c:v>2.7080635856771615</c:v>
                </c:pt>
                <c:pt idx="46">
                  <c:v>3.056361056274465</c:v>
                </c:pt>
                <c:pt idx="47">
                  <c:v>3.3385080664548061</c:v>
                </c:pt>
                <c:pt idx="48">
                  <c:v>3.550729153375014</c:v>
                </c:pt>
                <c:pt idx="49">
                  <c:v>3.6906628603517491</c:v>
                </c:pt>
                <c:pt idx="50">
                  <c:v>3.7573729332905836</c:v>
                </c:pt>
                <c:pt idx="51">
                  <c:v>3.7513322566983445</c:v>
                </c:pt>
                <c:pt idx="52">
                  <c:v>3.6743804800097242</c:v>
                </c:pt>
                <c:pt idx="53">
                  <c:v>3.5296567607475757</c:v>
                </c:pt>
                <c:pt idx="54">
                  <c:v>3.3215094885218752</c:v>
                </c:pt>
                <c:pt idx="55">
                  <c:v>3.0553852456769692</c:v>
                </c:pt>
                <c:pt idx="56">
                  <c:v>2.7376996001824958</c:v>
                </c:pt>
                <c:pt idx="57">
                  <c:v>2.3756926089278503</c:v>
                </c:pt>
                <c:pt idx="58">
                  <c:v>1.9772721309283958</c:v>
                </c:pt>
                <c:pt idx="59">
                  <c:v>1.5508482073424783</c:v>
                </c:pt>
                <c:pt idx="60">
                  <c:v>1.1051618571678374</c:v>
                </c:pt>
                <c:pt idx="61">
                  <c:v>0.64911166384297414</c:v>
                </c:pt>
                <c:pt idx="62">
                  <c:v>0.19158148978074424</c:v>
                </c:pt>
                <c:pt idx="63">
                  <c:v>-0.25872744463811348</c:v>
                </c:pt>
                <c:pt idx="64">
                  <c:v>-0.69345704050339874</c:v>
                </c:pt>
                <c:pt idx="65">
                  <c:v>-1.104742495060653</c:v>
                </c:pt>
                <c:pt idx="66">
                  <c:v>-1.4853495715395915</c:v>
                </c:pt>
                <c:pt idx="67">
                  <c:v>-1.8287966701141902</c:v>
                </c:pt>
                <c:pt idx="68">
                  <c:v>-2.1294597482667279</c:v>
                </c:pt>
                <c:pt idx="69">
                  <c:v>-2.3826585099631865</c:v>
                </c:pt>
                <c:pt idx="70">
                  <c:v>-2.5847226753192754</c:v>
                </c:pt>
                <c:pt idx="71">
                  <c:v>-2.7330375479138418</c:v>
                </c:pt>
                <c:pt idx="72">
                  <c:v>-2.8260685075964109</c:v>
                </c:pt>
                <c:pt idx="73">
                  <c:v>-2.8633644646350809</c:v>
                </c:pt>
                <c:pt idx="74">
                  <c:v>-2.84554070869634</c:v>
                </c:pt>
                <c:pt idx="75">
                  <c:v>-2.7742419661528688</c:v>
                </c:pt>
                <c:pt idx="76">
                  <c:v>-2.6520868347999293</c:v>
                </c:pt>
                <c:pt idx="77">
                  <c:v>-2.4825950900693461</c:v>
                </c:pt>
                <c:pt idx="78">
                  <c:v>-2.2700996458314382</c:v>
                </c:pt>
                <c:pt idx="79">
                  <c:v>-2.019645201249515</c:v>
                </c:pt>
                <c:pt idx="80">
                  <c:v>-1.7368758091575656</c:v>
                </c:pt>
                <c:pt idx="81">
                  <c:v>-1.4279137582576942</c:v>
                </c:pt>
                <c:pt idx="82">
                  <c:v>-1.0992322692280014</c:v>
                </c:pt>
                <c:pt idx="83">
                  <c:v>-0.75752456271513591</c:v>
                </c:pt>
                <c:pt idx="84">
                  <c:v>-0.40957186524555411</c:v>
                </c:pt>
                <c:pt idx="85">
                  <c:v>-6.2112878354973797E-2</c:v>
                </c:pt>
                <c:pt idx="86">
                  <c:v>0.2782828513652299</c:v>
                </c:pt>
                <c:pt idx="87">
                  <c:v>0.60533535530183757</c:v>
                </c:pt>
                <c:pt idx="88">
                  <c:v>0.9131663251820914</c:v>
                </c:pt>
                <c:pt idx="89">
                  <c:v>1.1964009295945743</c:v>
                </c:pt>
                <c:pt idx="90">
                  <c:v>1.4502576795992248</c:v>
                </c:pt>
                <c:pt idx="91">
                  <c:v>1.6706249246805069</c:v>
                </c:pt>
                <c:pt idx="92">
                  <c:v>1.8541228471783611</c:v>
                </c:pt>
                <c:pt idx="93">
                  <c:v>1.9981501248476725</c:v>
                </c:pt>
                <c:pt idx="94">
                  <c:v>2.1009147412906288</c:v>
                </c:pt>
                <c:pt idx="95">
                  <c:v>2.1614487366004629</c:v>
                </c:pt>
                <c:pt idx="96">
                  <c:v>2.1796069996697378</c:v>
                </c:pt>
                <c:pt idx="97">
                  <c:v>2.1560505034787423</c:v>
                </c:pt>
                <c:pt idx="98">
                  <c:v>2.0922146698297368</c:v>
                </c:pt>
                <c:pt idx="99">
                  <c:v>1.9902638153783381</c:v>
                </c:pt>
                <c:pt idx="100">
                  <c:v>1.8530328718763662</c:v>
                </c:pt>
                <c:pt idx="101">
                  <c:v>1.6839577862917825</c:v>
                </c:pt>
                <c:pt idx="102">
                  <c:v>1.4869961875524917</c:v>
                </c:pt>
                <c:pt idx="103">
                  <c:v>1.2665400533930939</c:v>
                </c:pt>
                <c:pt idx="104">
                  <c:v>1.027322221202229</c:v>
                </c:pt>
                <c:pt idx="105">
                  <c:v>0.77431865964283197</c:v>
                </c:pt>
                <c:pt idx="106">
                  <c:v>0.51264845265838033</c:v>
                </c:pt>
                <c:pt idx="107">
                  <c:v>0.24747344452691469</c:v>
                </c:pt>
                <c:pt idx="108">
                  <c:v>-1.610054516627691E-2</c:v>
                </c:pt>
                <c:pt idx="109">
                  <c:v>-0.2731191027699949</c:v>
                </c:pt>
                <c:pt idx="110">
                  <c:v>-0.51886947211544621</c:v>
                </c:pt>
                <c:pt idx="111">
                  <c:v>-0.74896408855519969</c:v>
                </c:pt>
                <c:pt idx="112">
                  <c:v>-0.95941597256731703</c:v>
                </c:pt>
                <c:pt idx="113">
                  <c:v>-1.1467047479317416</c:v>
                </c:pt>
                <c:pt idx="114">
                  <c:v>-1.3078322563537863</c:v>
                </c:pt>
                <c:pt idx="115">
                  <c:v>-1.4403669618456001</c:v>
                </c:pt>
                <c:pt idx="116">
                  <c:v>-1.5424765696408229</c:v>
                </c:pt>
                <c:pt idx="117">
                  <c:v>-1.6129485212883667</c:v>
                </c:pt>
                <c:pt idx="118">
                  <c:v>-1.65119826523353</c:v>
                </c:pt>
                <c:pt idx="119">
                  <c:v>-1.6572654361282595</c:v>
                </c:pt>
                <c:pt idx="120">
                  <c:v>-1.6317983019744553</c:v>
                </c:pt>
                <c:pt idx="121">
                  <c:v>-1.5760270519085617</c:v>
                </c:pt>
                <c:pt idx="122">
                  <c:v>-1.491726695222364</c:v>
                </c:pt>
                <c:pt idx="123">
                  <c:v>-1.3811705207154439</c:v>
                </c:pt>
                <c:pt idx="124">
                  <c:v>-1.2470752217652374</c:v>
                </c:pt>
                <c:pt idx="125">
                  <c:v>-1.0925389241477554</c:v>
                </c:pt>
                <c:pt idx="126">
                  <c:v>-0.92097345873621195</c:v>
                </c:pt>
                <c:pt idx="127">
                  <c:v>-0.73603229838569728</c:v>
                </c:pt>
                <c:pt idx="128">
                  <c:v>-0.54153562677912359</c:v>
                </c:pt>
                <c:pt idx="129">
                  <c:v>-0.3413940265261971</c:v>
                </c:pt>
                <c:pt idx="130">
                  <c:v>-0.13953226469013191</c:v>
                </c:pt>
                <c:pt idx="131">
                  <c:v>6.0185382982684797E-2</c:v>
                </c:pt>
                <c:pt idx="132">
                  <c:v>0.25402689117815191</c:v>
                </c:pt>
                <c:pt idx="133">
                  <c:v>0.43846003744507306</c:v>
                </c:pt>
                <c:pt idx="134">
                  <c:v>0.61021456818234932</c:v>
                </c:pt>
                <c:pt idx="135">
                  <c:v>0.76633792842627446</c:v>
                </c:pt>
                <c:pt idx="136">
                  <c:v>0.90424365248465033</c:v>
                </c:pt>
                <c:pt idx="137">
                  <c:v>1.0217516728886644</c:v>
                </c:pt>
                <c:pt idx="138">
                  <c:v>1.1171199758182255</c:v>
                </c:pt>
                <c:pt idx="139">
                  <c:v>1.1890672086243905</c:v>
                </c:pt>
                <c:pt idx="140">
                  <c:v>1.2367860258022481</c:v>
                </c:pt>
                <c:pt idx="141">
                  <c:v>1.2599471402579558</c:v>
                </c:pt>
                <c:pt idx="142">
                  <c:v>1.2586942235518039</c:v>
                </c:pt>
                <c:pt idx="143">
                  <c:v>1.2336299687223777</c:v>
                </c:pt>
                <c:pt idx="144">
                  <c:v>1.185793789250315</c:v>
                </c:pt>
                <c:pt idx="145">
                  <c:v>1.116631774910795</c:v>
                </c:pt>
                <c:pt idx="146">
                  <c:v>1.0279596572062604</c:v>
                </c:pt>
                <c:pt idx="147">
                  <c:v>0.92191965162759248</c:v>
                </c:pt>
                <c:pt idx="148">
                  <c:v>0.80093213940531816</c:v>
                </c:pt>
                <c:pt idx="149">
                  <c:v>0.66764322632937778</c:v>
                </c:pt>
                <c:pt idx="150">
                  <c:v>0.52486926970335934</c:v>
                </c:pt>
                <c:pt idx="151">
                  <c:v>0.37553949605206272</c:v>
                </c:pt>
                <c:pt idx="152">
                  <c:v>0.22263784174252052</c:v>
                </c:pt>
                <c:pt idx="153">
                  <c:v>6.9145136548889014E-2</c:v>
                </c:pt>
                <c:pt idx="154">
                  <c:v>-8.2017282864596114E-2</c:v>
                </c:pt>
                <c:pt idx="155">
                  <c:v>-0.22804149542969065</c:v>
                </c:pt>
                <c:pt idx="156">
                  <c:v>-0.36628349121081238</c:v>
                </c:pt>
                <c:pt idx="157">
                  <c:v>-0.49430936481913723</c:v>
                </c:pt>
                <c:pt idx="158">
                  <c:v>-0.60993643377197249</c:v>
                </c:pt>
                <c:pt idx="159">
                  <c:v>-0.71126862332178276</c:v>
                </c:pt>
                <c:pt idx="160">
                  <c:v>-0.79672558349406952</c:v>
                </c:pt>
                <c:pt idx="161">
                  <c:v>-0.86506513546158681</c:v>
                </c:pt>
                <c:pt idx="162">
                  <c:v>-0.9153987802860194</c:v>
                </c:pt>
                <c:pt idx="163">
                  <c:v>-0.94720014079557724</c:v>
                </c:pt>
                <c:pt idx="164">
                  <c:v>-0.96030634428570005</c:v>
                </c:pt>
                <c:pt idx="165">
                  <c:v>-0.95491248725642153</c:v>
                </c:pt>
                <c:pt idx="166">
                  <c:v>-0.93155945108489957</c:v>
                </c:pt>
                <c:pt idx="167">
                  <c:v>-0.89111545709551687</c:v>
                </c:pt>
                <c:pt idx="168">
                  <c:v>-0.83475185886050796</c:v>
                </c:pt>
                <c:pt idx="169">
                  <c:v>-0.76391376691150559</c:v>
                </c:pt>
                <c:pt idx="170">
                  <c:v>-0.68028618480789971</c:v>
                </c:pt>
                <c:pt idx="171">
                  <c:v>-0.58575640442706423</c:v>
                </c:pt>
                <c:pt idx="172">
                  <c:v>-0.48237346146078497</c:v>
                </c:pt>
                <c:pt idx="173">
                  <c:v>-0.37230548879045372</c:v>
                </c:pt>
                <c:pt idx="174">
                  <c:v>-0.2577958253652104</c:v>
                </c:pt>
                <c:pt idx="175">
                  <c:v>-0.14111874144139006</c:v>
                </c:pt>
                <c:pt idx="176">
                  <c:v>-2.4535627893623988E-2</c:v>
                </c:pt>
                <c:pt idx="177">
                  <c:v>8.9747531585085374E-2</c:v>
                </c:pt>
                <c:pt idx="178">
                  <c:v>0.19962063029381752</c:v>
                </c:pt>
                <c:pt idx="179">
                  <c:v>0.30310713260593314</c:v>
                </c:pt>
                <c:pt idx="180">
                  <c:v>0.39839834418008213</c:v>
                </c:pt>
                <c:pt idx="181">
                  <c:v>0.48388369037931439</c:v>
                </c:pt>
                <c:pt idx="182">
                  <c:v>0.55817652405433704</c:v>
                </c:pt>
                <c:pt idx="183">
                  <c:v>0.62013507988107008</c:v>
                </c:pt>
                <c:pt idx="184">
                  <c:v>0.66887829345043825</c:v>
                </c:pt>
                <c:pt idx="185">
                  <c:v>0.70379630725817477</c:v>
                </c:pt>
                <c:pt idx="186">
                  <c:v>0.72455559059608243</c:v>
                </c:pt>
                <c:pt idx="187">
                  <c:v>0.73109870409589617</c:v>
                </c:pt>
                <c:pt idx="188">
                  <c:v>0.72363884038379145</c:v>
                </c:pt>
                <c:pt idx="189">
                  <c:v>0.7026493681323791</c:v>
                </c:pt>
                <c:pt idx="190">
                  <c:v>0.66884869604818864</c:v>
                </c:pt>
                <c:pt idx="191">
                  <c:v>0.62318085447174987</c:v>
                </c:pt>
                <c:pt idx="192">
                  <c:v>0.56679226394984394</c:v>
                </c:pt>
                <c:pt idx="193">
                  <c:v>0.50100522123193492</c:v>
                </c:pt>
                <c:pt idx="194">
                  <c:v>0.42728868273903786</c:v>
                </c:pt>
                <c:pt idx="195">
                  <c:v>0.34722696298675243</c:v>
                </c:pt>
                <c:pt idx="196">
                  <c:v>0.26248699029402373</c:v>
                </c:pt>
                <c:pt idx="197">
                  <c:v>0.1747847742034335</c:v>
                </c:pt>
                <c:pt idx="198">
                  <c:v>8.5851738450572271E-2</c:v>
                </c:pt>
                <c:pt idx="199">
                  <c:v>-2.598439638608359E-3</c:v>
                </c:pt>
                <c:pt idx="200">
                  <c:v>-8.8901867233775758E-2</c:v>
                </c:pt>
                <c:pt idx="201">
                  <c:v>-0.17147477135277969</c:v>
                </c:pt>
                <c:pt idx="202">
                  <c:v>-0.24884159727494609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F44-EC4A-A991-CD1D83122CF7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underdamped'!$I$1:$I$203</c:f>
              <c:numCache>
                <c:formatCode>General</c:formatCode>
                <c:ptCount val="203"/>
                <c:pt idx="0">
                  <c:v>6.9180157607142805</c:v>
                </c:pt>
                <c:pt idx="1">
                  <c:v>6.8354956822947903</c:v>
                </c:pt>
                <c:pt idx="2">
                  <c:v>6.7539599270653445</c:v>
                </c:pt>
                <c:pt idx="3">
                  <c:v>6.6733967537362942</c:v>
                </c:pt>
                <c:pt idx="4">
                  <c:v>6.5937945610714666</c:v>
                </c:pt>
                <c:pt idx="5">
                  <c:v>6.5151418862175658</c:v>
                </c:pt>
                <c:pt idx="6">
                  <c:v>6.4374274030534995</c:v>
                </c:pt>
                <c:pt idx="7">
                  <c:v>6.3606399205594002</c:v>
                </c:pt>
                <c:pt idx="8">
                  <c:v>6.284768381205101</c:v>
                </c:pt>
                <c:pt idx="9">
                  <c:v>6.2098018593578264</c:v>
                </c:pt>
                <c:pt idx="10">
                  <c:v>6.1357295597088877</c:v>
                </c:pt>
                <c:pt idx="11">
                  <c:v>6.0625408157191405</c:v>
                </c:pt>
                <c:pt idx="12">
                  <c:v>5.990225088082977</c:v>
                </c:pt>
                <c:pt idx="13">
                  <c:v>5.9187719632106548</c:v>
                </c:pt>
                <c:pt idx="14">
                  <c:v>5.8481711517287236</c:v>
                </c:pt>
                <c:pt idx="15">
                  <c:v>5.7784124869983291</c:v>
                </c:pt>
                <c:pt idx="16">
                  <c:v>5.7094859236512061</c:v>
                </c:pt>
                <c:pt idx="17">
                  <c:v>5.6413815361431299</c:v>
                </c:pt>
                <c:pt idx="18">
                  <c:v>5.5740895173246106</c:v>
                </c:pt>
                <c:pt idx="19">
                  <c:v>5.5076001770286593</c:v>
                </c:pt>
                <c:pt idx="20">
                  <c:v>5.4419039406753793</c:v>
                </c:pt>
                <c:pt idx="21">
                  <c:v>5.3769913478932123</c:v>
                </c:pt>
                <c:pt idx="22">
                  <c:v>5.3128530511566261</c:v>
                </c:pt>
                <c:pt idx="23">
                  <c:v>5.2494798144400621</c:v>
                </c:pt>
                <c:pt idx="24">
                  <c:v>5.186862511887921</c:v>
                </c:pt>
                <c:pt idx="25">
                  <c:v>5.1249921265004339</c:v>
                </c:pt>
                <c:pt idx="26">
                  <c:v>5.063859748835192</c:v>
                </c:pt>
                <c:pt idx="27">
                  <c:v>5.0034565757241731</c:v>
                </c:pt>
                <c:pt idx="28">
                  <c:v>4.9437739090060733</c:v>
                </c:pt>
                <c:pt idx="29">
                  <c:v>4.8848031542737527</c:v>
                </c:pt>
                <c:pt idx="30">
                  <c:v>4.8265358196366277</c:v>
                </c:pt>
                <c:pt idx="31">
                  <c:v>4.7689635144978251</c:v>
                </c:pt>
                <c:pt idx="32">
                  <c:v>4.7120779483459172</c:v>
                </c:pt>
                <c:pt idx="33">
                  <c:v>4.6558709295610825</c:v>
                </c:pt>
                <c:pt idx="34">
                  <c:v>4.6003343642354873</c:v>
                </c:pt>
                <c:pt idx="35">
                  <c:v>4.5454602550077574</c:v>
                </c:pt>
                <c:pt idx="36">
                  <c:v>4.4912406999113434</c:v>
                </c:pt>
                <c:pt idx="37">
                  <c:v>4.4376678912366163</c:v>
                </c:pt>
                <c:pt idx="38">
                  <c:v>4.3847341144065544</c:v>
                </c:pt>
                <c:pt idx="39">
                  <c:v>4.3324317468658249</c:v>
                </c:pt>
                <c:pt idx="40">
                  <c:v>4.2807532569831217</c:v>
                </c:pt>
                <c:pt idx="41">
                  <c:v>4.2296912029666007</c:v>
                </c:pt>
                <c:pt idx="42">
                  <c:v>4.1792382317922483</c:v>
                </c:pt>
                <c:pt idx="43">
                  <c:v>4.129387078145033</c:v>
                </c:pt>
                <c:pt idx="44">
                  <c:v>4.080130563372685</c:v>
                </c:pt>
                <c:pt idx="45">
                  <c:v>4.0314615944519625</c:v>
                </c:pt>
                <c:pt idx="46">
                  <c:v>3.98337316296724</c:v>
                </c:pt>
                <c:pt idx="47">
                  <c:v>3.9358583441012871</c:v>
                </c:pt>
                <c:pt idx="48">
                  <c:v>3.8889102956380803</c:v>
                </c:pt>
                <c:pt idx="49">
                  <c:v>3.8425222569775146</c:v>
                </c:pt>
                <c:pt idx="50">
                  <c:v>3.7966875481618643</c:v>
                </c:pt>
                <c:pt idx="51">
                  <c:v>3.7513995689138571</c:v>
                </c:pt>
                <c:pt idx="52">
                  <c:v>3.7066517976862223</c:v>
                </c:pt>
                <c:pt idx="53">
                  <c:v>3.6624377907225796</c:v>
                </c:pt>
                <c:pt idx="54">
                  <c:v>3.6187511811295239</c:v>
                </c:pt>
                <c:pt idx="55">
                  <c:v>3.5755856779597823</c:v>
                </c:pt>
                <c:pt idx="56">
                  <c:v>3.5329350653063099</c:v>
                </c:pt>
                <c:pt idx="57">
                  <c:v>3.4907932014071821</c:v>
                </c:pt>
                <c:pt idx="58">
                  <c:v>3.4491540177611761</c:v>
                </c:pt>
                <c:pt idx="59">
                  <c:v>3.408011518253895</c:v>
                </c:pt>
                <c:pt idx="60">
                  <c:v>3.3673597782943143</c:v>
                </c:pt>
                <c:pt idx="61">
                  <c:v>3.3271929439616339</c:v>
                </c:pt>
                <c:pt idx="62">
                  <c:v>3.2875052311623008</c:v>
                </c:pt>
                <c:pt idx="63">
                  <c:v>3.2482909247970917</c:v>
                </c:pt>
                <c:pt idx="64">
                  <c:v>3.2095443779381267</c:v>
                </c:pt>
                <c:pt idx="65">
                  <c:v>3.1712600110157041</c:v>
                </c:pt>
                <c:pt idx="66">
                  <c:v>3.1334323110148312</c:v>
                </c:pt>
                <c:pt idx="67">
                  <c:v>3.0960558306813417</c:v>
                </c:pt>
                <c:pt idx="68">
                  <c:v>3.0591251877374805</c:v>
                </c:pt>
                <c:pt idx="69">
                  <c:v>3.0226350641068471</c:v>
                </c:pt>
                <c:pt idx="70">
                  <c:v>2.9865802051485835</c:v>
                </c:pt>
                <c:pt idx="71">
                  <c:v>2.9509554189006968</c:v>
                </c:pt>
                <c:pt idx="72">
                  <c:v>2.9157555753324074</c:v>
                </c:pt>
                <c:pt idx="73">
                  <c:v>2.8809756056054154</c:v>
                </c:pt>
                <c:pt idx="74">
                  <c:v>2.8466105013439806</c:v>
                </c:pt>
                <c:pt idx="75">
                  <c:v>2.8126553139137056</c:v>
                </c:pt>
                <c:pt idx="76">
                  <c:v>2.779105153708926</c:v>
                </c:pt>
                <c:pt idx="77">
                  <c:v>2.7459551894485972</c:v>
                </c:pt>
                <c:pt idx="78">
                  <c:v>2.7132006474805825</c:v>
                </c:pt>
                <c:pt idx="79">
                  <c:v>2.6808368110942378</c:v>
                </c:pt>
                <c:pt idx="80">
                  <c:v>2.6488590198411996</c:v>
                </c:pt>
                <c:pt idx="81">
                  <c:v>2.6172626688642682</c:v>
                </c:pt>
                <c:pt idx="82">
                  <c:v>2.5860432082343054</c:v>
                </c:pt>
                <c:pt idx="83">
                  <c:v>2.5551961422950322</c:v>
                </c:pt>
                <c:pt idx="84">
                  <c:v>2.5247170290156493</c:v>
                </c:pt>
                <c:pt idx="85">
                  <c:v>2.4946014793511768</c:v>
                </c:pt>
                <c:pt idx="86">
                  <c:v>2.4648451566104232</c:v>
                </c:pt>
                <c:pt idx="87">
                  <c:v>2.4354437758314944</c:v>
                </c:pt>
                <c:pt idx="88">
                  <c:v>2.4063931031647523</c:v>
                </c:pt>
                <c:pt idx="89">
                  <c:v>2.3776889552631331</c:v>
                </c:pt>
                <c:pt idx="90">
                  <c:v>2.3493271986797377</c:v>
                </c:pt>
                <c:pt idx="91">
                  <c:v>2.3213037492726096</c:v>
                </c:pt>
                <c:pt idx="92">
                  <c:v>2.293614571616609</c:v>
                </c:pt>
                <c:pt idx="93">
                  <c:v>2.2662556784223056</c:v>
                </c:pt>
                <c:pt idx="94">
                  <c:v>2.2392231299618039</c:v>
                </c:pt>
                <c:pt idx="95">
                  <c:v>2.2125130335014127</c:v>
                </c:pt>
                <c:pt idx="96">
                  <c:v>2.1861215427410872</c:v>
                </c:pt>
                <c:pt idx="97">
                  <c:v>2.160044857260552</c:v>
                </c:pt>
                <c:pt idx="98">
                  <c:v>2.1342792219720375</c:v>
                </c:pt>
                <c:pt idx="99">
                  <c:v>2.1088209265795399</c:v>
                </c:pt>
                <c:pt idx="100">
                  <c:v>2.0836663050445292</c:v>
                </c:pt>
                <c:pt idx="101">
                  <c:v>2.0588117350580379</c:v>
                </c:pt>
                <c:pt idx="102">
                  <c:v>2.0342536375190385</c:v>
                </c:pt>
                <c:pt idx="103">
                  <c:v>2.009988476019049</c:v>
                </c:pt>
                <c:pt idx="104">
                  <c:v>1.9860127563328835</c:v>
                </c:pt>
                <c:pt idx="105">
                  <c:v>1.9623230259154758</c:v>
                </c:pt>
                <c:pt idx="106">
                  <c:v>1.9389158734047107</c:v>
                </c:pt>
                <c:pt idx="107">
                  <c:v>1.9157879281301786</c:v>
                </c:pt>
                <c:pt idx="108">
                  <c:v>1.8929358596277948</c:v>
                </c:pt>
                <c:pt idx="109">
                  <c:v>1.8703563771602061</c:v>
                </c:pt>
                <c:pt idx="110">
                  <c:v>1.8480462292429196</c:v>
                </c:pt>
                <c:pt idx="111">
                  <c:v>1.8260022031760834</c:v>
                </c:pt>
                <c:pt idx="112">
                  <c:v>1.8042211245818518</c:v>
                </c:pt>
                <c:pt idx="113">
                  <c:v>1.7826998569472687</c:v>
                </c:pt>
                <c:pt idx="114">
                  <c:v>1.7614353011726063</c:v>
                </c:pt>
                <c:pt idx="115">
                  <c:v>1.7404243951250875</c:v>
                </c:pt>
                <c:pt idx="116">
                  <c:v>1.7196641131979347</c:v>
                </c:pt>
                <c:pt idx="117">
                  <c:v>1.6991514658746762</c:v>
                </c:pt>
                <c:pt idx="118">
                  <c:v>1.6788834992986514</c:v>
                </c:pt>
                <c:pt idx="119">
                  <c:v>1.6588572948476501</c:v>
                </c:pt>
                <c:pt idx="120">
                  <c:v>1.6390699687136263</c:v>
                </c:pt>
                <c:pt idx="121">
                  <c:v>1.6195186714874237</c:v>
                </c:pt>
                <c:pt idx="122">
                  <c:v>1.6002005877484566</c:v>
                </c:pt>
                <c:pt idx="123">
                  <c:v>1.5811129356592857</c:v>
                </c:pt>
                <c:pt idx="124">
                  <c:v>1.5622529665650258</c:v>
                </c:pt>
                <c:pt idx="125">
                  <c:v>1.5436179645975372</c:v>
                </c:pt>
                <c:pt idx="126">
                  <c:v>1.5252052462843355</c:v>
                </c:pt>
                <c:pt idx="127">
                  <c:v>1.507012160162166</c:v>
                </c:pt>
                <c:pt idx="128">
                  <c:v>1.4890360863951895</c:v>
                </c:pt>
                <c:pt idx="129">
                  <c:v>1.4712744363977204</c:v>
                </c:pt>
                <c:pt idx="130">
                  <c:v>1.4537246524614671</c:v>
                </c:pt>
                <c:pt idx="131">
                  <c:v>1.4363842073872164</c:v>
                </c:pt>
                <c:pt idx="132">
                  <c:v>1.4192506041209134</c:v>
                </c:pt>
                <c:pt idx="133">
                  <c:v>1.4023213753940804</c:v>
                </c:pt>
                <c:pt idx="134">
                  <c:v>1.3855940833685274</c:v>
                </c:pt>
                <c:pt idx="135">
                  <c:v>1.3690663192852974</c:v>
                </c:pt>
                <c:pt idx="136">
                  <c:v>1.3527357031178024</c:v>
                </c:pt>
                <c:pt idx="137">
                  <c:v>1.3365998832290951</c:v>
                </c:pt>
                <c:pt idx="138">
                  <c:v>1.3206565360332283</c:v>
                </c:pt>
                <c:pt idx="139">
                  <c:v>1.3049033656606559</c:v>
                </c:pt>
                <c:pt idx="140">
                  <c:v>1.2893381036276221</c:v>
                </c:pt>
                <c:pt idx="141">
                  <c:v>1.273958508509498</c:v>
                </c:pt>
                <c:pt idx="142">
                  <c:v>1.2587623656180098</c:v>
                </c:pt>
                <c:pt idx="143">
                  <c:v>1.2437474866823228</c:v>
                </c:pt>
                <c:pt idx="144">
                  <c:v>1.2289117095339239</c:v>
                </c:pt>
                <c:pt idx="145">
                  <c:v>1.2142528977952673</c:v>
                </c:pt>
                <c:pt idx="146">
                  <c:v>1.1997689405721323</c:v>
                </c:pt>
                <c:pt idx="147">
                  <c:v>1.1854577521496505</c:v>
                </c:pt>
                <c:pt idx="148">
                  <c:v>1.1713172716919591</c:v>
                </c:pt>
                <c:pt idx="149">
                  <c:v>1.1573454629454374</c:v>
                </c:pt>
                <c:pt idx="150">
                  <c:v>1.1435403139454825</c:v>
                </c:pt>
                <c:pt idx="151">
                  <c:v>1.1298998367267825</c:v>
                </c:pt>
                <c:pt idx="152">
                  <c:v>1.1164220670370477</c:v>
                </c:pt>
                <c:pt idx="153">
                  <c:v>1.1031050640541529</c:v>
                </c:pt>
                <c:pt idx="154">
                  <c:v>1.0899469101066563</c:v>
                </c:pt>
                <c:pt idx="155">
                  <c:v>1.0769457103976525</c:v>
                </c:pt>
                <c:pt idx="156">
                  <c:v>1.0640995927319172</c:v>
                </c:pt>
                <c:pt idx="157">
                  <c:v>1.0514067072463082</c:v>
                </c:pt>
                <c:pt idx="158">
                  <c:v>1.0388652261433819</c:v>
                </c:pt>
                <c:pt idx="159">
                  <c:v>1.0264733434281883</c:v>
                </c:pt>
                <c:pt idx="160">
                  <c:v>1.0142292746482027</c:v>
                </c:pt>
                <c:pt idx="161">
                  <c:v>1.0021312566363629</c:v>
                </c:pt>
                <c:pt idx="162">
                  <c:v>0.99017754725717</c:v>
                </c:pt>
                <c:pt idx="163">
                  <c:v>0.97836642515581718</c:v>
                </c:pt>
                <c:pt idx="164">
                  <c:v>0.96669618951031211</c:v>
                </c:pt>
                <c:pt idx="165">
                  <c:v>0.95516515978655536</c:v>
                </c:pt>
                <c:pt idx="166">
                  <c:v>0.94377167549634133</c:v>
                </c:pt>
                <c:pt idx="167">
                  <c:v>0.93251409595824408</c:v>
                </c:pt>
                <c:pt idx="168">
                  <c:v>0.92139080006135698</c:v>
                </c:pt>
                <c:pt idx="169">
                  <c:v>0.91040018603184936</c:v>
                </c:pt>
                <c:pt idx="170">
                  <c:v>0.89954067120230974</c:v>
                </c:pt>
                <c:pt idx="171">
                  <c:v>0.88881069178383676</c:v>
                </c:pt>
                <c:pt idx="172">
                  <c:v>0.87820870264085305</c:v>
                </c:pt>
                <c:pt idx="173">
                  <c:v>0.86773317706860142</c:v>
                </c:pt>
                <c:pt idx="174">
                  <c:v>0.8573826065732979</c:v>
                </c:pt>
                <c:pt idx="175">
                  <c:v>0.84715550065490519</c:v>
                </c:pt>
                <c:pt idx="176">
                  <c:v>0.83705038659249842</c:v>
                </c:pt>
                <c:pt idx="177">
                  <c:v>0.82706580923219108</c:v>
                </c:pt>
                <c:pt idx="178">
                  <c:v>0.81720033077758969</c:v>
                </c:pt>
                <c:pt idx="179">
                  <c:v>0.80745253058274924</c:v>
                </c:pt>
                <c:pt idx="180">
                  <c:v>0.79782100494759745</c:v>
                </c:pt>
                <c:pt idx="181">
                  <c:v>0.7883043669157993</c:v>
                </c:pt>
                <c:pt idx="182">
                  <c:v>0.77890124607503364</c:v>
                </c:pt>
                <c:pt idx="183">
                  <c:v>0.76961028835965051</c:v>
                </c:pt>
                <c:pt idx="184">
                  <c:v>0.76043015585568419</c:v>
                </c:pt>
                <c:pt idx="185">
                  <c:v>0.75135952660819061</c:v>
                </c:pt>
                <c:pt idx="186">
                  <c:v>0.7423970944308842</c:v>
                </c:pt>
                <c:pt idx="187">
                  <c:v>0.7335415687180441</c:v>
                </c:pt>
                <c:pt idx="188">
                  <c:v>0.72479167425866531</c:v>
                </c:pt>
                <c:pt idx="189">
                  <c:v>0.71614615105282586</c:v>
                </c:pt>
                <c:pt idx="190">
                  <c:v>0.70760375413024446</c:v>
                </c:pt>
                <c:pt idx="191">
                  <c:v>0.69916325337100305</c:v>
                </c:pt>
                <c:pt idx="192">
                  <c:v>0.6908234333284069</c:v>
                </c:pt>
                <c:pt idx="193">
                  <c:v>0.6825830930539587</c:v>
                </c:pt>
                <c:pt idx="194">
                  <c:v>0.67444104592441945</c:v>
                </c:pt>
                <c:pt idx="195">
                  <c:v>0.66639611947093313</c:v>
                </c:pt>
                <c:pt idx="196">
                  <c:v>0.65844715521018848</c:v>
                </c:pt>
                <c:pt idx="197">
                  <c:v>0.65059300847759638</c:v>
                </c:pt>
                <c:pt idx="198">
                  <c:v>0.64283254826245517</c:v>
                </c:pt>
                <c:pt idx="199">
                  <c:v>0.63516465704508374</c:v>
                </c:pt>
                <c:pt idx="200">
                  <c:v>0.62758823063589653</c:v>
                </c:pt>
                <c:pt idx="201">
                  <c:v>0.62010217801639889</c:v>
                </c:pt>
                <c:pt idx="202">
                  <c:v>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1F44-EC4A-A991-CD1D83122CF7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underdamped'!$L$1:$L$203</c:f>
              <c:numCache>
                <c:formatCode>General</c:formatCode>
                <c:ptCount val="203"/>
                <c:pt idx="0">
                  <c:v>-6.9180157607142805</c:v>
                </c:pt>
                <c:pt idx="1">
                  <c:v>-6.8354956822947903</c:v>
                </c:pt>
                <c:pt idx="2">
                  <c:v>-6.7539599270653445</c:v>
                </c:pt>
                <c:pt idx="3">
                  <c:v>-6.6733967537362942</c:v>
                </c:pt>
                <c:pt idx="4">
                  <c:v>-6.5937945610714666</c:v>
                </c:pt>
                <c:pt idx="5">
                  <c:v>-6.5151418862175658</c:v>
                </c:pt>
                <c:pt idx="6">
                  <c:v>-6.4374274030534995</c:v>
                </c:pt>
                <c:pt idx="7">
                  <c:v>-6.3606399205594002</c:v>
                </c:pt>
                <c:pt idx="8">
                  <c:v>-6.284768381205101</c:v>
                </c:pt>
                <c:pt idx="9">
                  <c:v>-6.2098018593578264</c:v>
                </c:pt>
                <c:pt idx="10">
                  <c:v>-6.1357295597088877</c:v>
                </c:pt>
                <c:pt idx="11">
                  <c:v>-6.0625408157191405</c:v>
                </c:pt>
                <c:pt idx="12">
                  <c:v>-5.990225088082977</c:v>
                </c:pt>
                <c:pt idx="13">
                  <c:v>-5.9187719632106548</c:v>
                </c:pt>
                <c:pt idx="14">
                  <c:v>-5.8481711517287236</c:v>
                </c:pt>
                <c:pt idx="15">
                  <c:v>-5.7784124869983291</c:v>
                </c:pt>
                <c:pt idx="16">
                  <c:v>-5.7094859236512061</c:v>
                </c:pt>
                <c:pt idx="17">
                  <c:v>-5.6413815361431299</c:v>
                </c:pt>
                <c:pt idx="18">
                  <c:v>-5.5740895173246106</c:v>
                </c:pt>
                <c:pt idx="19">
                  <c:v>-5.5076001770286593</c:v>
                </c:pt>
                <c:pt idx="20">
                  <c:v>-5.4419039406753793</c:v>
                </c:pt>
                <c:pt idx="21">
                  <c:v>-5.3769913478932123</c:v>
                </c:pt>
                <c:pt idx="22">
                  <c:v>-5.3128530511566261</c:v>
                </c:pt>
                <c:pt idx="23">
                  <c:v>-5.2494798144400621</c:v>
                </c:pt>
                <c:pt idx="24">
                  <c:v>-5.186862511887921</c:v>
                </c:pt>
                <c:pt idx="25">
                  <c:v>-5.1249921265004339</c:v>
                </c:pt>
                <c:pt idx="26">
                  <c:v>-5.063859748835192</c:v>
                </c:pt>
                <c:pt idx="27">
                  <c:v>-5.0034565757241731</c:v>
                </c:pt>
                <c:pt idx="28">
                  <c:v>-4.9437739090060733</c:v>
                </c:pt>
                <c:pt idx="29">
                  <c:v>-4.8848031542737527</c:v>
                </c:pt>
                <c:pt idx="30">
                  <c:v>-4.8265358196366277</c:v>
                </c:pt>
                <c:pt idx="31">
                  <c:v>-4.7689635144978251</c:v>
                </c:pt>
                <c:pt idx="32">
                  <c:v>-4.7120779483459172</c:v>
                </c:pt>
                <c:pt idx="33">
                  <c:v>-4.6558709295610825</c:v>
                </c:pt>
                <c:pt idx="34">
                  <c:v>-4.6003343642354873</c:v>
                </c:pt>
                <c:pt idx="35">
                  <c:v>-4.5454602550077574</c:v>
                </c:pt>
                <c:pt idx="36">
                  <c:v>-4.4912406999113434</c:v>
                </c:pt>
                <c:pt idx="37">
                  <c:v>-4.4376678912366163</c:v>
                </c:pt>
                <c:pt idx="38">
                  <c:v>-4.3847341144065544</c:v>
                </c:pt>
                <c:pt idx="39">
                  <c:v>-4.3324317468658249</c:v>
                </c:pt>
                <c:pt idx="40">
                  <c:v>-4.2807532569831217</c:v>
                </c:pt>
                <c:pt idx="41">
                  <c:v>-4.2296912029666007</c:v>
                </c:pt>
                <c:pt idx="42">
                  <c:v>-4.1792382317922483</c:v>
                </c:pt>
                <c:pt idx="43">
                  <c:v>-4.129387078145033</c:v>
                </c:pt>
                <c:pt idx="44">
                  <c:v>-4.080130563372685</c:v>
                </c:pt>
                <c:pt idx="45">
                  <c:v>-4.0314615944519625</c:v>
                </c:pt>
                <c:pt idx="46">
                  <c:v>-3.98337316296724</c:v>
                </c:pt>
                <c:pt idx="47">
                  <c:v>-3.9358583441012871</c:v>
                </c:pt>
                <c:pt idx="48">
                  <c:v>-3.8889102956380803</c:v>
                </c:pt>
                <c:pt idx="49">
                  <c:v>-3.8425222569775146</c:v>
                </c:pt>
                <c:pt idx="50">
                  <c:v>-3.7966875481618643</c:v>
                </c:pt>
                <c:pt idx="51">
                  <c:v>-3.7513995689138571</c:v>
                </c:pt>
                <c:pt idx="52">
                  <c:v>-3.7066517976862223</c:v>
                </c:pt>
                <c:pt idx="53">
                  <c:v>-3.6624377907225796</c:v>
                </c:pt>
                <c:pt idx="54">
                  <c:v>-3.6187511811295239</c:v>
                </c:pt>
                <c:pt idx="55">
                  <c:v>-3.5755856779597823</c:v>
                </c:pt>
                <c:pt idx="56">
                  <c:v>-3.5329350653063099</c:v>
                </c:pt>
                <c:pt idx="57">
                  <c:v>-3.4907932014071821</c:v>
                </c:pt>
                <c:pt idx="58">
                  <c:v>-3.4491540177611761</c:v>
                </c:pt>
                <c:pt idx="59">
                  <c:v>-3.408011518253895</c:v>
                </c:pt>
                <c:pt idx="60">
                  <c:v>-3.3673597782943143</c:v>
                </c:pt>
                <c:pt idx="61">
                  <c:v>-3.3271929439616339</c:v>
                </c:pt>
                <c:pt idx="62">
                  <c:v>-3.2875052311623008</c:v>
                </c:pt>
                <c:pt idx="63">
                  <c:v>-3.2482909247970917</c:v>
                </c:pt>
                <c:pt idx="64">
                  <c:v>-3.2095443779381267</c:v>
                </c:pt>
                <c:pt idx="65">
                  <c:v>-3.1712600110157041</c:v>
                </c:pt>
                <c:pt idx="66">
                  <c:v>-3.1334323110148312</c:v>
                </c:pt>
                <c:pt idx="67">
                  <c:v>-3.0960558306813417</c:v>
                </c:pt>
                <c:pt idx="68">
                  <c:v>-3.0591251877374805</c:v>
                </c:pt>
                <c:pt idx="69">
                  <c:v>-3.0226350641068471</c:v>
                </c:pt>
                <c:pt idx="70">
                  <c:v>-2.9865802051485835</c:v>
                </c:pt>
                <c:pt idx="71">
                  <c:v>-2.9509554189006968</c:v>
                </c:pt>
                <c:pt idx="72">
                  <c:v>-2.9157555753324074</c:v>
                </c:pt>
                <c:pt idx="73">
                  <c:v>-2.8809756056054154</c:v>
                </c:pt>
                <c:pt idx="74">
                  <c:v>-2.8466105013439806</c:v>
                </c:pt>
                <c:pt idx="75">
                  <c:v>-2.8126553139137056</c:v>
                </c:pt>
                <c:pt idx="76">
                  <c:v>-2.779105153708926</c:v>
                </c:pt>
                <c:pt idx="77">
                  <c:v>-2.7459551894485972</c:v>
                </c:pt>
                <c:pt idx="78">
                  <c:v>-2.7132006474805825</c:v>
                </c:pt>
                <c:pt idx="79">
                  <c:v>-2.6808368110942378</c:v>
                </c:pt>
                <c:pt idx="80">
                  <c:v>-2.6488590198411996</c:v>
                </c:pt>
                <c:pt idx="81">
                  <c:v>-2.6172626688642682</c:v>
                </c:pt>
                <c:pt idx="82">
                  <c:v>-2.5860432082343054</c:v>
                </c:pt>
                <c:pt idx="83">
                  <c:v>-2.5551961422950322</c:v>
                </c:pt>
                <c:pt idx="84">
                  <c:v>-2.5247170290156493</c:v>
                </c:pt>
                <c:pt idx="85">
                  <c:v>-2.4946014793511768</c:v>
                </c:pt>
                <c:pt idx="86">
                  <c:v>-2.4648451566104232</c:v>
                </c:pt>
                <c:pt idx="87">
                  <c:v>-2.4354437758314944</c:v>
                </c:pt>
                <c:pt idx="88">
                  <c:v>-2.4063931031647523</c:v>
                </c:pt>
                <c:pt idx="89">
                  <c:v>-2.3776889552631331</c:v>
                </c:pt>
                <c:pt idx="90">
                  <c:v>-2.3493271986797377</c:v>
                </c:pt>
                <c:pt idx="91">
                  <c:v>-2.3213037492726096</c:v>
                </c:pt>
                <c:pt idx="92">
                  <c:v>-2.293614571616609</c:v>
                </c:pt>
                <c:pt idx="93">
                  <c:v>-2.2662556784223056</c:v>
                </c:pt>
                <c:pt idx="94">
                  <c:v>-2.2392231299618039</c:v>
                </c:pt>
                <c:pt idx="95">
                  <c:v>-2.2125130335014127</c:v>
                </c:pt>
                <c:pt idx="96">
                  <c:v>-2.1861215427410872</c:v>
                </c:pt>
                <c:pt idx="97">
                  <c:v>-2.160044857260552</c:v>
                </c:pt>
                <c:pt idx="98">
                  <c:v>-2.1342792219720375</c:v>
                </c:pt>
                <c:pt idx="99">
                  <c:v>-2.1088209265795399</c:v>
                </c:pt>
                <c:pt idx="100">
                  <c:v>-2.0836663050445292</c:v>
                </c:pt>
                <c:pt idx="101">
                  <c:v>-2.0588117350580379</c:v>
                </c:pt>
                <c:pt idx="102">
                  <c:v>-2.0342536375190385</c:v>
                </c:pt>
                <c:pt idx="103">
                  <c:v>-2.009988476019049</c:v>
                </c:pt>
                <c:pt idx="104">
                  <c:v>-1.9860127563328835</c:v>
                </c:pt>
                <c:pt idx="105">
                  <c:v>-1.9623230259154758</c:v>
                </c:pt>
                <c:pt idx="106">
                  <c:v>-1.9389158734047107</c:v>
                </c:pt>
                <c:pt idx="107">
                  <c:v>-1.9157879281301786</c:v>
                </c:pt>
                <c:pt idx="108">
                  <c:v>-1.8929358596277948</c:v>
                </c:pt>
                <c:pt idx="109">
                  <c:v>-1.8703563771602061</c:v>
                </c:pt>
                <c:pt idx="110">
                  <c:v>-1.8480462292429196</c:v>
                </c:pt>
                <c:pt idx="111">
                  <c:v>-1.8260022031760834</c:v>
                </c:pt>
                <c:pt idx="112">
                  <c:v>-1.8042211245818518</c:v>
                </c:pt>
                <c:pt idx="113">
                  <c:v>-1.7826998569472687</c:v>
                </c:pt>
                <c:pt idx="114">
                  <c:v>-1.7614353011726063</c:v>
                </c:pt>
                <c:pt idx="115">
                  <c:v>-1.7404243951250875</c:v>
                </c:pt>
                <c:pt idx="116">
                  <c:v>-1.7196641131979347</c:v>
                </c:pt>
                <c:pt idx="117">
                  <c:v>-1.6991514658746762</c:v>
                </c:pt>
                <c:pt idx="118">
                  <c:v>-1.6788834992986514</c:v>
                </c:pt>
                <c:pt idx="119">
                  <c:v>-1.6588572948476501</c:v>
                </c:pt>
                <c:pt idx="120">
                  <c:v>-1.6390699687136263</c:v>
                </c:pt>
                <c:pt idx="121">
                  <c:v>-1.6195186714874237</c:v>
                </c:pt>
                <c:pt idx="122">
                  <c:v>-1.6002005877484566</c:v>
                </c:pt>
                <c:pt idx="123">
                  <c:v>-1.5811129356592857</c:v>
                </c:pt>
                <c:pt idx="124">
                  <c:v>-1.5622529665650258</c:v>
                </c:pt>
                <c:pt idx="125">
                  <c:v>-1.5436179645975372</c:v>
                </c:pt>
                <c:pt idx="126">
                  <c:v>-1.5252052462843355</c:v>
                </c:pt>
                <c:pt idx="127">
                  <c:v>-1.507012160162166</c:v>
                </c:pt>
                <c:pt idx="128">
                  <c:v>-1.4890360863951895</c:v>
                </c:pt>
                <c:pt idx="129">
                  <c:v>-1.4712744363977204</c:v>
                </c:pt>
                <c:pt idx="130">
                  <c:v>-1.4537246524614671</c:v>
                </c:pt>
                <c:pt idx="131">
                  <c:v>-1.4363842073872164</c:v>
                </c:pt>
                <c:pt idx="132">
                  <c:v>-1.4192506041209134</c:v>
                </c:pt>
                <c:pt idx="133">
                  <c:v>-1.4023213753940804</c:v>
                </c:pt>
                <c:pt idx="134">
                  <c:v>-1.3855940833685274</c:v>
                </c:pt>
                <c:pt idx="135">
                  <c:v>-1.3690663192852974</c:v>
                </c:pt>
                <c:pt idx="136">
                  <c:v>-1.3527357031178024</c:v>
                </c:pt>
                <c:pt idx="137">
                  <c:v>-1.3365998832290951</c:v>
                </c:pt>
                <c:pt idx="138">
                  <c:v>-1.3206565360332283</c:v>
                </c:pt>
                <c:pt idx="139">
                  <c:v>-1.3049033656606559</c:v>
                </c:pt>
                <c:pt idx="140">
                  <c:v>-1.2893381036276221</c:v>
                </c:pt>
                <c:pt idx="141">
                  <c:v>-1.273958508509498</c:v>
                </c:pt>
                <c:pt idx="142">
                  <c:v>-1.2587623656180098</c:v>
                </c:pt>
                <c:pt idx="143">
                  <c:v>-1.2437474866823228</c:v>
                </c:pt>
                <c:pt idx="144">
                  <c:v>-1.2289117095339239</c:v>
                </c:pt>
                <c:pt idx="145">
                  <c:v>-1.2142528977952673</c:v>
                </c:pt>
                <c:pt idx="146">
                  <c:v>-1.1997689405721323</c:v>
                </c:pt>
                <c:pt idx="147">
                  <c:v>-1.1854577521496505</c:v>
                </c:pt>
                <c:pt idx="148">
                  <c:v>-1.1713172716919591</c:v>
                </c:pt>
                <c:pt idx="149">
                  <c:v>-1.1573454629454374</c:v>
                </c:pt>
                <c:pt idx="150">
                  <c:v>-1.1435403139454825</c:v>
                </c:pt>
                <c:pt idx="151">
                  <c:v>-1.1298998367267825</c:v>
                </c:pt>
                <c:pt idx="152">
                  <c:v>-1.1164220670370477</c:v>
                </c:pt>
                <c:pt idx="153">
                  <c:v>-1.1031050640541529</c:v>
                </c:pt>
                <c:pt idx="154">
                  <c:v>-1.0899469101066563</c:v>
                </c:pt>
                <c:pt idx="155">
                  <c:v>-1.0769457103976525</c:v>
                </c:pt>
                <c:pt idx="156">
                  <c:v>-1.0640995927319172</c:v>
                </c:pt>
                <c:pt idx="157">
                  <c:v>-1.0514067072463082</c:v>
                </c:pt>
                <c:pt idx="158">
                  <c:v>-1.0388652261433819</c:v>
                </c:pt>
                <c:pt idx="159">
                  <c:v>-1.0264733434281883</c:v>
                </c:pt>
                <c:pt idx="160">
                  <c:v>-1.0142292746482027</c:v>
                </c:pt>
                <c:pt idx="161">
                  <c:v>-1.0021312566363629</c:v>
                </c:pt>
                <c:pt idx="162">
                  <c:v>-0.99017754725717</c:v>
                </c:pt>
                <c:pt idx="163">
                  <c:v>-0.97836642515581718</c:v>
                </c:pt>
                <c:pt idx="164">
                  <c:v>-0.96669618951031211</c:v>
                </c:pt>
                <c:pt idx="165">
                  <c:v>-0.95516515978655536</c:v>
                </c:pt>
                <c:pt idx="166">
                  <c:v>-0.94377167549634133</c:v>
                </c:pt>
                <c:pt idx="167">
                  <c:v>-0.93251409595824408</c:v>
                </c:pt>
                <c:pt idx="168">
                  <c:v>-0.92139080006135698</c:v>
                </c:pt>
                <c:pt idx="169">
                  <c:v>-0.91040018603184936</c:v>
                </c:pt>
                <c:pt idx="170">
                  <c:v>-0.89954067120230974</c:v>
                </c:pt>
                <c:pt idx="171">
                  <c:v>-0.88881069178383676</c:v>
                </c:pt>
                <c:pt idx="172">
                  <c:v>-0.87820870264085305</c:v>
                </c:pt>
                <c:pt idx="173">
                  <c:v>-0.86773317706860142</c:v>
                </c:pt>
                <c:pt idx="174">
                  <c:v>-0.8573826065732979</c:v>
                </c:pt>
                <c:pt idx="175">
                  <c:v>-0.84715550065490519</c:v>
                </c:pt>
                <c:pt idx="176">
                  <c:v>-0.83705038659249842</c:v>
                </c:pt>
                <c:pt idx="177">
                  <c:v>-0.82706580923219108</c:v>
                </c:pt>
                <c:pt idx="178">
                  <c:v>-0.81720033077758969</c:v>
                </c:pt>
                <c:pt idx="179">
                  <c:v>-0.80745253058274924</c:v>
                </c:pt>
                <c:pt idx="180">
                  <c:v>-0.79782100494759745</c:v>
                </c:pt>
                <c:pt idx="181">
                  <c:v>-0.7883043669157993</c:v>
                </c:pt>
                <c:pt idx="182">
                  <c:v>-0.77890124607503364</c:v>
                </c:pt>
                <c:pt idx="183">
                  <c:v>-0.76961028835965051</c:v>
                </c:pt>
                <c:pt idx="184">
                  <c:v>-0.76043015585568419</c:v>
                </c:pt>
                <c:pt idx="185">
                  <c:v>-0.75135952660819061</c:v>
                </c:pt>
                <c:pt idx="186">
                  <c:v>-0.7423970944308842</c:v>
                </c:pt>
                <c:pt idx="187">
                  <c:v>-0.7335415687180441</c:v>
                </c:pt>
                <c:pt idx="188">
                  <c:v>-0.72479167425866531</c:v>
                </c:pt>
                <c:pt idx="189">
                  <c:v>-0.71614615105282586</c:v>
                </c:pt>
                <c:pt idx="190">
                  <c:v>-0.70760375413024446</c:v>
                </c:pt>
                <c:pt idx="191">
                  <c:v>-0.69916325337100305</c:v>
                </c:pt>
                <c:pt idx="192">
                  <c:v>-0.6908234333284069</c:v>
                </c:pt>
                <c:pt idx="193">
                  <c:v>-0.6825830930539587</c:v>
                </c:pt>
                <c:pt idx="194">
                  <c:v>-0.67444104592441945</c:v>
                </c:pt>
                <c:pt idx="195">
                  <c:v>-0.66639611947093313</c:v>
                </c:pt>
                <c:pt idx="196">
                  <c:v>-0.65844715521018848</c:v>
                </c:pt>
                <c:pt idx="197">
                  <c:v>-0.65059300847759638</c:v>
                </c:pt>
                <c:pt idx="198">
                  <c:v>-0.64283254826245517</c:v>
                </c:pt>
                <c:pt idx="199">
                  <c:v>-0.63516465704508374</c:v>
                </c:pt>
                <c:pt idx="200">
                  <c:v>-0.62758823063589653</c:v>
                </c:pt>
                <c:pt idx="201">
                  <c:v>-0.62010217801639889</c:v>
                </c:pt>
                <c:pt idx="202">
                  <c:v>-0.61270542118207727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1F44-EC4A-A991-CD1D83122C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40C-C949-AC81-2C491B6B0FAC}"/>
            </c:ext>
          </c:extLst>
        </c:ser>
        <c:ser>
          <c:idx val="1"/>
          <c:order val="1"/>
          <c:tx>
            <c:v>Upper bound</c:v>
          </c:tx>
          <c:spPr>
            <a:ln w="19050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640C-C949-AC81-2C491B6B0FAC}"/>
            </c:ext>
          </c:extLst>
        </c:ser>
        <c:ser>
          <c:idx val="2"/>
          <c:order val="2"/>
          <c:tx>
            <c:v>Lower bound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40C-C949-AC81-2C491B6B0F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9.9502487562189053E-3"/>
          <c:w val="1"/>
          <c:h val="0.99004975124378114"/>
        </c:manualLayout>
      </c:layout>
      <c:scatterChart>
        <c:scatterStyle val="smoothMarker"/>
        <c:varyColors val="0"/>
        <c:ser>
          <c:idx val="0"/>
          <c:order val="0"/>
          <c:tx>
            <c:v>Friction damped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'friction damping'!$G$1:$G$203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'friction damping'!$K$1:$K$203</c:f>
              <c:numCache>
                <c:formatCode>General</c:formatCode>
                <c:ptCount val="203"/>
                <c:pt idx="0">
                  <c:v>5</c:v>
                </c:pt>
                <c:pt idx="1">
                  <c:v>4.9552109313582875</c:v>
                </c:pt>
                <c:pt idx="2">
                  <c:v>4.821702300511169</c:v>
                </c:pt>
                <c:pt idx="3">
                  <c:v>4.6020333744097561</c:v>
                </c:pt>
                <c:pt idx="4">
                  <c:v>4.3004150525231735</c:v>
                </c:pt>
                <c:pt idx="5">
                  <c:v>3.9226291468448191</c:v>
                </c:pt>
                <c:pt idx="6">
                  <c:v>3.4759175486057217</c:v>
                </c:pt>
                <c:pt idx="7">
                  <c:v>2.9688434062914713</c:v>
                </c:pt>
                <c:pt idx="8">
                  <c:v>2.4111269760829162</c:v>
                </c:pt>
                <c:pt idx="9">
                  <c:v>1.813459291352717</c:v>
                </c:pt>
                <c:pt idx="10">
                  <c:v>1.1872972230430141</c:v>
                </c:pt>
                <c:pt idx="11">
                  <c:v>0.54464385947324345</c:v>
                </c:pt>
                <c:pt idx="12">
                  <c:v>-0.10218158445663494</c:v>
                </c:pt>
                <c:pt idx="13">
                  <c:v>-0.74077991798806075</c:v>
                </c:pt>
                <c:pt idx="14">
                  <c:v>-1.358909658306986</c:v>
                </c:pt>
                <c:pt idx="15">
                  <c:v>-1.9447216911961487</c:v>
                </c:pt>
                <c:pt idx="16">
                  <c:v>-2.4869864102561441</c:v>
                </c:pt>
                <c:pt idx="17">
                  <c:v>-2.9753089805954849</c:v>
                </c:pt>
                <c:pt idx="18">
                  <c:v>-3.4003286005354938</c:v>
                </c:pt>
                <c:pt idx="19">
                  <c:v>-3.7538979416226894</c:v>
                </c:pt>
                <c:pt idx="20">
                  <c:v>-4.0292393272092797</c:v>
                </c:pt>
                <c:pt idx="21">
                  <c:v>-4.2210746557677918</c:v>
                </c:pt>
                <c:pt idx="22">
                  <c:v>-4.3257265784008521</c:v>
                </c:pt>
                <c:pt idx="23">
                  <c:v>-4.341862305800638</c:v>
                </c:pt>
                <c:pt idx="24">
                  <c:v>-4.2781986100185474</c:v>
                </c:pt>
                <c:pt idx="25">
                  <c:v>-4.1387932040883051</c:v>
                </c:pt>
                <c:pt idx="26">
                  <c:v>-3.9263183920095819</c:v>
                </c:pt>
                <c:pt idx="27">
                  <c:v>-3.644847167124055</c:v>
                </c:pt>
                <c:pt idx="28">
                  <c:v>-3.2997751356855507</c:v>
                </c:pt>
                <c:pt idx="29">
                  <c:v>-2.8977170868669506</c:v>
                </c:pt>
                <c:pt idx="30">
                  <c:v>-2.4463801918843813</c:v>
                </c:pt>
                <c:pt idx="31">
                  <c:v>-1.9544162629227027</c:v>
                </c:pt>
                <c:pt idx="32">
                  <c:v>-1.431255903955164</c:v>
                </c:pt>
                <c:pt idx="33">
                  <c:v>-0.88692773266994673</c:v>
                </c:pt>
                <c:pt idx="34">
                  <c:v>-0.3318661388925605</c:v>
                </c:pt>
                <c:pt idx="35">
                  <c:v>0.22328873535941901</c:v>
                </c:pt>
                <c:pt idx="36">
                  <c:v>0.76789495994703638</c:v>
                </c:pt>
                <c:pt idx="37">
                  <c:v>1.2915128149577084</c:v>
                </c:pt>
                <c:pt idx="38">
                  <c:v>1.7841049128245219</c:v>
                </c:pt>
                <c:pt idx="39">
                  <c:v>2.2362286080162397</c:v>
                </c:pt>
                <c:pt idx="40">
                  <c:v>2.6392170059390359</c:v>
                </c:pt>
                <c:pt idx="41">
                  <c:v>2.9853451012360139</c:v>
                </c:pt>
                <c:pt idx="42">
                  <c:v>3.2679778607297396</c:v>
                </c:pt>
                <c:pt idx="43">
                  <c:v>3.4816974123614246</c:v>
                </c:pt>
                <c:pt idx="44">
                  <c:v>3.622406902003906</c:v>
                </c:pt>
                <c:pt idx="45">
                  <c:v>3.6874090272860602</c:v>
                </c:pt>
                <c:pt idx="46">
                  <c:v>3.6781496156163302</c:v>
                </c:pt>
                <c:pt idx="47">
                  <c:v>3.603903937348826</c:v>
                </c:pt>
                <c:pt idx="48">
                  <c:v>3.4668423055687101</c:v>
                </c:pt>
                <c:pt idx="49">
                  <c:v>3.2695920957666522</c:v>
                </c:pt>
                <c:pt idx="50">
                  <c:v>3.0159344563211752</c:v>
                </c:pt>
                <c:pt idx="51">
                  <c:v>2.7107318265323452</c:v>
                </c:pt>
                <c:pt idx="52">
                  <c:v>2.359834727065798</c:v>
                </c:pt>
                <c:pt idx="53">
                  <c:v>1.9699696095689434</c:v>
                </c:pt>
                <c:pt idx="54">
                  <c:v>1.5486099153037489</c:v>
                </c:pt>
                <c:pt idx="55">
                  <c:v>1.1038328145117258</c:v>
                </c:pt>
                <c:pt idx="56">
                  <c:v>0.64416437271721705</c:v>
                </c:pt>
                <c:pt idx="57">
                  <c:v>0.17841611202250271</c:v>
                </c:pt>
                <c:pt idx="58">
                  <c:v>-0.28448389959980552</c:v>
                </c:pt>
                <c:pt idx="59">
                  <c:v>-0.73566219311705461</c:v>
                </c:pt>
                <c:pt idx="60">
                  <c:v>-1.1664699966234013</c:v>
                </c:pt>
                <c:pt idx="61">
                  <c:v>-1.56864902624012</c:v>
                </c:pt>
                <c:pt idx="62">
                  <c:v>-1.934489791633919</c:v>
                </c:pt>
                <c:pt idx="63">
                  <c:v>-2.2569793815472874</c:v>
                </c:pt>
                <c:pt idx="64">
                  <c:v>-2.5299358963958585</c:v>
                </c:pt>
                <c:pt idx="65">
                  <c:v>-2.7481269509539783</c:v>
                </c:pt>
                <c:pt idx="66">
                  <c:v>-2.9073699755149827</c:v>
                </c:pt>
                <c:pt idx="67">
                  <c:v>-3.0046123928232431</c:v>
                </c:pt>
                <c:pt idx="68">
                  <c:v>-3.03799205136596</c:v>
                </c:pt>
                <c:pt idx="69">
                  <c:v>-3.0129148879166827</c:v>
                </c:pt>
                <c:pt idx="70">
                  <c:v>-2.9363506171356279</c:v>
                </c:pt>
                <c:pt idx="71">
                  <c:v>-2.8097669224721935</c:v>
                </c:pt>
                <c:pt idx="72">
                  <c:v>-2.635590324700698</c:v>
                </c:pt>
                <c:pt idx="73">
                  <c:v>-2.4171596672165494</c:v>
                </c:pt>
                <c:pt idx="74">
                  <c:v>-2.1586621127466987</c:v>
                </c:pt>
                <c:pt idx="75">
                  <c:v>-1.8650528783726128</c:v>
                </c:pt>
                <c:pt idx="76">
                  <c:v>-1.541960247489212</c:v>
                </c:pt>
                <c:pt idx="77">
                  <c:v>-1.1955776795539232</c:v>
                </c:pt>
                <c:pt idx="78">
                  <c:v>-0.83254508580643183</c:v>
                </c:pt>
                <c:pt idx="79">
                  <c:v>-0.45982154682047943</c:v>
                </c:pt>
                <c:pt idx="80">
                  <c:v>-8.4551911803014079E-2</c:v>
                </c:pt>
                <c:pt idx="81">
                  <c:v>0.28607016316125394</c:v>
                </c:pt>
                <c:pt idx="82">
                  <c:v>0.64494011245892002</c:v>
                </c:pt>
                <c:pt idx="83">
                  <c:v>0.98517865049505504</c:v>
                </c:pt>
                <c:pt idx="84">
                  <c:v>1.3002636427801941</c:v>
                </c:pt>
                <c:pt idx="85">
                  <c:v>1.5841551306807209</c:v>
                </c:pt>
                <c:pt idx="86">
                  <c:v>1.8314111131958333</c:v>
                </c:pt>
                <c:pt idx="87">
                  <c:v>2.0372918663054373</c:v>
                </c:pt>
                <c:pt idx="88">
                  <c:v>2.1978508001601771</c:v>
                </c:pt>
                <c:pt idx="89">
                  <c:v>2.3100101124448513</c:v>
                </c:pt>
                <c:pt idx="90">
                  <c:v>2.3716197876932812</c:v>
                </c:pt>
                <c:pt idx="91">
                  <c:v>2.3821021967606373</c:v>
                </c:pt>
                <c:pt idx="92">
                  <c:v>2.350203141071018</c:v>
                </c:pt>
                <c:pt idx="93">
                  <c:v>2.2795206981091729</c:v>
                </c:pt>
                <c:pt idx="94">
                  <c:v>2.1714098008045166</c:v>
                </c:pt>
                <c:pt idx="95">
                  <c:v>2.0279428593433519</c:v>
                </c:pt>
                <c:pt idx="96">
                  <c:v>1.8518700345170016</c:v>
                </c:pt>
                <c:pt idx="97">
                  <c:v>1.646566519065495</c:v>
                </c:pt>
                <c:pt idx="98">
                  <c:v>1.4159678375965561</c:v>
                </c:pt>
                <c:pt idx="99">
                  <c:v>1.1644944053350945</c:v>
                </c:pt>
                <c:pt idx="100">
                  <c:v>0.89696679185916817</c:v>
                </c:pt>
                <c:pt idx="101">
                  <c:v>0.61851331415722666</c:v>
                </c:pt>
                <c:pt idx="102">
                  <c:v>0.33447173038305683</c:v>
                </c:pt>
                <c:pt idx="103">
                  <c:v>5.0286918770243438E-2</c:v>
                </c:pt>
                <c:pt idx="104">
                  <c:v>-0.22859349687028191</c:v>
                </c:pt>
                <c:pt idx="105">
                  <c:v>-0.49682357428345342</c:v>
                </c:pt>
                <c:pt idx="106">
                  <c:v>-0.74926153073910307</c:v>
                </c:pt>
                <c:pt idx="107">
                  <c:v>-0.98106830740587969</c:v>
                </c:pt>
                <c:pt idx="108">
                  <c:v>-1.1878003307200131</c:v>
                </c:pt>
                <c:pt idx="109">
                  <c:v>-1.3654946925785021</c:v>
                </c:pt>
                <c:pt idx="110">
                  <c:v>-1.5107451165120489</c:v>
                </c:pt>
                <c:pt idx="111">
                  <c:v>-1.6207672536193891</c:v>
                </c:pt>
                <c:pt idx="112">
                  <c:v>-1.6934520565857318</c:v>
                </c:pt>
                <c:pt idx="113">
                  <c:v>-1.7274062086427207</c:v>
                </c:pt>
                <c:pt idx="114">
                  <c:v>-1.7245290724173692</c:v>
                </c:pt>
                <c:pt idx="115">
                  <c:v>-1.694037615856727</c:v>
                </c:pt>
                <c:pt idx="116">
                  <c:v>-1.6373410055993551</c:v>
                </c:pt>
                <c:pt idx="117">
                  <c:v>-1.5555260759566454</c:v>
                </c:pt>
                <c:pt idx="118">
                  <c:v>-1.4501611618310954</c:v>
                </c:pt>
                <c:pt idx="119">
                  <c:v>-1.3232660348346021</c:v>
                </c:pt>
                <c:pt idx="120">
                  <c:v>-1.1772731856812053</c:v>
                </c:pt>
                <c:pt idx="121">
                  <c:v>-1.0149811950436691</c:v>
                </c:pt>
                <c:pt idx="122">
                  <c:v>-0.83950108672198187</c:v>
                </c:pt>
                <c:pt idx="123">
                  <c:v>-0.65419669149588922</c:v>
                </c:pt>
                <c:pt idx="124">
                  <c:v>-0.46262016484469465</c:v>
                </c:pt>
                <c:pt idx="125">
                  <c:v>-0.26844389461445894</c:v>
                </c:pt>
                <c:pt idx="126">
                  <c:v>-7.5390103914933504E-2</c:v>
                </c:pt>
                <c:pt idx="127">
                  <c:v>0.11284050129060552</c:v>
                </c:pt>
                <c:pt idx="128">
                  <c:v>0.29263967212691749</c:v>
                </c:pt>
                <c:pt idx="129">
                  <c:v>0.46056078441068465</c:v>
                </c:pt>
                <c:pt idx="130">
                  <c:v>0.61338490802229617</c:v>
                </c:pt>
                <c:pt idx="131">
                  <c:v>0.7481825115418721</c:v>
                </c:pt>
                <c:pt idx="132">
                  <c:v>0.86236961931489597</c:v>
                </c:pt>
                <c:pt idx="133">
                  <c:v>0.95375734445583449</c:v>
                </c:pt>
                <c:pt idx="134">
                  <c:v>1.0205938482767627</c:v>
                </c:pt>
                <c:pt idx="135">
                  <c:v>1.0615979218081046</c:v>
                </c:pt>
                <c:pt idx="136">
                  <c:v>1.0615979218081046</c:v>
                </c:pt>
                <c:pt idx="137">
                  <c:v>1.0615979218081046</c:v>
                </c:pt>
                <c:pt idx="138">
                  <c:v>1.0615979218081046</c:v>
                </c:pt>
                <c:pt idx="139">
                  <c:v>1.0615979218081046</c:v>
                </c:pt>
                <c:pt idx="140">
                  <c:v>1.0615979218081046</c:v>
                </c:pt>
                <c:pt idx="141">
                  <c:v>1.0615979218081046</c:v>
                </c:pt>
                <c:pt idx="142">
                  <c:v>1.0615979218081046</c:v>
                </c:pt>
                <c:pt idx="143">
                  <c:v>1.0615979218081046</c:v>
                </c:pt>
                <c:pt idx="144">
                  <c:v>1.0615979218081046</c:v>
                </c:pt>
                <c:pt idx="145">
                  <c:v>1.0615979218081046</c:v>
                </c:pt>
                <c:pt idx="146">
                  <c:v>1.0615979218081046</c:v>
                </c:pt>
                <c:pt idx="147">
                  <c:v>1.0615979218081046</c:v>
                </c:pt>
                <c:pt idx="148">
                  <c:v>1.0615979218081046</c:v>
                </c:pt>
                <c:pt idx="149">
                  <c:v>1.0615979218081046</c:v>
                </c:pt>
                <c:pt idx="150">
                  <c:v>1.0615979218081046</c:v>
                </c:pt>
                <c:pt idx="151">
                  <c:v>1.0615979218081046</c:v>
                </c:pt>
                <c:pt idx="152">
                  <c:v>1.0615979218081046</c:v>
                </c:pt>
                <c:pt idx="153">
                  <c:v>1.0615979218081046</c:v>
                </c:pt>
                <c:pt idx="154">
                  <c:v>1.0615979218081046</c:v>
                </c:pt>
                <c:pt idx="155">
                  <c:v>1.0615979218081046</c:v>
                </c:pt>
                <c:pt idx="156">
                  <c:v>1.0615979218081046</c:v>
                </c:pt>
                <c:pt idx="157">
                  <c:v>1.0615979218081046</c:v>
                </c:pt>
                <c:pt idx="158">
                  <c:v>1.0615979218081046</c:v>
                </c:pt>
                <c:pt idx="159">
                  <c:v>1.0615979218081046</c:v>
                </c:pt>
                <c:pt idx="160">
                  <c:v>1.0615979218081046</c:v>
                </c:pt>
                <c:pt idx="161">
                  <c:v>1.0615979218081046</c:v>
                </c:pt>
                <c:pt idx="162">
                  <c:v>1.0615979218081046</c:v>
                </c:pt>
                <c:pt idx="163">
                  <c:v>1.0615979218081046</c:v>
                </c:pt>
                <c:pt idx="164">
                  <c:v>1.0615979218081046</c:v>
                </c:pt>
                <c:pt idx="165">
                  <c:v>1.0615979218081046</c:v>
                </c:pt>
                <c:pt idx="166">
                  <c:v>1.0615979218081046</c:v>
                </c:pt>
                <c:pt idx="167">
                  <c:v>1.0615979218081046</c:v>
                </c:pt>
                <c:pt idx="168">
                  <c:v>1.0615979218081046</c:v>
                </c:pt>
                <c:pt idx="169">
                  <c:v>1.0615979218081046</c:v>
                </c:pt>
                <c:pt idx="170">
                  <c:v>1.0615979218081046</c:v>
                </c:pt>
                <c:pt idx="171">
                  <c:v>1.0615979218081046</c:v>
                </c:pt>
                <c:pt idx="172">
                  <c:v>1.0615979218081046</c:v>
                </c:pt>
                <c:pt idx="173">
                  <c:v>1.0615979218081046</c:v>
                </c:pt>
                <c:pt idx="174">
                  <c:v>1.0615979218081046</c:v>
                </c:pt>
                <c:pt idx="175">
                  <c:v>1.0615979218081046</c:v>
                </c:pt>
                <c:pt idx="176">
                  <c:v>1.0615979218081046</c:v>
                </c:pt>
                <c:pt idx="177">
                  <c:v>1.0615979218081046</c:v>
                </c:pt>
                <c:pt idx="178">
                  <c:v>1.0615979218081046</c:v>
                </c:pt>
                <c:pt idx="179">
                  <c:v>1.0615979218081046</c:v>
                </c:pt>
                <c:pt idx="180">
                  <c:v>1.0615979218081046</c:v>
                </c:pt>
                <c:pt idx="181">
                  <c:v>1.0615979218081046</c:v>
                </c:pt>
                <c:pt idx="182">
                  <c:v>1.0615979218081046</c:v>
                </c:pt>
                <c:pt idx="183">
                  <c:v>1.0615979218081046</c:v>
                </c:pt>
                <c:pt idx="184">
                  <c:v>1.0615979218081046</c:v>
                </c:pt>
                <c:pt idx="185">
                  <c:v>1.0615979218081046</c:v>
                </c:pt>
                <c:pt idx="186">
                  <c:v>1.0615979218081046</c:v>
                </c:pt>
                <c:pt idx="187">
                  <c:v>1.0615979218081046</c:v>
                </c:pt>
                <c:pt idx="188">
                  <c:v>1.0615979218081046</c:v>
                </c:pt>
                <c:pt idx="189">
                  <c:v>1.0615979218081046</c:v>
                </c:pt>
                <c:pt idx="190">
                  <c:v>1.0615979218081046</c:v>
                </c:pt>
                <c:pt idx="191">
                  <c:v>1.0615979218081046</c:v>
                </c:pt>
                <c:pt idx="192">
                  <c:v>1.0615979218081046</c:v>
                </c:pt>
                <c:pt idx="193">
                  <c:v>1.0615979218081046</c:v>
                </c:pt>
                <c:pt idx="194">
                  <c:v>1.0615979218081046</c:v>
                </c:pt>
                <c:pt idx="195">
                  <c:v>1.0615979218081046</c:v>
                </c:pt>
                <c:pt idx="196">
                  <c:v>1.0615979218081046</c:v>
                </c:pt>
                <c:pt idx="197">
                  <c:v>1.0615979218081046</c:v>
                </c:pt>
                <c:pt idx="198">
                  <c:v>1.0615979218081046</c:v>
                </c:pt>
                <c:pt idx="199">
                  <c:v>1.0615979218081046</c:v>
                </c:pt>
                <c:pt idx="200">
                  <c:v>1.0615979218081046</c:v>
                </c:pt>
                <c:pt idx="201">
                  <c:v>1.0615979218081046</c:v>
                </c:pt>
                <c:pt idx="202">
                  <c:v>1.0615979218081046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39C-3C40-A3B9-F48353F073AA}"/>
            </c:ext>
          </c:extLst>
        </c:ser>
        <c:ser>
          <c:idx val="1"/>
          <c:order val="1"/>
          <c:tx>
            <c:v>FD Upper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damping'!$L$1:$L$203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damping'!$M$1:$M$203</c:f>
              <c:numCache>
                <c:formatCode>General</c:formatCode>
                <c:ptCount val="203"/>
                <c:pt idx="0">
                  <c:v>5</c:v>
                </c:pt>
                <c:pt idx="1">
                  <c:v>4.9711398413210182</c:v>
                </c:pt>
                <c:pt idx="2">
                  <c:v>4.9422796826420363</c:v>
                </c:pt>
                <c:pt idx="3">
                  <c:v>4.9134195239630536</c:v>
                </c:pt>
                <c:pt idx="4">
                  <c:v>4.8845593652840718</c:v>
                </c:pt>
                <c:pt idx="5">
                  <c:v>4.8556992066050899</c:v>
                </c:pt>
                <c:pt idx="6">
                  <c:v>4.8268390479261072</c:v>
                </c:pt>
                <c:pt idx="7">
                  <c:v>4.7979788892471253</c:v>
                </c:pt>
                <c:pt idx="8">
                  <c:v>4.7691187305681435</c:v>
                </c:pt>
                <c:pt idx="9">
                  <c:v>4.7402585718891617</c:v>
                </c:pt>
                <c:pt idx="10">
                  <c:v>4.7113984132101798</c:v>
                </c:pt>
                <c:pt idx="11">
                  <c:v>4.6825382545311971</c:v>
                </c:pt>
                <c:pt idx="12">
                  <c:v>4.6536780958522153</c:v>
                </c:pt>
                <c:pt idx="13">
                  <c:v>4.6248179371732334</c:v>
                </c:pt>
                <c:pt idx="14">
                  <c:v>4.5959577784942516</c:v>
                </c:pt>
                <c:pt idx="15">
                  <c:v>4.5670976198152688</c:v>
                </c:pt>
                <c:pt idx="16">
                  <c:v>4.538237461136287</c:v>
                </c:pt>
                <c:pt idx="17">
                  <c:v>4.5093773024573052</c:v>
                </c:pt>
                <c:pt idx="18">
                  <c:v>4.4805171437783233</c:v>
                </c:pt>
                <c:pt idx="19">
                  <c:v>4.4516569850993406</c:v>
                </c:pt>
                <c:pt idx="20">
                  <c:v>4.4227968264203588</c:v>
                </c:pt>
                <c:pt idx="21">
                  <c:v>4.3939366677413769</c:v>
                </c:pt>
                <c:pt idx="22">
                  <c:v>4.3650765090623942</c:v>
                </c:pt>
                <c:pt idx="23">
                  <c:v>4.3362163503834124</c:v>
                </c:pt>
                <c:pt idx="24">
                  <c:v>4.3073561917044305</c:v>
                </c:pt>
                <c:pt idx="25">
                  <c:v>4.2784960330254487</c:v>
                </c:pt>
                <c:pt idx="26">
                  <c:v>4.2496358743464659</c:v>
                </c:pt>
                <c:pt idx="27">
                  <c:v>4.2207757156674841</c:v>
                </c:pt>
                <c:pt idx="28">
                  <c:v>4.1919155569885023</c:v>
                </c:pt>
                <c:pt idx="29">
                  <c:v>4.1630553983095204</c:v>
                </c:pt>
                <c:pt idx="30">
                  <c:v>4.1341952396305377</c:v>
                </c:pt>
                <c:pt idx="31">
                  <c:v>4.1053350809515559</c:v>
                </c:pt>
                <c:pt idx="32">
                  <c:v>4.076474922272574</c:v>
                </c:pt>
                <c:pt idx="33">
                  <c:v>4.0476147635935913</c:v>
                </c:pt>
                <c:pt idx="34">
                  <c:v>4.0187546049146095</c:v>
                </c:pt>
                <c:pt idx="35">
                  <c:v>3.9898944462356276</c:v>
                </c:pt>
                <c:pt idx="36">
                  <c:v>3.9610342875566458</c:v>
                </c:pt>
                <c:pt idx="37">
                  <c:v>3.9321741288776635</c:v>
                </c:pt>
                <c:pt idx="38">
                  <c:v>3.9033139701986812</c:v>
                </c:pt>
                <c:pt idx="39">
                  <c:v>3.8744538115196994</c:v>
                </c:pt>
                <c:pt idx="40">
                  <c:v>3.8455936528407171</c:v>
                </c:pt>
                <c:pt idx="41">
                  <c:v>3.8167334941617348</c:v>
                </c:pt>
                <c:pt idx="42">
                  <c:v>3.787873335482753</c:v>
                </c:pt>
                <c:pt idx="43">
                  <c:v>3.7590131768037711</c:v>
                </c:pt>
                <c:pt idx="44">
                  <c:v>3.7301530181247888</c:v>
                </c:pt>
                <c:pt idx="45">
                  <c:v>3.7012928594458065</c:v>
                </c:pt>
                <c:pt idx="46">
                  <c:v>3.6724327007668247</c:v>
                </c:pt>
                <c:pt idx="47">
                  <c:v>3.6435725420878429</c:v>
                </c:pt>
                <c:pt idx="48">
                  <c:v>3.6147123834088606</c:v>
                </c:pt>
                <c:pt idx="49">
                  <c:v>3.5858522247298783</c:v>
                </c:pt>
                <c:pt idx="50">
                  <c:v>3.5569920660508965</c:v>
                </c:pt>
                <c:pt idx="51">
                  <c:v>3.5281319073719146</c:v>
                </c:pt>
                <c:pt idx="52">
                  <c:v>3.4992717486929323</c:v>
                </c:pt>
                <c:pt idx="53">
                  <c:v>3.4704115900139501</c:v>
                </c:pt>
                <c:pt idx="54">
                  <c:v>3.4415514313349682</c:v>
                </c:pt>
                <c:pt idx="55">
                  <c:v>3.4126912726559864</c:v>
                </c:pt>
                <c:pt idx="56">
                  <c:v>3.3838311139770041</c:v>
                </c:pt>
                <c:pt idx="57">
                  <c:v>3.3549709552980218</c:v>
                </c:pt>
                <c:pt idx="58">
                  <c:v>3.32611079661904</c:v>
                </c:pt>
                <c:pt idx="59">
                  <c:v>3.2972506379400577</c:v>
                </c:pt>
                <c:pt idx="60">
                  <c:v>3.2683904792610754</c:v>
                </c:pt>
                <c:pt idx="61">
                  <c:v>3.2395303205820936</c:v>
                </c:pt>
                <c:pt idx="62">
                  <c:v>3.2106701619031117</c:v>
                </c:pt>
                <c:pt idx="63">
                  <c:v>3.1818100032241294</c:v>
                </c:pt>
                <c:pt idx="64">
                  <c:v>3.1529498445451472</c:v>
                </c:pt>
                <c:pt idx="65">
                  <c:v>3.1240896858661653</c:v>
                </c:pt>
                <c:pt idx="66">
                  <c:v>3.0952295271871835</c:v>
                </c:pt>
                <c:pt idx="67">
                  <c:v>3.0663693685082007</c:v>
                </c:pt>
                <c:pt idx="68">
                  <c:v>3.0375092098292189</c:v>
                </c:pt>
                <c:pt idx="69">
                  <c:v>3.0086490511502371</c:v>
                </c:pt>
                <c:pt idx="70">
                  <c:v>2.9797888924712548</c:v>
                </c:pt>
                <c:pt idx="71">
                  <c:v>2.9509287337922729</c:v>
                </c:pt>
                <c:pt idx="72">
                  <c:v>2.9220685751132907</c:v>
                </c:pt>
                <c:pt idx="73">
                  <c:v>2.8932084164343084</c:v>
                </c:pt>
                <c:pt idx="74">
                  <c:v>2.8643482577553265</c:v>
                </c:pt>
                <c:pt idx="75">
                  <c:v>2.8354880990763442</c:v>
                </c:pt>
                <c:pt idx="76">
                  <c:v>2.8066279403973624</c:v>
                </c:pt>
                <c:pt idx="77">
                  <c:v>2.7777677817183801</c:v>
                </c:pt>
                <c:pt idx="78">
                  <c:v>2.7489076230393983</c:v>
                </c:pt>
                <c:pt idx="79">
                  <c:v>2.720047464360416</c:v>
                </c:pt>
                <c:pt idx="80">
                  <c:v>2.6911873056814342</c:v>
                </c:pt>
                <c:pt idx="81">
                  <c:v>2.6623271470024519</c:v>
                </c:pt>
                <c:pt idx="82">
                  <c:v>2.63346698832347</c:v>
                </c:pt>
                <c:pt idx="83">
                  <c:v>2.6046068296444878</c:v>
                </c:pt>
                <c:pt idx="84">
                  <c:v>2.5757466709655055</c:v>
                </c:pt>
                <c:pt idx="85">
                  <c:v>2.5468865122865236</c:v>
                </c:pt>
                <c:pt idx="86">
                  <c:v>2.5180263536075413</c:v>
                </c:pt>
                <c:pt idx="87">
                  <c:v>2.4891661949285595</c:v>
                </c:pt>
                <c:pt idx="88">
                  <c:v>2.4603060362495772</c:v>
                </c:pt>
                <c:pt idx="89">
                  <c:v>2.4314458775705954</c:v>
                </c:pt>
                <c:pt idx="90">
                  <c:v>2.4025857188916131</c:v>
                </c:pt>
                <c:pt idx="91">
                  <c:v>2.3737255602126313</c:v>
                </c:pt>
                <c:pt idx="92">
                  <c:v>2.344865401533649</c:v>
                </c:pt>
                <c:pt idx="93">
                  <c:v>2.3160052428546671</c:v>
                </c:pt>
                <c:pt idx="94">
                  <c:v>2.2871450841756849</c:v>
                </c:pt>
                <c:pt idx="95">
                  <c:v>2.2582849254967026</c:v>
                </c:pt>
                <c:pt idx="96">
                  <c:v>2.2294247668177207</c:v>
                </c:pt>
                <c:pt idx="97">
                  <c:v>2.2005646081387384</c:v>
                </c:pt>
                <c:pt idx="98">
                  <c:v>2.1717044494597566</c:v>
                </c:pt>
                <c:pt idx="99">
                  <c:v>2.1428442907807743</c:v>
                </c:pt>
                <c:pt idx="100">
                  <c:v>2.1139841321017925</c:v>
                </c:pt>
                <c:pt idx="101">
                  <c:v>2.0851239734228102</c:v>
                </c:pt>
                <c:pt idx="102">
                  <c:v>2.0562638147438284</c:v>
                </c:pt>
                <c:pt idx="103">
                  <c:v>2.0274036560648461</c:v>
                </c:pt>
                <c:pt idx="104">
                  <c:v>1.9985434973858638</c:v>
                </c:pt>
                <c:pt idx="105">
                  <c:v>1.9696833387068819</c:v>
                </c:pt>
                <c:pt idx="106">
                  <c:v>1.9408231800278997</c:v>
                </c:pt>
                <c:pt idx="107">
                  <c:v>1.9119630213489178</c:v>
                </c:pt>
                <c:pt idx="108">
                  <c:v>1.8831028626699355</c:v>
                </c:pt>
                <c:pt idx="109">
                  <c:v>1.8542427039909537</c:v>
                </c:pt>
                <c:pt idx="110">
                  <c:v>1.8253825453119714</c:v>
                </c:pt>
                <c:pt idx="111">
                  <c:v>1.7965223866329896</c:v>
                </c:pt>
                <c:pt idx="112">
                  <c:v>1.7676622279540073</c:v>
                </c:pt>
                <c:pt idx="113">
                  <c:v>1.7388020692750255</c:v>
                </c:pt>
                <c:pt idx="114">
                  <c:v>1.7099419105960432</c:v>
                </c:pt>
                <c:pt idx="115">
                  <c:v>1.6810817519170609</c:v>
                </c:pt>
                <c:pt idx="116">
                  <c:v>1.652221593238079</c:v>
                </c:pt>
                <c:pt idx="117">
                  <c:v>1.6233614345590968</c:v>
                </c:pt>
                <c:pt idx="118">
                  <c:v>1.5945012758801149</c:v>
                </c:pt>
                <c:pt idx="119">
                  <c:v>1.5656411172011326</c:v>
                </c:pt>
                <c:pt idx="120">
                  <c:v>1.5367809585221508</c:v>
                </c:pt>
                <c:pt idx="121">
                  <c:v>1.5079207998431685</c:v>
                </c:pt>
                <c:pt idx="122">
                  <c:v>1.4790606411641867</c:v>
                </c:pt>
                <c:pt idx="123">
                  <c:v>1.4502004824852044</c:v>
                </c:pt>
                <c:pt idx="124">
                  <c:v>1.4213403238062225</c:v>
                </c:pt>
                <c:pt idx="125">
                  <c:v>1.3924801651272403</c:v>
                </c:pt>
                <c:pt idx="126">
                  <c:v>1.363620006448258</c:v>
                </c:pt>
                <c:pt idx="127">
                  <c:v>1.3347598477692761</c:v>
                </c:pt>
                <c:pt idx="128">
                  <c:v>1.3058996890902939</c:v>
                </c:pt>
                <c:pt idx="129">
                  <c:v>1.277039530411312</c:v>
                </c:pt>
                <c:pt idx="130">
                  <c:v>1.2481793717323297</c:v>
                </c:pt>
                <c:pt idx="131">
                  <c:v>1.2193192130533479</c:v>
                </c:pt>
                <c:pt idx="132">
                  <c:v>1.1904590543743656</c:v>
                </c:pt>
                <c:pt idx="133">
                  <c:v>1.1615988956953838</c:v>
                </c:pt>
                <c:pt idx="134">
                  <c:v>1.1327387370164015</c:v>
                </c:pt>
                <c:pt idx="135">
                  <c:v>1.1038785783374196</c:v>
                </c:pt>
                <c:pt idx="136">
                  <c:v>1.0750184196584374</c:v>
                </c:pt>
                <c:pt idx="137">
                  <c:v>1.0461582609794551</c:v>
                </c:pt>
                <c:pt idx="138">
                  <c:v>1.0172981023004732</c:v>
                </c:pt>
                <c:pt idx="139">
                  <c:v>0.9884379436214914</c:v>
                </c:pt>
                <c:pt idx="140">
                  <c:v>0.95957778494250867</c:v>
                </c:pt>
                <c:pt idx="141">
                  <c:v>0.93071762626352683</c:v>
                </c:pt>
                <c:pt idx="142">
                  <c:v>0.90185746758454499</c:v>
                </c:pt>
                <c:pt idx="143">
                  <c:v>0.87299730890556315</c:v>
                </c:pt>
                <c:pt idx="144">
                  <c:v>0.84413715022658042</c:v>
                </c:pt>
                <c:pt idx="145">
                  <c:v>0.81527699154759858</c:v>
                </c:pt>
                <c:pt idx="146">
                  <c:v>0.78641683286861674</c:v>
                </c:pt>
                <c:pt idx="147">
                  <c:v>0.75755667418963402</c:v>
                </c:pt>
                <c:pt idx="148">
                  <c:v>0.72869651551065218</c:v>
                </c:pt>
                <c:pt idx="149">
                  <c:v>0.69983635683167034</c:v>
                </c:pt>
                <c:pt idx="150">
                  <c:v>0.6709761981526885</c:v>
                </c:pt>
                <c:pt idx="151">
                  <c:v>0.64211603947370577</c:v>
                </c:pt>
                <c:pt idx="152">
                  <c:v>0.61325588079472393</c:v>
                </c:pt>
                <c:pt idx="153">
                  <c:v>0.58439572211574209</c:v>
                </c:pt>
                <c:pt idx="154">
                  <c:v>0.55553556343676025</c:v>
                </c:pt>
                <c:pt idx="155">
                  <c:v>0.52667540475777752</c:v>
                </c:pt>
                <c:pt idx="156">
                  <c:v>0.49781524607879568</c:v>
                </c:pt>
                <c:pt idx="157">
                  <c:v>0.46895508739981384</c:v>
                </c:pt>
                <c:pt idx="158">
                  <c:v>0.44009492872083111</c:v>
                </c:pt>
                <c:pt idx="159">
                  <c:v>0.41123477004184927</c:v>
                </c:pt>
                <c:pt idx="160">
                  <c:v>0.38237461136286743</c:v>
                </c:pt>
                <c:pt idx="161">
                  <c:v>0.35351445268388559</c:v>
                </c:pt>
                <c:pt idx="162">
                  <c:v>0.32465429400490287</c:v>
                </c:pt>
                <c:pt idx="163">
                  <c:v>0.29579413532592103</c:v>
                </c:pt>
                <c:pt idx="164">
                  <c:v>0.26693397664693919</c:v>
                </c:pt>
                <c:pt idx="165">
                  <c:v>0.23807381796795735</c:v>
                </c:pt>
                <c:pt idx="166">
                  <c:v>0.20921365928897462</c:v>
                </c:pt>
                <c:pt idx="167">
                  <c:v>0.18035350060999278</c:v>
                </c:pt>
                <c:pt idx="168">
                  <c:v>0.15149334193101094</c:v>
                </c:pt>
                <c:pt idx="169">
                  <c:v>0.12263318325202821</c:v>
                </c:pt>
                <c:pt idx="170">
                  <c:v>9.3773024573046371E-2</c:v>
                </c:pt>
                <c:pt idx="171">
                  <c:v>6.4912865894064531E-2</c:v>
                </c:pt>
                <c:pt idx="172">
                  <c:v>3.6052707215082691E-2</c:v>
                </c:pt>
                <c:pt idx="173">
                  <c:v>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39C-3C40-A3B9-F48353F073AA}"/>
            </c:ext>
          </c:extLst>
        </c:ser>
        <c:ser>
          <c:idx val="2"/>
          <c:order val="2"/>
          <c:tx>
            <c:v>FD Lower bound</c:v>
          </c:tx>
          <c:spPr>
            <a:ln w="19050" cap="rnd">
              <a:solidFill>
                <a:srgbClr val="0070C0"/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'friction damping'!$O$1:$O$203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</c:numCache>
            </c:numRef>
          </c:xVal>
          <c:yVal>
            <c:numRef>
              <c:f>'friction damping'!$P$1:$P$203</c:f>
              <c:numCache>
                <c:formatCode>General</c:formatCode>
                <c:ptCount val="203"/>
                <c:pt idx="0">
                  <c:v>-5</c:v>
                </c:pt>
                <c:pt idx="1">
                  <c:v>-4.9711398413210182</c:v>
                </c:pt>
                <c:pt idx="2">
                  <c:v>-4.9422796826420363</c:v>
                </c:pt>
                <c:pt idx="3">
                  <c:v>-4.9134195239630536</c:v>
                </c:pt>
                <c:pt idx="4">
                  <c:v>-4.8845593652840718</c:v>
                </c:pt>
                <c:pt idx="5">
                  <c:v>-4.8556992066050899</c:v>
                </c:pt>
                <c:pt idx="6">
                  <c:v>-4.8268390479261072</c:v>
                </c:pt>
                <c:pt idx="7">
                  <c:v>-4.7979788892471253</c:v>
                </c:pt>
                <c:pt idx="8">
                  <c:v>-4.7691187305681435</c:v>
                </c:pt>
                <c:pt idx="9">
                  <c:v>-4.7402585718891617</c:v>
                </c:pt>
                <c:pt idx="10">
                  <c:v>-4.7113984132101798</c:v>
                </c:pt>
                <c:pt idx="11">
                  <c:v>-4.6825382545311971</c:v>
                </c:pt>
                <c:pt idx="12">
                  <c:v>-4.6536780958522153</c:v>
                </c:pt>
                <c:pt idx="13">
                  <c:v>-4.6248179371732334</c:v>
                </c:pt>
                <c:pt idx="14">
                  <c:v>-4.5959577784942516</c:v>
                </c:pt>
                <c:pt idx="15">
                  <c:v>-4.5670976198152688</c:v>
                </c:pt>
                <c:pt idx="16">
                  <c:v>-4.538237461136287</c:v>
                </c:pt>
                <c:pt idx="17">
                  <c:v>-4.5093773024573052</c:v>
                </c:pt>
                <c:pt idx="18">
                  <c:v>-4.4805171437783233</c:v>
                </c:pt>
                <c:pt idx="19">
                  <c:v>-4.4516569850993406</c:v>
                </c:pt>
                <c:pt idx="20">
                  <c:v>-4.4227968264203588</c:v>
                </c:pt>
                <c:pt idx="21">
                  <c:v>-4.3939366677413769</c:v>
                </c:pt>
                <c:pt idx="22">
                  <c:v>-4.3650765090623942</c:v>
                </c:pt>
                <c:pt idx="23">
                  <c:v>-4.3362163503834124</c:v>
                </c:pt>
                <c:pt idx="24">
                  <c:v>-4.3073561917044305</c:v>
                </c:pt>
                <c:pt idx="25">
                  <c:v>-4.2784960330254487</c:v>
                </c:pt>
                <c:pt idx="26">
                  <c:v>-4.2496358743464659</c:v>
                </c:pt>
                <c:pt idx="27">
                  <c:v>-4.2207757156674841</c:v>
                </c:pt>
                <c:pt idx="28">
                  <c:v>-4.1919155569885023</c:v>
                </c:pt>
                <c:pt idx="29">
                  <c:v>-4.1630553983095204</c:v>
                </c:pt>
                <c:pt idx="30">
                  <c:v>-4.1341952396305377</c:v>
                </c:pt>
                <c:pt idx="31">
                  <c:v>-4.1053350809515559</c:v>
                </c:pt>
                <c:pt idx="32">
                  <c:v>-4.076474922272574</c:v>
                </c:pt>
                <c:pt idx="33">
                  <c:v>-4.0476147635935913</c:v>
                </c:pt>
                <c:pt idx="34">
                  <c:v>-4.0187546049146095</c:v>
                </c:pt>
                <c:pt idx="35">
                  <c:v>-3.9898944462356276</c:v>
                </c:pt>
                <c:pt idx="36">
                  <c:v>-3.9610342875566458</c:v>
                </c:pt>
                <c:pt idx="37">
                  <c:v>-3.9321741288776635</c:v>
                </c:pt>
                <c:pt idx="38">
                  <c:v>-3.9033139701986812</c:v>
                </c:pt>
                <c:pt idx="39">
                  <c:v>-3.8744538115196994</c:v>
                </c:pt>
                <c:pt idx="40">
                  <c:v>-3.8455936528407171</c:v>
                </c:pt>
                <c:pt idx="41">
                  <c:v>-3.8167334941617348</c:v>
                </c:pt>
                <c:pt idx="42">
                  <c:v>-3.787873335482753</c:v>
                </c:pt>
                <c:pt idx="43">
                  <c:v>-3.7590131768037711</c:v>
                </c:pt>
                <c:pt idx="44">
                  <c:v>-3.7301530181247888</c:v>
                </c:pt>
                <c:pt idx="45">
                  <c:v>-3.7012928594458065</c:v>
                </c:pt>
                <c:pt idx="46">
                  <c:v>-3.6724327007668247</c:v>
                </c:pt>
                <c:pt idx="47">
                  <c:v>-3.6435725420878429</c:v>
                </c:pt>
                <c:pt idx="48">
                  <c:v>-3.6147123834088606</c:v>
                </c:pt>
                <c:pt idx="49">
                  <c:v>-3.5858522247298783</c:v>
                </c:pt>
                <c:pt idx="50">
                  <c:v>-3.5569920660508965</c:v>
                </c:pt>
                <c:pt idx="51">
                  <c:v>-3.5281319073719146</c:v>
                </c:pt>
                <c:pt idx="52">
                  <c:v>-3.4992717486929323</c:v>
                </c:pt>
                <c:pt idx="53">
                  <c:v>-3.4704115900139501</c:v>
                </c:pt>
                <c:pt idx="54">
                  <c:v>-3.4415514313349682</c:v>
                </c:pt>
                <c:pt idx="55">
                  <c:v>-3.4126912726559864</c:v>
                </c:pt>
                <c:pt idx="56">
                  <c:v>-3.3838311139770041</c:v>
                </c:pt>
                <c:pt idx="57">
                  <c:v>-3.3549709552980218</c:v>
                </c:pt>
                <c:pt idx="58">
                  <c:v>-3.32611079661904</c:v>
                </c:pt>
                <c:pt idx="59">
                  <c:v>-3.2972506379400577</c:v>
                </c:pt>
                <c:pt idx="60">
                  <c:v>-3.2683904792610754</c:v>
                </c:pt>
                <c:pt idx="61">
                  <c:v>-3.2395303205820936</c:v>
                </c:pt>
                <c:pt idx="62">
                  <c:v>-3.2106701619031117</c:v>
                </c:pt>
                <c:pt idx="63">
                  <c:v>-3.1818100032241294</c:v>
                </c:pt>
                <c:pt idx="64">
                  <c:v>-3.1529498445451472</c:v>
                </c:pt>
                <c:pt idx="65">
                  <c:v>-3.1240896858661653</c:v>
                </c:pt>
                <c:pt idx="66">
                  <c:v>-3.0952295271871835</c:v>
                </c:pt>
                <c:pt idx="67">
                  <c:v>-3.0663693685082007</c:v>
                </c:pt>
                <c:pt idx="68">
                  <c:v>-3.0375092098292189</c:v>
                </c:pt>
                <c:pt idx="69">
                  <c:v>-3.0086490511502371</c:v>
                </c:pt>
                <c:pt idx="70">
                  <c:v>-2.9797888924712548</c:v>
                </c:pt>
                <c:pt idx="71">
                  <c:v>-2.9509287337922729</c:v>
                </c:pt>
                <c:pt idx="72">
                  <c:v>-2.9220685751132907</c:v>
                </c:pt>
                <c:pt idx="73">
                  <c:v>-2.8932084164343084</c:v>
                </c:pt>
                <c:pt idx="74">
                  <c:v>-2.8643482577553265</c:v>
                </c:pt>
                <c:pt idx="75">
                  <c:v>-2.8354880990763442</c:v>
                </c:pt>
                <c:pt idx="76">
                  <c:v>-2.8066279403973624</c:v>
                </c:pt>
                <c:pt idx="77">
                  <c:v>-2.7777677817183801</c:v>
                </c:pt>
                <c:pt idx="78">
                  <c:v>-2.7489076230393983</c:v>
                </c:pt>
                <c:pt idx="79">
                  <c:v>-2.720047464360416</c:v>
                </c:pt>
                <c:pt idx="80">
                  <c:v>-2.6911873056814342</c:v>
                </c:pt>
                <c:pt idx="81">
                  <c:v>-2.6623271470024519</c:v>
                </c:pt>
                <c:pt idx="82">
                  <c:v>-2.63346698832347</c:v>
                </c:pt>
                <c:pt idx="83">
                  <c:v>-2.6046068296444878</c:v>
                </c:pt>
                <c:pt idx="84">
                  <c:v>-2.5757466709655055</c:v>
                </c:pt>
                <c:pt idx="85">
                  <c:v>-2.5468865122865236</c:v>
                </c:pt>
                <c:pt idx="86">
                  <c:v>-2.5180263536075413</c:v>
                </c:pt>
                <c:pt idx="87">
                  <c:v>-2.4891661949285595</c:v>
                </c:pt>
                <c:pt idx="88">
                  <c:v>-2.4603060362495772</c:v>
                </c:pt>
                <c:pt idx="89">
                  <c:v>-2.4314458775705954</c:v>
                </c:pt>
                <c:pt idx="90">
                  <c:v>-2.4025857188916131</c:v>
                </c:pt>
                <c:pt idx="91">
                  <c:v>-2.3737255602126313</c:v>
                </c:pt>
                <c:pt idx="92">
                  <c:v>-2.344865401533649</c:v>
                </c:pt>
                <c:pt idx="93">
                  <c:v>-2.3160052428546671</c:v>
                </c:pt>
                <c:pt idx="94">
                  <c:v>-2.2871450841756849</c:v>
                </c:pt>
                <c:pt idx="95">
                  <c:v>-2.2582849254967026</c:v>
                </c:pt>
                <c:pt idx="96">
                  <c:v>-2.2294247668177207</c:v>
                </c:pt>
                <c:pt idx="97">
                  <c:v>-2.2005646081387384</c:v>
                </c:pt>
                <c:pt idx="98">
                  <c:v>-2.1717044494597566</c:v>
                </c:pt>
                <c:pt idx="99">
                  <c:v>-2.1428442907807743</c:v>
                </c:pt>
                <c:pt idx="100">
                  <c:v>-2.1139841321017925</c:v>
                </c:pt>
                <c:pt idx="101">
                  <c:v>-2.0851239734228102</c:v>
                </c:pt>
                <c:pt idx="102">
                  <c:v>-2.0562638147438284</c:v>
                </c:pt>
                <c:pt idx="103">
                  <c:v>-2.0274036560648461</c:v>
                </c:pt>
                <c:pt idx="104">
                  <c:v>-1.9985434973858638</c:v>
                </c:pt>
                <c:pt idx="105">
                  <c:v>-1.9696833387068819</c:v>
                </c:pt>
                <c:pt idx="106">
                  <c:v>-1.9408231800278997</c:v>
                </c:pt>
                <c:pt idx="107">
                  <c:v>-1.9119630213489178</c:v>
                </c:pt>
                <c:pt idx="108">
                  <c:v>-1.8831028626699355</c:v>
                </c:pt>
                <c:pt idx="109">
                  <c:v>-1.8542427039909537</c:v>
                </c:pt>
                <c:pt idx="110">
                  <c:v>-1.8253825453119714</c:v>
                </c:pt>
                <c:pt idx="111">
                  <c:v>-1.7965223866329896</c:v>
                </c:pt>
                <c:pt idx="112">
                  <c:v>-1.7676622279540073</c:v>
                </c:pt>
                <c:pt idx="113">
                  <c:v>-1.7388020692750255</c:v>
                </c:pt>
                <c:pt idx="114">
                  <c:v>-1.7099419105960432</c:v>
                </c:pt>
                <c:pt idx="115">
                  <c:v>-1.6810817519170609</c:v>
                </c:pt>
                <c:pt idx="116">
                  <c:v>-1.652221593238079</c:v>
                </c:pt>
                <c:pt idx="117">
                  <c:v>-1.6233614345590968</c:v>
                </c:pt>
                <c:pt idx="118">
                  <c:v>-1.5945012758801149</c:v>
                </c:pt>
                <c:pt idx="119">
                  <c:v>-1.5656411172011326</c:v>
                </c:pt>
                <c:pt idx="120">
                  <c:v>-1.5367809585221508</c:v>
                </c:pt>
                <c:pt idx="121">
                  <c:v>-1.5079207998431685</c:v>
                </c:pt>
                <c:pt idx="122">
                  <c:v>-1.4790606411641867</c:v>
                </c:pt>
                <c:pt idx="123">
                  <c:v>-1.4502004824852044</c:v>
                </c:pt>
                <c:pt idx="124">
                  <c:v>-1.4213403238062225</c:v>
                </c:pt>
                <c:pt idx="125">
                  <c:v>-1.3924801651272403</c:v>
                </c:pt>
                <c:pt idx="126">
                  <c:v>-1.363620006448258</c:v>
                </c:pt>
                <c:pt idx="127">
                  <c:v>-1.3347598477692761</c:v>
                </c:pt>
                <c:pt idx="128">
                  <c:v>-1.3058996890902939</c:v>
                </c:pt>
                <c:pt idx="129">
                  <c:v>-1.277039530411312</c:v>
                </c:pt>
                <c:pt idx="130">
                  <c:v>-1.2481793717323297</c:v>
                </c:pt>
                <c:pt idx="131">
                  <c:v>-1.2193192130533479</c:v>
                </c:pt>
                <c:pt idx="132">
                  <c:v>-1.1904590543743656</c:v>
                </c:pt>
                <c:pt idx="133">
                  <c:v>-1.1615988956953838</c:v>
                </c:pt>
                <c:pt idx="134">
                  <c:v>-1.1327387370164015</c:v>
                </c:pt>
                <c:pt idx="135">
                  <c:v>-1.1038785783374196</c:v>
                </c:pt>
                <c:pt idx="136">
                  <c:v>-1.0750184196584374</c:v>
                </c:pt>
                <c:pt idx="137">
                  <c:v>-1.0461582609794551</c:v>
                </c:pt>
                <c:pt idx="138">
                  <c:v>-1.0172981023004732</c:v>
                </c:pt>
                <c:pt idx="139">
                  <c:v>-0.9884379436214914</c:v>
                </c:pt>
                <c:pt idx="140">
                  <c:v>-0.95957778494250867</c:v>
                </c:pt>
                <c:pt idx="141">
                  <c:v>-0.93071762626352683</c:v>
                </c:pt>
                <c:pt idx="142">
                  <c:v>-0.90185746758454499</c:v>
                </c:pt>
                <c:pt idx="143">
                  <c:v>-0.87299730890556315</c:v>
                </c:pt>
                <c:pt idx="144">
                  <c:v>-0.84413715022658042</c:v>
                </c:pt>
                <c:pt idx="145">
                  <c:v>-0.81527699154759858</c:v>
                </c:pt>
                <c:pt idx="146">
                  <c:v>-0.78641683286861674</c:v>
                </c:pt>
                <c:pt idx="147">
                  <c:v>-0.75755667418963402</c:v>
                </c:pt>
                <c:pt idx="148">
                  <c:v>-0.72869651551065218</c:v>
                </c:pt>
                <c:pt idx="149">
                  <c:v>-0.69983635683167034</c:v>
                </c:pt>
                <c:pt idx="150">
                  <c:v>-0.6709761981526885</c:v>
                </c:pt>
                <c:pt idx="151">
                  <c:v>-0.64211603947370577</c:v>
                </c:pt>
                <c:pt idx="152">
                  <c:v>-0.61325588079472393</c:v>
                </c:pt>
                <c:pt idx="153">
                  <c:v>-0.58439572211574209</c:v>
                </c:pt>
                <c:pt idx="154">
                  <c:v>-0.55553556343676025</c:v>
                </c:pt>
                <c:pt idx="155">
                  <c:v>-0.52667540475777752</c:v>
                </c:pt>
                <c:pt idx="156">
                  <c:v>-0.49781524607879568</c:v>
                </c:pt>
                <c:pt idx="157">
                  <c:v>-0.46895508739981384</c:v>
                </c:pt>
                <c:pt idx="158">
                  <c:v>-0.44009492872083111</c:v>
                </c:pt>
                <c:pt idx="159">
                  <c:v>-0.41123477004184927</c:v>
                </c:pt>
                <c:pt idx="160">
                  <c:v>-0.38237461136286743</c:v>
                </c:pt>
                <c:pt idx="161">
                  <c:v>-0.35351445268388559</c:v>
                </c:pt>
                <c:pt idx="162">
                  <c:v>-0.32465429400490287</c:v>
                </c:pt>
                <c:pt idx="163">
                  <c:v>-0.29579413532592103</c:v>
                </c:pt>
                <c:pt idx="164">
                  <c:v>-0.26693397664693919</c:v>
                </c:pt>
                <c:pt idx="165">
                  <c:v>-0.23807381796795735</c:v>
                </c:pt>
                <c:pt idx="166">
                  <c:v>-0.20921365928897462</c:v>
                </c:pt>
                <c:pt idx="167">
                  <c:v>-0.18035350060999278</c:v>
                </c:pt>
                <c:pt idx="168">
                  <c:v>-0.15149334193101094</c:v>
                </c:pt>
                <c:pt idx="169">
                  <c:v>-0.12263318325202821</c:v>
                </c:pt>
                <c:pt idx="170">
                  <c:v>-9.3773024573046371E-2</c:v>
                </c:pt>
                <c:pt idx="171">
                  <c:v>-6.4912865894064531E-2</c:v>
                </c:pt>
                <c:pt idx="172">
                  <c:v>-3.6052707215082691E-2</c:v>
                </c:pt>
                <c:pt idx="173">
                  <c:v>-7.192548536099963E-3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039C-3C40-A3B9-F48353F073AA}"/>
            </c:ext>
          </c:extLst>
        </c:ser>
        <c:ser>
          <c:idx val="3"/>
          <c:order val="3"/>
          <c:tx>
            <c:v>Underdamped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'annotated underdamped (2)'!$E$1:$E$203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(2)'!$F$1:$F$203</c:f>
              <c:numCache>
                <c:formatCode>General</c:formatCode>
                <c:ptCount val="203"/>
                <c:pt idx="0">
                  <c:v>5</c:v>
                </c:pt>
                <c:pt idx="1">
                  <c:v>4.9524577255058606</c:v>
                </c:pt>
                <c:pt idx="2">
                  <c:v>4.8122378971028956</c:v>
                </c:pt>
                <c:pt idx="3">
                  <c:v>4.5841942146605374</c:v>
                </c:pt>
                <c:pt idx="4">
                  <c:v>4.2747287561929106</c:v>
                </c:pt>
                <c:pt idx="5">
                  <c:v>3.8916339967855111</c:v>
                </c:pt>
                <c:pt idx="6">
                  <c:v>3.4439122382842564</c:v>
                </c:pt>
                <c:pt idx="7">
                  <c:v>2.9415764056345397</c:v>
                </c:pt>
                <c:pt idx="8">
                  <c:v>2.3954364248829387</c:v>
                </c:pt>
                <c:pt idx="9">
                  <c:v>1.816875570997335</c:v>
                </c:pt>
                <c:pt idx="10">
                  <c:v>1.2176212595818598</c:v>
                </c:pt>
                <c:pt idx="11">
                  <c:v>0.60951475570224634</c:v>
                </c:pt>
                <c:pt idx="12">
                  <c:v>4.2841874691849965E-3</c:v>
                </c:pt>
                <c:pt idx="13">
                  <c:v>-0.58667491461846011</c:v>
                </c:pt>
                <c:pt idx="14">
                  <c:v>-1.1525075742128832</c:v>
                </c:pt>
                <c:pt idx="15">
                  <c:v>-1.6830921554259031</c:v>
                </c:pt>
                <c:pt idx="16">
                  <c:v>-2.1692146870738225</c:v>
                </c:pt>
                <c:pt idx="17">
                  <c:v>-2.6027218607807776</c:v>
                </c:pt>
                <c:pt idx="18">
                  <c:v>-2.9766503107228877</c:v>
                </c:pt>
                <c:pt idx="19">
                  <c:v>-3.2853302887769935</c:v>
                </c:pt>
                <c:pt idx="20">
                  <c:v>-3.5244623785476792</c:v>
                </c:pt>
                <c:pt idx="21">
                  <c:v>-3.6911664345885851</c:v>
                </c:pt>
                <c:pt idx="22">
                  <c:v>-3.7840024785152253</c:v>
                </c:pt>
                <c:pt idx="23">
                  <c:v>-3.8029638212364287</c:v>
                </c:pt>
                <c:pt idx="24">
                  <c:v>-3.7494432002147664</c:v>
                </c:pt>
                <c:pt idx="25">
                  <c:v>-3.6261732130828537</c:v>
                </c:pt>
                <c:pt idx="26">
                  <c:v>-3.4371427854118961</c:v>
                </c:pt>
                <c:pt idx="27">
                  <c:v>-3.1874918231576999</c:v>
                </c:pt>
                <c:pt idx="28">
                  <c:v>-2.8833865625173321</c:v>
                </c:pt>
                <c:pt idx="29">
                  <c:v>-2.5318784359541864</c:v>
                </c:pt>
                <c:pt idx="30">
                  <c:v>-2.1407495185261882</c:v>
                </c:pt>
                <c:pt idx="31">
                  <c:v>-1.7183478001719492</c:v>
                </c:pt>
                <c:pt idx="32">
                  <c:v>-1.2734156453487275</c:v>
                </c:pt>
                <c:pt idx="33">
                  <c:v>-0.81491485074206349</c:v>
                </c:pt>
                <c:pt idx="34">
                  <c:v>-0.35185169532043176</c:v>
                </c:pt>
                <c:pt idx="35">
                  <c:v>0.10689470333960806</c:v>
                </c:pt>
                <c:pt idx="36">
                  <c:v>0.5527375537440038</c:v>
                </c:pt>
                <c:pt idx="37">
                  <c:v>0.97753810143150199</c:v>
                </c:pt>
                <c:pt idx="38">
                  <c:v>1.3737491610361243</c:v>
                </c:pt>
                <c:pt idx="39">
                  <c:v>1.7345440396206728</c:v>
                </c:pt>
                <c:pt idx="40">
                  <c:v>2.0539287557674442</c:v>
                </c:pt>
                <c:pt idx="41">
                  <c:v>2.3268358250027004</c:v>
                </c:pt>
                <c:pt idx="42">
                  <c:v>2.5491982722973066</c:v>
                </c:pt>
                <c:pt idx="43">
                  <c:v>2.7180029386663813</c:v>
                </c:pt>
                <c:pt idx="44">
                  <c:v>2.8313225632082233</c:v>
                </c:pt>
                <c:pt idx="45">
                  <c:v>2.8883265362388619</c:v>
                </c:pt>
                <c:pt idx="46">
                  <c:v>2.8892706256458793</c:v>
                </c:pt>
                <c:pt idx="47">
                  <c:v>2.835466369690852</c:v>
                </c:pt>
                <c:pt idx="48">
                  <c:v>2.7292311981900288</c:v>
                </c:pt>
                <c:pt idx="49">
                  <c:v>2.5738206838456912</c:v>
                </c:pt>
                <c:pt idx="50">
                  <c:v>2.3733446307331305</c:v>
                </c:pt>
                <c:pt idx="51">
                  <c:v>2.1326689726097574</c:v>
                </c:pt>
                <c:pt idx="52">
                  <c:v>1.8573056757100979</c:v>
                </c:pt>
                <c:pt idx="53">
                  <c:v>1.5532930158536262</c:v>
                </c:pt>
                <c:pt idx="54">
                  <c:v>1.2270687258147925</c:v>
                </c:pt>
                <c:pt idx="55">
                  <c:v>0.88533858475997451</c:v>
                </c:pt>
                <c:pt idx="56">
                  <c:v>0.53494304689977223</c:v>
                </c:pt>
                <c:pt idx="57">
                  <c:v>0.18272448205498981</c:v>
                </c:pt>
                <c:pt idx="58">
                  <c:v>-0.16460247176536652</c:v>
                </c:pt>
                <c:pt idx="59">
                  <c:v>-0.50057506190881629</c:v>
                </c:pt>
                <c:pt idx="60">
                  <c:v>-0.81909885942577809</c:v>
                </c:pt>
                <c:pt idx="61">
                  <c:v>-1.114554459708017</c:v>
                </c:pt>
                <c:pt idx="62">
                  <c:v>-1.3818926553147532</c:v>
                </c:pt>
                <c:pt idx="63">
                  <c:v>-1.6167165516825435</c:v>
                </c:pt>
                <c:pt idx="64">
                  <c:v>-1.815349379997498</c:v>
                </c:pt>
                <c:pt idx="65">
                  <c:v>-1.9748870619612648</c:v>
                </c:pt>
                <c:pt idx="66">
                  <c:v>-2.09323489241438</c:v>
                </c:pt>
                <c:pt idx="67">
                  <c:v>-2.1691280216416526</c:v>
                </c:pt>
                <c:pt idx="68">
                  <c:v>-2.2021357335812151</c:v>
                </c:pt>
                <c:pt idx="69">
                  <c:v>-2.1926498231719385</c:v>
                </c:pt>
                <c:pt idx="70">
                  <c:v>-2.1418576700626564</c:v>
                </c:pt>
                <c:pt idx="71">
                  <c:v>-2.0517008816116027</c:v>
                </c:pt>
                <c:pt idx="72">
                  <c:v>-1.9248206307371067</c:v>
                </c:pt>
                <c:pt idx="73">
                  <c:v>-1.7644910395027964</c:v>
                </c:pt>
                <c:pt idx="74">
                  <c:v>-1.5745421537122535</c:v>
                </c:pt>
                <c:pt idx="75">
                  <c:v>-1.3592742143006653</c:v>
                </c:pt>
                <c:pt idx="76">
                  <c:v>-1.1233650557076769</c:v>
                </c:pt>
                <c:pt idx="77">
                  <c:v>-0.8717725481967098</c:v>
                </c:pt>
                <c:pt idx="78">
                  <c:v>-0.60963404949953348</c:v>
                </c:pt>
                <c:pt idx="79">
                  <c:v>-0.34216484120407625</c:v>
                </c:pt>
                <c:pt idx="80">
                  <c:v>-7.4557497687846377E-2</c:v>
                </c:pt>
                <c:pt idx="81">
                  <c:v>0.18811592845483638</c:v>
                </c:pt>
                <c:pt idx="82">
                  <c:v>0.44099711856759571</c:v>
                </c:pt>
                <c:pt idx="83">
                  <c:v>0.6795284412712469</c:v>
                </c:pt>
                <c:pt idx="84">
                  <c:v>0.89953214841928653</c:v>
                </c:pt>
                <c:pt idx="85">
                  <c:v>1.0972804975720978</c:v>
                </c:pt>
                <c:pt idx="86">
                  <c:v>1.2695556879644325</c:v>
                </c:pt>
                <c:pt idx="87">
                  <c:v>1.4136987162789327</c:v>
                </c:pt>
                <c:pt idx="88">
                  <c:v>1.52764648960266</c:v>
                </c:pt>
                <c:pt idx="89">
                  <c:v>1.6099567710790459</c:v>
                </c:pt>
                <c:pt idx="90">
                  <c:v>1.6598207742962601</c:v>
                </c:pt>
                <c:pt idx="91">
                  <c:v>1.6770634607618859</c:v>
                </c:pt>
                <c:pt idx="92">
                  <c:v>1.6621318264419869</c:v>
                </c:pt>
                <c:pt idx="93">
                  <c:v>1.6160716840611946</c:v>
                </c:pt>
                <c:pt idx="94">
                  <c:v>1.5404936537473874</c:v>
                </c:pt>
                <c:pt idx="95">
                  <c:v>1.4375292621119442</c:v>
                </c:pt>
                <c:pt idx="96">
                  <c:v>1.3097782158685904</c:v>
                </c:pt>
                <c:pt idx="97">
                  <c:v>1.1602480579759351</c:v>
                </c:pt>
                <c:pt idx="98">
                  <c:v>0.99228752992563407</c:v>
                </c:pt>
                <c:pt idx="99">
                  <c:v>0.80951505162187276</c:v>
                </c:pt>
                <c:pt idx="100">
                  <c:v>0.61574378930459972</c:v>
                </c:pt>
                <c:pt idx="101">
                  <c:v>0.41490481172444316</c:v>
                </c:pt>
                <c:pt idx="102">
                  <c:v>0.21096983541141315</c:v>
                </c:pt>
                <c:pt idx="103">
                  <c:v>7.8750320711776841E-3</c:v>
                </c:pt>
                <c:pt idx="104">
                  <c:v>-0.1905526839071533</c:v>
                </c:pt>
                <c:pt idx="105">
                  <c:v>-0.3806655504503243</c:v>
                </c:pt>
                <c:pt idx="106">
                  <c:v>-0.55905980194840366</c:v>
                </c:pt>
                <c:pt idx="107">
                  <c:v>-0.72263435410851484</c:v>
                </c:pt>
                <c:pt idx="108">
                  <c:v>-0.86864236402252937</c:v>
                </c:pt>
                <c:pt idx="109">
                  <c:v>-0.99473485780370396</c:v>
                </c:pt>
                <c:pt idx="110">
                  <c:v>-1.0989957875489085</c:v>
                </c:pt>
                <c:pt idx="111">
                  <c:v>-1.1799680568565685</c:v>
                </c:pt>
                <c:pt idx="112">
                  <c:v>-1.2366702361227138</c:v>
                </c:pt>
                <c:pt idx="113">
                  <c:v>-1.2686038717944192</c:v>
                </c:pt>
                <c:pt idx="114">
                  <c:v>-1.2757514741929499</c:v>
                </c:pt>
                <c:pt idx="115">
                  <c:v>-1.2585654430705628</c:v>
                </c:pt>
                <c:pt idx="116">
                  <c:v>-1.2179483555682948</c:v>
                </c:pt>
                <c:pt idx="117">
                  <c:v>-1.1552251947769667</c:v>
                </c:pt>
                <c:pt idx="118">
                  <c:v>-1.0721082360458394</c:v>
                </c:pt>
                <c:pt idx="119">
                  <c:v>-0.97065543024704826</c:v>
                </c:pt>
                <c:pt idx="120">
                  <c:v>-0.8532232264775742</c:v>
                </c:pt>
                <c:pt idx="121">
                  <c:v>-0.72241485965334462</c:v>
                </c:pt>
                <c:pt idx="122">
                  <c:v>-0.58102519003202469</c:v>
                </c:pt>
                <c:pt idx="123">
                  <c:v>-0.43198322123311172</c:v>
                </c:pt>
                <c:pt idx="124">
                  <c:v>-0.27829344057982586</c:v>
                </c:pt>
                <c:pt idx="125">
                  <c:v>-0.12297712076901297</c:v>
                </c:pt>
                <c:pt idx="126">
                  <c:v>3.0985304403171259E-2</c:v>
                </c:pt>
                <c:pt idx="127">
                  <c:v>0.18070972426316917</c:v>
                </c:pt>
                <c:pt idx="128">
                  <c:v>0.32346069524731891</c:v>
                </c:pt>
                <c:pt idx="129">
                  <c:v>0.45669972767044215</c:v>
                </c:pt>
                <c:pt idx="130">
                  <c:v>0.57812869688529445</c:v>
                </c:pt>
                <c:pt idx="131">
                  <c:v>0.68572767219958697</c:v>
                </c:pt>
                <c:pt idx="132">
                  <c:v>0.77778657940819862</c:v>
                </c:pt>
                <c:pt idx="133">
                  <c:v>0.85293024344894453</c:v>
                </c:pt>
                <c:pt idx="134">
                  <c:v>0.91013649383220485</c:v>
                </c:pt>
                <c:pt idx="135">
                  <c:v>0.94874715441903712</c:v>
                </c:pt>
                <c:pt idx="136">
                  <c:v>0.96847187813200686</c:v>
                </c:pt>
                <c:pt idx="137">
                  <c:v>0.96938492364238893</c:v>
                </c:pt>
                <c:pt idx="138">
                  <c:v>0.95191510246288358</c:v>
                </c:pt>
                <c:pt idx="139">
                  <c:v>0.91682924881790484</c:v>
                </c:pt>
                <c:pt idx="140">
                  <c:v>0.86520967899299239</c:v>
                </c:pt>
                <c:pt idx="141">
                  <c:v>0.79842620964323052</c:v>
                </c:pt>
                <c:pt idx="142">
                  <c:v>0.71810339409507018</c:v>
                </c:pt>
                <c:pt idx="143">
                  <c:v>0.62608371062382595</c:v>
                </c:pt>
                <c:pt idx="144">
                  <c:v>0.52438749595732825</c:v>
                </c:pt>
                <c:pt idx="145">
                  <c:v>0.41517046009379205</c:v>
                </c:pt>
                <c:pt idx="146">
                  <c:v>0.30067964450727303</c:v>
                </c:pt>
                <c:pt idx="147">
                  <c:v>0.18320869485466026</c:v>
                </c:pt>
                <c:pt idx="148">
                  <c:v>6.5053311624261437E-2</c:v>
                </c:pt>
                <c:pt idx="149">
                  <c:v>-5.1532281680098047E-2</c:v>
                </c:pt>
                <c:pt idx="150">
                  <c:v>-0.16437705240924569</c:v>
                </c:pt>
                <c:pt idx="151">
                  <c:v>-0.27143230769793963</c:v>
                </c:pt>
                <c:pt idx="152">
                  <c:v>-0.37080759775524169</c:v>
                </c:pt>
                <c:pt idx="153">
                  <c:v>-0.46080277043637025</c:v>
                </c:pt>
                <c:pt idx="154">
                  <c:v>-0.53993566121679715</c:v>
                </c:pt>
                <c:pt idx="155">
                  <c:v>-0.60696499759350897</c:v>
                </c:pt>
                <c:pt idx="156">
                  <c:v>-0.66090819756532615</c:v>
                </c:pt>
                <c:pt idx="157">
                  <c:v>-0.70105384615285471</c:v>
                </c:pt>
                <c:pt idx="158">
                  <c:v>-0.72696873984560495</c:v>
                </c:pt>
                <c:pt idx="159">
                  <c:v>-0.73849949436443962</c:v>
                </c:pt>
                <c:pt idx="160">
                  <c:v>-0.73576881421371521</c:v>
                </c:pt>
                <c:pt idx="161">
                  <c:v>-0.71916662127373976</c:v>
                </c:pt>
                <c:pt idx="162">
                  <c:v>-0.68933633238196701</c:v>
                </c:pt>
                <c:pt idx="163">
                  <c:v>-0.6471566608588819</c:v>
                </c:pt>
                <c:pt idx="164">
                  <c:v>-0.59371939282413411</c:v>
                </c:pt>
                <c:pt idx="165">
                  <c:v>-0.53030365469886631</c:v>
                </c:pt>
                <c:pt idx="166">
                  <c:v>-0.45834724250503506</c:v>
                </c:pt>
                <c:pt idx="167">
                  <c:v>-0.37941562569363624</c:v>
                </c:pt>
                <c:pt idx="168">
                  <c:v>-0.29516926775027313</c:v>
                </c:pt>
                <c:pt idx="169">
                  <c:v>-0.20732992247809198</c:v>
                </c:pt>
                <c:pt idx="170">
                  <c:v>-0.11764656863453615</c:v>
                </c:pt>
                <c:pt idx="171">
                  <c:v>-2.7861636733526655E-2</c:v>
                </c:pt>
                <c:pt idx="172">
                  <c:v>6.0321839214054242E-2</c:v>
                </c:pt>
                <c:pt idx="173">
                  <c:v>0.14527154477368792</c:v>
                </c:pt>
                <c:pt idx="174">
                  <c:v>0.22545512584969302</c:v>
                </c:pt>
                <c:pt idx="175">
                  <c:v>0.29946684266525753</c:v>
                </c:pt>
                <c:pt idx="176">
                  <c:v>0.36605119344804665</c:v>
                </c:pt>
                <c:pt idx="177">
                  <c:v>0.42412313222419912</c:v>
                </c:pt>
                <c:pt idx="178">
                  <c:v>0.47278457854174011</c:v>
                </c:pt>
                <c:pt idx="179">
                  <c:v>0.51133699434544688</c:v>
                </c:pt>
                <c:pt idx="180">
                  <c:v>0.53928988304802183</c:v>
                </c:pt>
                <c:pt idx="181">
                  <c:v>0.55636514651807689</c:v>
                </c:pt>
                <c:pt idx="182">
                  <c:v>0.56249731568536121</c:v>
                </c:pt>
                <c:pt idx="183">
                  <c:v>0.55782974824953779</c:v>
                </c:pt>
                <c:pt idx="184">
                  <c:v>0.54270696114936978</c:v>
                </c:pt>
                <c:pt idx="185">
                  <c:v>0.51766333468517267</c:v>
                </c:pt>
                <c:pt idx="186">
                  <c:v>0.48340848829452249</c:v>
                </c:pt>
                <c:pt idx="187">
                  <c:v>0.44080968390945391</c:v>
                </c:pt>
                <c:pt idx="188">
                  <c:v>0.39087166068368723</c:v>
                </c:pt>
                <c:pt idx="189">
                  <c:v>0.33471434395549893</c:v>
                </c:pt>
                <c:pt idx="190">
                  <c:v>0.27354890107395857</c:v>
                </c:pt>
                <c:pt idx="191">
                  <c:v>0.20865263682042362</c:v>
                </c:pt>
                <c:pt idx="192">
                  <c:v>0.14134323145171784</c:v>
                </c:pt>
                <c:pt idx="193">
                  <c:v>7.2952824914032002E-2</c:v>
                </c:pt>
                <c:pt idx="194">
                  <c:v>4.8024417488851745E-3</c:v>
                </c:pt>
                <c:pt idx="195">
                  <c:v>-6.182276696772019E-2</c:v>
                </c:pt>
                <c:pt idx="196">
                  <c:v>-0.12569701508351522</c:v>
                </c:pt>
                <c:pt idx="197">
                  <c:v>-0.18567569130809111</c:v>
                </c:pt>
                <c:pt idx="198">
                  <c:v>-0.24071511440284091</c:v>
                </c:pt>
                <c:pt idx="199">
                  <c:v>-0.2898899081646456</c:v>
                </c:pt>
                <c:pt idx="200">
                  <c:v>-0.3324077235469049</c:v>
                </c:pt>
                <c:pt idx="201">
                  <c:v>-0.36762109197558762</c:v>
                </c:pt>
                <c:pt idx="202">
                  <c:v>-0.39503625337710291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039C-3C40-A3B9-F48353F073AA}"/>
            </c:ext>
          </c:extLst>
        </c:ser>
        <c:ser>
          <c:idx val="4"/>
          <c:order val="4"/>
          <c:tx>
            <c:v>UD Upper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(2)'!$H$1:$H$203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(2)'!$I$1:$I$203</c:f>
              <c:numCache>
                <c:formatCode>General</c:formatCode>
                <c:ptCount val="203"/>
                <c:pt idx="0">
                  <c:v>5.0188561322849559</c:v>
                </c:pt>
                <c:pt idx="1">
                  <c:v>4.9589897752344001</c:v>
                </c:pt>
                <c:pt idx="2">
                  <c:v>4.899837521280654</c:v>
                </c:pt>
                <c:pt idx="3">
                  <c:v>4.8413908523969322</c:v>
                </c:pt>
                <c:pt idx="4">
                  <c:v>4.7836413521619177</c:v>
                </c:pt>
                <c:pt idx="5">
                  <c:v>4.7265807045477883</c:v>
                </c:pt>
                <c:pt idx="6">
                  <c:v>4.6702006927226831</c:v>
                </c:pt>
                <c:pt idx="7">
                  <c:v>4.6144931978674757</c:v>
                </c:pt>
                <c:pt idx="8">
                  <c:v>4.5594501980066449</c:v>
                </c:pt>
                <c:pt idx="9">
                  <c:v>4.5050637668530937</c:v>
                </c:pt>
                <c:pt idx="10">
                  <c:v>4.451326072666757</c:v>
                </c:pt>
                <c:pt idx="11">
                  <c:v>4.3982293771268131</c:v>
                </c:pt>
                <c:pt idx="12">
                  <c:v>4.3457660342173527</c:v>
                </c:pt>
                <c:pt idx="13">
                  <c:v>4.2939284891263378</c:v>
                </c:pt>
                <c:pt idx="14">
                  <c:v>4.2427092771577026</c:v>
                </c:pt>
                <c:pt idx="15">
                  <c:v>4.1921010226564137</c:v>
                </c:pt>
                <c:pt idx="16">
                  <c:v>4.1420964379463738</c:v>
                </c:pt>
                <c:pt idx="17">
                  <c:v>4.0926883222809751</c:v>
                </c:pt>
                <c:pt idx="18">
                  <c:v>4.0438695608061836</c:v>
                </c:pt>
                <c:pt idx="19">
                  <c:v>3.9956331235359883</c:v>
                </c:pt>
                <c:pt idx="20">
                  <c:v>3.9479720643400698</c:v>
                </c:pt>
                <c:pt idx="21">
                  <c:v>3.9008795199435444</c:v>
                </c:pt>
                <c:pt idx="22">
                  <c:v>3.8543487089386432</c:v>
                </c:pt>
                <c:pt idx="23">
                  <c:v>3.8083729308081757</c:v>
                </c:pt>
                <c:pt idx="24">
                  <c:v>3.7629455649606447</c:v>
                </c:pt>
                <c:pt idx="25">
                  <c:v>3.7180600697768695</c:v>
                </c:pt>
                <c:pt idx="26">
                  <c:v>3.6737099816679804</c:v>
                </c:pt>
                <c:pt idx="27">
                  <c:v>3.6298889141446526</c:v>
                </c:pt>
                <c:pt idx="28">
                  <c:v>3.5865905568974399</c:v>
                </c:pt>
                <c:pt idx="29">
                  <c:v>3.543808674888079</c:v>
                </c:pt>
                <c:pt idx="30">
                  <c:v>3.5015371074516324</c:v>
                </c:pt>
                <c:pt idx="31">
                  <c:v>3.4597697674093442</c:v>
                </c:pt>
                <c:pt idx="32">
                  <c:v>3.4185006401920734</c:v>
                </c:pt>
                <c:pt idx="33">
                  <c:v>3.3777237829741882</c:v>
                </c:pt>
                <c:pt idx="34">
                  <c:v>3.3374333238177858</c:v>
                </c:pt>
                <c:pt idx="35">
                  <c:v>3.2976234608271255</c:v>
                </c:pt>
                <c:pt idx="36">
                  <c:v>3.2582884613131458</c:v>
                </c:pt>
                <c:pt idx="37">
                  <c:v>3.2194226609679433</c:v>
                </c:pt>
                <c:pt idx="38">
                  <c:v>3.1810204630491099</c:v>
                </c:pt>
                <c:pt idx="39">
                  <c:v>3.1430763375737856</c:v>
                </c:pt>
                <c:pt idx="40">
                  <c:v>3.105584820522334</c:v>
                </c:pt>
                <c:pt idx="41">
                  <c:v>3.0685405130515138</c:v>
                </c:pt>
                <c:pt idx="42">
                  <c:v>3.031938080717036</c:v>
                </c:pt>
                <c:pt idx="43">
                  <c:v>2.9957722527053963</c:v>
                </c:pt>
                <c:pt idx="44">
                  <c:v>2.9600378210748648</c:v>
                </c:pt>
                <c:pt idx="45">
                  <c:v>2.9247296400055385</c:v>
                </c:pt>
                <c:pt idx="46">
                  <c:v>2.8898426250583298</c:v>
                </c:pt>
                <c:pt idx="47">
                  <c:v>2.8553717524428017</c:v>
                </c:pt>
                <c:pt idx="48">
                  <c:v>2.8213120582937314</c:v>
                </c:pt>
                <c:pt idx="49">
                  <c:v>2.787658637956306</c:v>
                </c:pt>
                <c:pt idx="50">
                  <c:v>2.7544066452798432</c:v>
                </c:pt>
                <c:pt idx="51">
                  <c:v>2.7215512919199392</c:v>
                </c:pt>
                <c:pt idx="52">
                  <c:v>2.6890878466489343</c:v>
                </c:pt>
                <c:pt idx="53">
                  <c:v>2.6570116346746127</c:v>
                </c:pt>
                <c:pt idx="54">
                  <c:v>2.6253180369670224</c:v>
                </c:pt>
                <c:pt idx="55">
                  <c:v>2.5940024895933269</c:v>
                </c:pt>
                <c:pt idx="56">
                  <c:v>2.5630604830605908</c:v>
                </c:pt>
                <c:pt idx="57">
                  <c:v>2.5324875616664051</c:v>
                </c:pt>
                <c:pt idx="58">
                  <c:v>2.5022793228572584</c:v>
                </c:pt>
                <c:pt idx="59">
                  <c:v>2.4724314165945631</c:v>
                </c:pt>
                <c:pt idx="60">
                  <c:v>2.4429395447282394</c:v>
                </c:pt>
                <c:pt idx="61">
                  <c:v>2.4137994603777764</c:v>
                </c:pt>
                <c:pt idx="62">
                  <c:v>2.3850069673206731</c:v>
                </c:pt>
                <c:pt idx="63">
                  <c:v>2.3565579193881758</c:v>
                </c:pt>
                <c:pt idx="64">
                  <c:v>2.3284482198682221</c:v>
                </c:pt>
                <c:pt idx="65">
                  <c:v>2.3006738209155073</c:v>
                </c:pt>
                <c:pt idx="66">
                  <c:v>2.2732307229685875</c:v>
                </c:pt>
                <c:pt idx="67">
                  <c:v>2.246114974173937</c:v>
                </c:pt>
                <c:pt idx="68">
                  <c:v>2.2193226698168727</c:v>
                </c:pt>
                <c:pt idx="69">
                  <c:v>2.1928499517592699</c:v>
                </c:pt>
                <c:pt idx="70">
                  <c:v>2.1666930078839837</c:v>
                </c:pt>
                <c:pt idx="71">
                  <c:v>2.140848071545896</c:v>
                </c:pt>
                <c:pt idx="72">
                  <c:v>2.1153114210295145</c:v>
                </c:pt>
                <c:pt idx="73">
                  <c:v>2.0900793790130368</c:v>
                </c:pt>
                <c:pt idx="74">
                  <c:v>2.0651483120388114</c:v>
                </c:pt>
                <c:pt idx="75">
                  <c:v>2.0405146299901129</c:v>
                </c:pt>
                <c:pt idx="76">
                  <c:v>2.0161747855741594</c:v>
                </c:pt>
                <c:pt idx="77">
                  <c:v>1.9921252738112949</c:v>
                </c:pt>
                <c:pt idx="78">
                  <c:v>1.9683626315302685</c:v>
                </c:pt>
                <c:pt idx="79">
                  <c:v>1.9448834368695294</c:v>
                </c:pt>
                <c:pt idx="80">
                  <c:v>1.9216843087844744</c:v>
                </c:pt>
                <c:pt idx="81">
                  <c:v>1.8987619065605705</c:v>
                </c:pt>
                <c:pt idx="82">
                  <c:v>1.876112929332288</c:v>
                </c:pt>
                <c:pt idx="83">
                  <c:v>1.8537341156077676</c:v>
                </c:pt>
                <c:pt idx="84">
                  <c:v>1.8316222427991626</c:v>
                </c:pt>
                <c:pt idx="85">
                  <c:v>1.8097741267585794</c:v>
                </c:pt>
                <c:pt idx="86">
                  <c:v>1.7881866213195543</c:v>
                </c:pt>
                <c:pt idx="87">
                  <c:v>1.7668566178440004</c:v>
                </c:pt>
                <c:pt idx="88">
                  <c:v>1.7457810447745588</c:v>
                </c:pt>
                <c:pt idx="89">
                  <c:v>1.724956867192289</c:v>
                </c:pt>
                <c:pt idx="90">
                  <c:v>1.7043810863796345</c:v>
                </c:pt>
                <c:pt idx="91">
                  <c:v>1.6840507393886037</c:v>
                </c:pt>
                <c:pt idx="92">
                  <c:v>1.6639628986140982</c:v>
                </c:pt>
                <c:pt idx="93">
                  <c:v>1.6441146713723349</c:v>
                </c:pt>
                <c:pt idx="94">
                  <c:v>1.6245031994842927</c:v>
                </c:pt>
                <c:pt idx="95">
                  <c:v>1.6051256588641314</c:v>
                </c:pt>
                <c:pt idx="96">
                  <c:v>1.5859792591125175</c:v>
                </c:pt>
                <c:pt idx="97">
                  <c:v>1.5670612431148006</c:v>
                </c:pt>
                <c:pt idx="98">
                  <c:v>1.5483688866439871</c:v>
                </c:pt>
                <c:pt idx="99">
                  <c:v>1.5298994979684448</c:v>
                </c:pt>
                <c:pt idx="100">
                  <c:v>1.5116504174642889</c:v>
                </c:pt>
                <c:pt idx="101">
                  <c:v>1.493619017232392</c:v>
                </c:pt>
                <c:pt idx="102">
                  <c:v>1.4758027007199628</c:v>
                </c:pt>
                <c:pt idx="103">
                  <c:v>1.4581989023466368</c:v>
                </c:pt>
                <c:pt idx="104">
                  <c:v>1.4408050871350286</c:v>
                </c:pt>
                <c:pt idx="105">
                  <c:v>1.4236187503456905</c:v>
                </c:pt>
                <c:pt idx="106">
                  <c:v>1.4066374171164275</c:v>
                </c:pt>
                <c:pt idx="107">
                  <c:v>1.3898586421059105</c:v>
                </c:pt>
                <c:pt idx="108">
                  <c:v>1.373280009141544</c:v>
                </c:pt>
                <c:pt idx="109">
                  <c:v>1.356899130871533</c:v>
                </c:pt>
                <c:pt idx="110">
                  <c:v>1.3407136484211002</c:v>
                </c:pt>
                <c:pt idx="111">
                  <c:v>1.3247212310528045</c:v>
                </c:pt>
                <c:pt idx="112">
                  <c:v>1.30891957583091</c:v>
                </c:pt>
                <c:pt idx="113">
                  <c:v>1.2933064072897587</c:v>
                </c:pt>
                <c:pt idx="114">
                  <c:v>1.2778794771061015</c:v>
                </c:pt>
                <c:pt idx="115">
                  <c:v>1.2626365637753338</c:v>
                </c:pt>
                <c:pt idx="116">
                  <c:v>1.2475754722915964</c:v>
                </c:pt>
                <c:pt idx="117">
                  <c:v>1.2326940338316896</c:v>
                </c:pt>
                <c:pt idx="118">
                  <c:v>1.21799010544276</c:v>
                </c:pt>
                <c:pt idx="119">
                  <c:v>1.2034615697337112</c:v>
                </c:pt>
                <c:pt idx="120">
                  <c:v>1.1891063345702957</c:v>
                </c:pt>
                <c:pt idx="121">
                  <c:v>1.1749223327738441</c:v>
                </c:pt>
                <c:pt idx="122">
                  <c:v>1.1609075218235871</c:v>
                </c:pt>
                <c:pt idx="123">
                  <c:v>1.1470598835625307</c:v>
                </c:pt>
                <c:pt idx="124">
                  <c:v>1.1333774239068362</c:v>
                </c:pt>
                <c:pt idx="125">
                  <c:v>1.11985817255867</c:v>
                </c:pt>
                <c:pt idx="126">
                  <c:v>1.1065001827224765</c:v>
                </c:pt>
                <c:pt idx="127">
                  <c:v>1.0933015308246363</c:v>
                </c:pt>
                <c:pt idx="128">
                  <c:v>1.0802603162364692</c:v>
                </c:pt>
                <c:pt idx="129">
                  <c:v>1.067374661000539</c:v>
                </c:pt>
                <c:pt idx="130">
                  <c:v>1.0546427095602251</c:v>
                </c:pt>
                <c:pt idx="131">
                  <c:v>1.0420626284925192</c:v>
                </c:pt>
                <c:pt idx="132">
                  <c:v>1.0296326062440089</c:v>
                </c:pt>
                <c:pt idx="133">
                  <c:v>1.0173508528700115</c:v>
                </c:pt>
                <c:pt idx="134">
                  <c:v>1.0052155997768182</c:v>
                </c:pt>
                <c:pt idx="135">
                  <c:v>0.99322509946701343</c:v>
                </c:pt>
                <c:pt idx="136">
                  <c:v>0.98137762528783334</c:v>
                </c:pt>
                <c:pt idx="137">
                  <c:v>0.96967147118252339</c:v>
                </c:pt>
                <c:pt idx="138">
                  <c:v>0.95810495144466401</c:v>
                </c:pt>
                <c:pt idx="139">
                  <c:v>0.94667640047542589</c:v>
                </c:pt>
                <c:pt idx="140">
                  <c:v>0.93538417254372086</c:v>
                </c:pt>
                <c:pt idx="141">
                  <c:v>0.92422664154921386</c:v>
                </c:pt>
                <c:pt idx="142">
                  <c:v>0.91320220078816128</c:v>
                </c:pt>
                <c:pt idx="143">
                  <c:v>0.90230926272204315</c:v>
                </c:pt>
                <c:pt idx="144">
                  <c:v>0.89154625874895488</c:v>
                </c:pt>
                <c:pt idx="145">
                  <c:v>0.88091163897772573</c:v>
                </c:pt>
                <c:pt idx="146">
                  <c:v>0.87040387200473202</c:v>
                </c:pt>
                <c:pt idx="147">
                  <c:v>0.86002144469337216</c:v>
                </c:pt>
                <c:pt idx="148">
                  <c:v>0.84976286195617223</c:v>
                </c:pt>
                <c:pt idx="149">
                  <c:v>0.83962664653949126</c:v>
                </c:pt>
                <c:pt idx="150">
                  <c:v>0.82961133881079407</c:v>
                </c:pt>
                <c:pt idx="151">
                  <c:v>0.81971549654846065</c:v>
                </c:pt>
                <c:pt idx="152">
                  <c:v>0.80993769473410548</c:v>
                </c:pt>
                <c:pt idx="153">
                  <c:v>0.80027652534737104</c:v>
                </c:pt>
                <c:pt idx="154">
                  <c:v>0.79073059716317096</c:v>
                </c:pt>
                <c:pt idx="155">
                  <c:v>0.78129853555135154</c:v>
                </c:pt>
                <c:pt idx="156">
                  <c:v>0.77197898227874184</c:v>
                </c:pt>
                <c:pt idx="157">
                  <c:v>0.76277059531356639</c:v>
                </c:pt>
                <c:pt idx="158">
                  <c:v>0.75367204863219006</c:v>
                </c:pt>
                <c:pt idx="159">
                  <c:v>0.74468203202816818</c:v>
                </c:pt>
                <c:pt idx="160">
                  <c:v>0.73579925092357523</c:v>
                </c:pt>
                <c:pt idx="161">
                  <c:v>0.72702242618258239</c:v>
                </c:pt>
                <c:pt idx="162">
                  <c:v>0.71835029392726046</c:v>
                </c:pt>
                <c:pt idx="163">
                  <c:v>0.70978160535557955</c:v>
                </c:pt>
                <c:pt idx="164">
                  <c:v>0.70131512656157835</c:v>
                </c:pt>
                <c:pt idx="165">
                  <c:v>0.69294963835768031</c:v>
                </c:pt>
                <c:pt idx="166">
                  <c:v>0.68468393609912848</c:v>
                </c:pt>
                <c:pt idx="167">
                  <c:v>0.67651682951051451</c:v>
                </c:pt>
                <c:pt idx="168">
                  <c:v>0.66844714251437676</c:v>
                </c:pt>
                <c:pt idx="169">
                  <c:v>0.6604737130618431</c:v>
                </c:pt>
                <c:pt idx="170">
                  <c:v>0.65259539296529456</c:v>
                </c:pt>
                <c:pt idx="171">
                  <c:v>0.64481104773302322</c:v>
                </c:pt>
                <c:pt idx="172">
                  <c:v>0.63711955640586437</c:v>
                </c:pt>
                <c:pt idx="173">
                  <c:v>0.62951981139577573</c:v>
                </c:pt>
                <c:pt idx="174">
                  <c:v>0.62201071832634358</c:v>
                </c:pt>
                <c:pt idx="175">
                  <c:v>0.61459119587519018</c:v>
                </c:pt>
                <c:pt idx="176">
                  <c:v>0.6072601756182614</c:v>
                </c:pt>
                <c:pt idx="177">
                  <c:v>0.60001660187597217</c:v>
                </c:pt>
                <c:pt idx="178">
                  <c:v>0.59285943156118692</c:v>
                </c:pt>
                <c:pt idx="179">
                  <c:v>0.58578763402901246</c:v>
                </c:pt>
                <c:pt idx="180">
                  <c:v>0.57880019092838408</c:v>
                </c:pt>
                <c:pt idx="181">
                  <c:v>0.5718960960554208</c:v>
                </c:pt>
                <c:pt idx="182">
                  <c:v>0.56507435520853078</c:v>
                </c:pt>
                <c:pt idx="183">
                  <c:v>0.55833398604524398</c:v>
                </c:pt>
                <c:pt idx="184">
                  <c:v>0.55167401794075344</c:v>
                </c:pt>
                <c:pt idx="185">
                  <c:v>0.54509349184814371</c:v>
                </c:pt>
                <c:pt idx="186">
                  <c:v>0.53859146016028614</c:v>
                </c:pt>
                <c:pt idx="187">
                  <c:v>0.53216698657338213</c:v>
                </c:pt>
                <c:pt idx="188">
                  <c:v>0.52581914595213364</c:v>
                </c:pt>
                <c:pt idx="189">
                  <c:v>0.5195470241965221</c:v>
                </c:pt>
                <c:pt idx="190">
                  <c:v>0.51334971811017649</c:v>
                </c:pt>
                <c:pt idx="191">
                  <c:v>0.50722633527031125</c:v>
                </c:pt>
                <c:pt idx="192">
                  <c:v>0.5011759938992163</c:v>
                </c:pt>
                <c:pt idx="193">
                  <c:v>0.49519782273727908</c:v>
                </c:pt>
                <c:pt idx="194">
                  <c:v>0.489290960917522</c:v>
                </c:pt>
                <c:pt idx="195">
                  <c:v>0.48345455784163588</c:v>
                </c:pt>
                <c:pt idx="196">
                  <c:v>0.47768777305749238</c:v>
                </c:pt>
                <c:pt idx="197">
                  <c:v>0.47198977613811766</c:v>
                </c:pt>
                <c:pt idx="198">
                  <c:v>0.46635974656210905</c:v>
                </c:pt>
                <c:pt idx="199">
                  <c:v>0.46079687359547894</c:v>
                </c:pt>
                <c:pt idx="200">
                  <c:v>0.45530035617490733</c:v>
                </c:pt>
                <c:pt idx="201">
                  <c:v>0.44986940279238796</c:v>
                </c:pt>
                <c:pt idx="202">
                  <c:v>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039C-3C40-A3B9-F48353F073AA}"/>
            </c:ext>
          </c:extLst>
        </c:ser>
        <c:ser>
          <c:idx val="5"/>
          <c:order val="5"/>
          <c:tx>
            <c:v>UD Lower bound</c:v>
          </c:tx>
          <c:spPr>
            <a:ln w="19050" cap="rnd">
              <a:solidFill>
                <a:schemeClr val="accent2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xVal>
            <c:numRef>
              <c:f>'annotated underdamped (2)'!$K$1:$K$203</c:f>
              <c:numCache>
                <c:formatCode>General</c:formatCode>
                <c:ptCount val="203"/>
                <c:pt idx="0">
                  <c:v>0</c:v>
                </c:pt>
                <c:pt idx="1">
                  <c:v>0.04</c:v>
                </c:pt>
                <c:pt idx="2">
                  <c:v>0.08</c:v>
                </c:pt>
                <c:pt idx="3">
                  <c:v>0.12</c:v>
                </c:pt>
                <c:pt idx="4">
                  <c:v>0.16</c:v>
                </c:pt>
                <c:pt idx="5">
                  <c:v>0.2</c:v>
                </c:pt>
                <c:pt idx="6">
                  <c:v>0.24000000000000002</c:v>
                </c:pt>
                <c:pt idx="7">
                  <c:v>0.28000000000000003</c:v>
                </c:pt>
                <c:pt idx="8">
                  <c:v>0.32</c:v>
                </c:pt>
                <c:pt idx="9">
                  <c:v>0.36</c:v>
                </c:pt>
                <c:pt idx="10">
                  <c:v>0.39999999999999997</c:v>
                </c:pt>
                <c:pt idx="11">
                  <c:v>0.43999999999999995</c:v>
                </c:pt>
                <c:pt idx="12">
                  <c:v>0.47999999999999993</c:v>
                </c:pt>
                <c:pt idx="13">
                  <c:v>0.51999999999999991</c:v>
                </c:pt>
                <c:pt idx="14">
                  <c:v>0.55999999999999994</c:v>
                </c:pt>
                <c:pt idx="15">
                  <c:v>0.6</c:v>
                </c:pt>
                <c:pt idx="16">
                  <c:v>0.64</c:v>
                </c:pt>
                <c:pt idx="17">
                  <c:v>0.68</c:v>
                </c:pt>
                <c:pt idx="18">
                  <c:v>0.72000000000000008</c:v>
                </c:pt>
                <c:pt idx="19">
                  <c:v>0.76000000000000012</c:v>
                </c:pt>
                <c:pt idx="20">
                  <c:v>0.80000000000000016</c:v>
                </c:pt>
                <c:pt idx="21">
                  <c:v>0.84000000000000019</c:v>
                </c:pt>
                <c:pt idx="22">
                  <c:v>0.88000000000000023</c:v>
                </c:pt>
                <c:pt idx="23">
                  <c:v>0.92000000000000026</c:v>
                </c:pt>
                <c:pt idx="24">
                  <c:v>0.9600000000000003</c:v>
                </c:pt>
                <c:pt idx="25">
                  <c:v>1.0000000000000002</c:v>
                </c:pt>
                <c:pt idx="26">
                  <c:v>1.0400000000000003</c:v>
                </c:pt>
                <c:pt idx="27">
                  <c:v>1.0800000000000003</c:v>
                </c:pt>
                <c:pt idx="28">
                  <c:v>1.1200000000000003</c:v>
                </c:pt>
                <c:pt idx="29">
                  <c:v>1.1600000000000004</c:v>
                </c:pt>
                <c:pt idx="30">
                  <c:v>1.2000000000000004</c:v>
                </c:pt>
                <c:pt idx="31">
                  <c:v>1.2400000000000004</c:v>
                </c:pt>
                <c:pt idx="32">
                  <c:v>1.2800000000000005</c:v>
                </c:pt>
                <c:pt idx="33">
                  <c:v>1.3200000000000005</c:v>
                </c:pt>
                <c:pt idx="34">
                  <c:v>1.3600000000000005</c:v>
                </c:pt>
                <c:pt idx="35">
                  <c:v>1.4000000000000006</c:v>
                </c:pt>
                <c:pt idx="36">
                  <c:v>1.4400000000000006</c:v>
                </c:pt>
                <c:pt idx="37">
                  <c:v>1.4800000000000006</c:v>
                </c:pt>
                <c:pt idx="38">
                  <c:v>1.5200000000000007</c:v>
                </c:pt>
                <c:pt idx="39">
                  <c:v>1.5600000000000007</c:v>
                </c:pt>
                <c:pt idx="40">
                  <c:v>1.6000000000000008</c:v>
                </c:pt>
                <c:pt idx="41">
                  <c:v>1.6400000000000008</c:v>
                </c:pt>
                <c:pt idx="42">
                  <c:v>1.6800000000000008</c:v>
                </c:pt>
                <c:pt idx="43">
                  <c:v>1.7200000000000009</c:v>
                </c:pt>
                <c:pt idx="44">
                  <c:v>1.7600000000000009</c:v>
                </c:pt>
                <c:pt idx="45">
                  <c:v>1.8000000000000009</c:v>
                </c:pt>
                <c:pt idx="46">
                  <c:v>1.840000000000001</c:v>
                </c:pt>
                <c:pt idx="47">
                  <c:v>1.880000000000001</c:v>
                </c:pt>
                <c:pt idx="48">
                  <c:v>1.920000000000001</c:v>
                </c:pt>
                <c:pt idx="49">
                  <c:v>1.9600000000000011</c:v>
                </c:pt>
                <c:pt idx="50">
                  <c:v>2.0000000000000009</c:v>
                </c:pt>
                <c:pt idx="51">
                  <c:v>2.0400000000000009</c:v>
                </c:pt>
                <c:pt idx="52">
                  <c:v>2.080000000000001</c:v>
                </c:pt>
                <c:pt idx="53">
                  <c:v>2.120000000000001</c:v>
                </c:pt>
                <c:pt idx="54">
                  <c:v>2.160000000000001</c:v>
                </c:pt>
                <c:pt idx="55">
                  <c:v>2.2000000000000011</c:v>
                </c:pt>
                <c:pt idx="56">
                  <c:v>2.2400000000000011</c:v>
                </c:pt>
                <c:pt idx="57">
                  <c:v>2.2800000000000011</c:v>
                </c:pt>
                <c:pt idx="58">
                  <c:v>2.3200000000000012</c:v>
                </c:pt>
                <c:pt idx="59">
                  <c:v>2.3600000000000012</c:v>
                </c:pt>
                <c:pt idx="60">
                  <c:v>2.4000000000000012</c:v>
                </c:pt>
                <c:pt idx="61">
                  <c:v>2.4400000000000013</c:v>
                </c:pt>
                <c:pt idx="62">
                  <c:v>2.4800000000000013</c:v>
                </c:pt>
                <c:pt idx="63">
                  <c:v>2.5200000000000014</c:v>
                </c:pt>
                <c:pt idx="64">
                  <c:v>2.5600000000000014</c:v>
                </c:pt>
                <c:pt idx="65">
                  <c:v>2.6000000000000014</c:v>
                </c:pt>
                <c:pt idx="66">
                  <c:v>2.6400000000000015</c:v>
                </c:pt>
                <c:pt idx="67">
                  <c:v>2.6800000000000015</c:v>
                </c:pt>
                <c:pt idx="68">
                  <c:v>2.7200000000000015</c:v>
                </c:pt>
                <c:pt idx="69">
                  <c:v>2.7600000000000016</c:v>
                </c:pt>
                <c:pt idx="70">
                  <c:v>2.8000000000000016</c:v>
                </c:pt>
                <c:pt idx="71">
                  <c:v>2.8400000000000016</c:v>
                </c:pt>
                <c:pt idx="72">
                  <c:v>2.8800000000000017</c:v>
                </c:pt>
                <c:pt idx="73">
                  <c:v>2.9200000000000017</c:v>
                </c:pt>
                <c:pt idx="74">
                  <c:v>2.9600000000000017</c:v>
                </c:pt>
                <c:pt idx="75">
                  <c:v>3.0000000000000018</c:v>
                </c:pt>
                <c:pt idx="76">
                  <c:v>3.0400000000000018</c:v>
                </c:pt>
                <c:pt idx="77">
                  <c:v>3.0800000000000018</c:v>
                </c:pt>
                <c:pt idx="78">
                  <c:v>3.1200000000000019</c:v>
                </c:pt>
                <c:pt idx="79">
                  <c:v>3.1600000000000019</c:v>
                </c:pt>
                <c:pt idx="80">
                  <c:v>3.200000000000002</c:v>
                </c:pt>
                <c:pt idx="81">
                  <c:v>3.240000000000002</c:v>
                </c:pt>
                <c:pt idx="82">
                  <c:v>3.280000000000002</c:v>
                </c:pt>
                <c:pt idx="83">
                  <c:v>3.3200000000000021</c:v>
                </c:pt>
                <c:pt idx="84">
                  <c:v>3.3600000000000021</c:v>
                </c:pt>
                <c:pt idx="85">
                  <c:v>3.4000000000000021</c:v>
                </c:pt>
                <c:pt idx="86">
                  <c:v>3.4400000000000022</c:v>
                </c:pt>
                <c:pt idx="87">
                  <c:v>3.4800000000000022</c:v>
                </c:pt>
                <c:pt idx="88">
                  <c:v>3.5200000000000022</c:v>
                </c:pt>
                <c:pt idx="89">
                  <c:v>3.5600000000000023</c:v>
                </c:pt>
                <c:pt idx="90">
                  <c:v>3.6000000000000023</c:v>
                </c:pt>
                <c:pt idx="91">
                  <c:v>3.6400000000000023</c:v>
                </c:pt>
                <c:pt idx="92">
                  <c:v>3.6800000000000024</c:v>
                </c:pt>
                <c:pt idx="93">
                  <c:v>3.7200000000000024</c:v>
                </c:pt>
                <c:pt idx="94">
                  <c:v>3.7600000000000025</c:v>
                </c:pt>
                <c:pt idx="95">
                  <c:v>3.8000000000000025</c:v>
                </c:pt>
                <c:pt idx="96">
                  <c:v>3.8400000000000025</c:v>
                </c:pt>
                <c:pt idx="97">
                  <c:v>3.8800000000000026</c:v>
                </c:pt>
                <c:pt idx="98">
                  <c:v>3.9200000000000026</c:v>
                </c:pt>
                <c:pt idx="99">
                  <c:v>3.9600000000000026</c:v>
                </c:pt>
                <c:pt idx="100">
                  <c:v>4.0000000000000027</c:v>
                </c:pt>
                <c:pt idx="101">
                  <c:v>4.0400000000000027</c:v>
                </c:pt>
                <c:pt idx="102">
                  <c:v>4.0800000000000027</c:v>
                </c:pt>
                <c:pt idx="103">
                  <c:v>4.1200000000000028</c:v>
                </c:pt>
                <c:pt idx="104">
                  <c:v>4.1600000000000028</c:v>
                </c:pt>
                <c:pt idx="105">
                  <c:v>4.2000000000000028</c:v>
                </c:pt>
                <c:pt idx="106">
                  <c:v>4.2400000000000029</c:v>
                </c:pt>
                <c:pt idx="107">
                  <c:v>4.2800000000000029</c:v>
                </c:pt>
                <c:pt idx="108">
                  <c:v>4.3200000000000029</c:v>
                </c:pt>
                <c:pt idx="109">
                  <c:v>4.360000000000003</c:v>
                </c:pt>
                <c:pt idx="110">
                  <c:v>4.400000000000003</c:v>
                </c:pt>
                <c:pt idx="111">
                  <c:v>4.4400000000000031</c:v>
                </c:pt>
                <c:pt idx="112">
                  <c:v>4.4800000000000031</c:v>
                </c:pt>
                <c:pt idx="113">
                  <c:v>4.5200000000000031</c:v>
                </c:pt>
                <c:pt idx="114">
                  <c:v>4.5600000000000032</c:v>
                </c:pt>
                <c:pt idx="115">
                  <c:v>4.6000000000000032</c:v>
                </c:pt>
                <c:pt idx="116">
                  <c:v>4.6400000000000032</c:v>
                </c:pt>
                <c:pt idx="117">
                  <c:v>4.6800000000000033</c:v>
                </c:pt>
                <c:pt idx="118">
                  <c:v>4.7200000000000033</c:v>
                </c:pt>
                <c:pt idx="119">
                  <c:v>4.7600000000000033</c:v>
                </c:pt>
                <c:pt idx="120">
                  <c:v>4.8000000000000034</c:v>
                </c:pt>
                <c:pt idx="121">
                  <c:v>4.8400000000000034</c:v>
                </c:pt>
                <c:pt idx="122">
                  <c:v>4.8800000000000034</c:v>
                </c:pt>
                <c:pt idx="123">
                  <c:v>4.9200000000000035</c:v>
                </c:pt>
                <c:pt idx="124">
                  <c:v>4.9600000000000035</c:v>
                </c:pt>
                <c:pt idx="125">
                  <c:v>5.0000000000000036</c:v>
                </c:pt>
                <c:pt idx="126">
                  <c:v>5.0400000000000036</c:v>
                </c:pt>
                <c:pt idx="127">
                  <c:v>5.0800000000000036</c:v>
                </c:pt>
                <c:pt idx="128">
                  <c:v>5.1200000000000037</c:v>
                </c:pt>
                <c:pt idx="129">
                  <c:v>5.1600000000000037</c:v>
                </c:pt>
                <c:pt idx="130">
                  <c:v>5.2000000000000037</c:v>
                </c:pt>
                <c:pt idx="131">
                  <c:v>5.2400000000000038</c:v>
                </c:pt>
                <c:pt idx="132">
                  <c:v>5.2800000000000038</c:v>
                </c:pt>
                <c:pt idx="133">
                  <c:v>5.3200000000000038</c:v>
                </c:pt>
                <c:pt idx="134">
                  <c:v>5.3600000000000039</c:v>
                </c:pt>
                <c:pt idx="135">
                  <c:v>5.4000000000000039</c:v>
                </c:pt>
                <c:pt idx="136">
                  <c:v>5.4400000000000039</c:v>
                </c:pt>
                <c:pt idx="137">
                  <c:v>5.480000000000004</c:v>
                </c:pt>
                <c:pt idx="138">
                  <c:v>5.520000000000004</c:v>
                </c:pt>
                <c:pt idx="139">
                  <c:v>5.5600000000000041</c:v>
                </c:pt>
                <c:pt idx="140">
                  <c:v>5.6000000000000041</c:v>
                </c:pt>
                <c:pt idx="141">
                  <c:v>5.6400000000000041</c:v>
                </c:pt>
                <c:pt idx="142">
                  <c:v>5.6800000000000042</c:v>
                </c:pt>
                <c:pt idx="143">
                  <c:v>5.7200000000000042</c:v>
                </c:pt>
                <c:pt idx="144">
                  <c:v>5.7600000000000042</c:v>
                </c:pt>
                <c:pt idx="145">
                  <c:v>5.8000000000000043</c:v>
                </c:pt>
                <c:pt idx="146">
                  <c:v>5.8400000000000043</c:v>
                </c:pt>
                <c:pt idx="147">
                  <c:v>5.8800000000000043</c:v>
                </c:pt>
                <c:pt idx="148">
                  <c:v>5.9200000000000044</c:v>
                </c:pt>
                <c:pt idx="149">
                  <c:v>5.9600000000000044</c:v>
                </c:pt>
                <c:pt idx="150">
                  <c:v>6.0000000000000044</c:v>
                </c:pt>
                <c:pt idx="151">
                  <c:v>6.0400000000000045</c:v>
                </c:pt>
                <c:pt idx="152">
                  <c:v>6.0800000000000045</c:v>
                </c:pt>
                <c:pt idx="153">
                  <c:v>6.1200000000000045</c:v>
                </c:pt>
                <c:pt idx="154">
                  <c:v>6.1600000000000046</c:v>
                </c:pt>
                <c:pt idx="155">
                  <c:v>6.2000000000000046</c:v>
                </c:pt>
                <c:pt idx="156">
                  <c:v>6.2400000000000047</c:v>
                </c:pt>
                <c:pt idx="157">
                  <c:v>6.2800000000000047</c:v>
                </c:pt>
                <c:pt idx="158">
                  <c:v>6.3200000000000047</c:v>
                </c:pt>
                <c:pt idx="159">
                  <c:v>6.3600000000000048</c:v>
                </c:pt>
                <c:pt idx="160">
                  <c:v>6.4000000000000048</c:v>
                </c:pt>
                <c:pt idx="161">
                  <c:v>6.4400000000000048</c:v>
                </c:pt>
                <c:pt idx="162">
                  <c:v>6.4800000000000049</c:v>
                </c:pt>
                <c:pt idx="163">
                  <c:v>6.5200000000000049</c:v>
                </c:pt>
                <c:pt idx="164">
                  <c:v>6.5600000000000049</c:v>
                </c:pt>
                <c:pt idx="165">
                  <c:v>6.600000000000005</c:v>
                </c:pt>
                <c:pt idx="166">
                  <c:v>6.640000000000005</c:v>
                </c:pt>
                <c:pt idx="167">
                  <c:v>6.680000000000005</c:v>
                </c:pt>
                <c:pt idx="168">
                  <c:v>6.7200000000000051</c:v>
                </c:pt>
                <c:pt idx="169">
                  <c:v>6.7600000000000051</c:v>
                </c:pt>
                <c:pt idx="170">
                  <c:v>6.8000000000000052</c:v>
                </c:pt>
                <c:pt idx="171">
                  <c:v>6.8400000000000052</c:v>
                </c:pt>
                <c:pt idx="172">
                  <c:v>6.8800000000000052</c:v>
                </c:pt>
                <c:pt idx="173">
                  <c:v>6.9200000000000053</c:v>
                </c:pt>
                <c:pt idx="174">
                  <c:v>6.9600000000000053</c:v>
                </c:pt>
                <c:pt idx="175">
                  <c:v>7.0000000000000053</c:v>
                </c:pt>
                <c:pt idx="176">
                  <c:v>7.0400000000000054</c:v>
                </c:pt>
                <c:pt idx="177">
                  <c:v>7.0800000000000054</c:v>
                </c:pt>
                <c:pt idx="178">
                  <c:v>7.1200000000000054</c:v>
                </c:pt>
                <c:pt idx="179">
                  <c:v>7.1600000000000055</c:v>
                </c:pt>
                <c:pt idx="180">
                  <c:v>7.2000000000000055</c:v>
                </c:pt>
                <c:pt idx="181">
                  <c:v>7.2400000000000055</c:v>
                </c:pt>
                <c:pt idx="182">
                  <c:v>7.2800000000000056</c:v>
                </c:pt>
                <c:pt idx="183">
                  <c:v>7.3200000000000056</c:v>
                </c:pt>
                <c:pt idx="184">
                  <c:v>7.3600000000000056</c:v>
                </c:pt>
                <c:pt idx="185">
                  <c:v>7.4000000000000057</c:v>
                </c:pt>
                <c:pt idx="186">
                  <c:v>7.4400000000000057</c:v>
                </c:pt>
                <c:pt idx="187">
                  <c:v>7.4800000000000058</c:v>
                </c:pt>
                <c:pt idx="188">
                  <c:v>7.5200000000000058</c:v>
                </c:pt>
                <c:pt idx="189">
                  <c:v>7.5600000000000058</c:v>
                </c:pt>
                <c:pt idx="190">
                  <c:v>7.6000000000000059</c:v>
                </c:pt>
                <c:pt idx="191">
                  <c:v>7.6400000000000059</c:v>
                </c:pt>
                <c:pt idx="192">
                  <c:v>7.6800000000000059</c:v>
                </c:pt>
                <c:pt idx="193">
                  <c:v>7.720000000000006</c:v>
                </c:pt>
                <c:pt idx="194">
                  <c:v>7.760000000000006</c:v>
                </c:pt>
                <c:pt idx="195">
                  <c:v>7.800000000000006</c:v>
                </c:pt>
                <c:pt idx="196">
                  <c:v>7.8400000000000061</c:v>
                </c:pt>
                <c:pt idx="197">
                  <c:v>7.8800000000000061</c:v>
                </c:pt>
                <c:pt idx="198">
                  <c:v>7.9200000000000061</c:v>
                </c:pt>
                <c:pt idx="199">
                  <c:v>7.9600000000000062</c:v>
                </c:pt>
                <c:pt idx="200">
                  <c:v>8.0000000000000053</c:v>
                </c:pt>
                <c:pt idx="201">
                  <c:v>8.0400000000000045</c:v>
                </c:pt>
                <c:pt idx="202">
                  <c:v>8.0800000000000036</c:v>
                </c:pt>
              </c:numCache>
            </c:numRef>
          </c:xVal>
          <c:yVal>
            <c:numRef>
              <c:f>'annotated underdamped (2)'!$L$1:$L$203</c:f>
              <c:numCache>
                <c:formatCode>General</c:formatCode>
                <c:ptCount val="203"/>
                <c:pt idx="0">
                  <c:v>-5.0188561322849559</c:v>
                </c:pt>
                <c:pt idx="1">
                  <c:v>-4.9589897752344001</c:v>
                </c:pt>
                <c:pt idx="2">
                  <c:v>-4.899837521280654</c:v>
                </c:pt>
                <c:pt idx="3">
                  <c:v>-4.8413908523969322</c:v>
                </c:pt>
                <c:pt idx="4">
                  <c:v>-4.7836413521619177</c:v>
                </c:pt>
                <c:pt idx="5">
                  <c:v>-4.7265807045477883</c:v>
                </c:pt>
                <c:pt idx="6">
                  <c:v>-4.6702006927226831</c:v>
                </c:pt>
                <c:pt idx="7">
                  <c:v>-4.6144931978674757</c:v>
                </c:pt>
                <c:pt idx="8">
                  <c:v>-4.5594501980066449</c:v>
                </c:pt>
                <c:pt idx="9">
                  <c:v>-4.5050637668530937</c:v>
                </c:pt>
                <c:pt idx="10">
                  <c:v>-4.451326072666757</c:v>
                </c:pt>
                <c:pt idx="11">
                  <c:v>-4.3982293771268131</c:v>
                </c:pt>
                <c:pt idx="12">
                  <c:v>-4.3457660342173527</c:v>
                </c:pt>
                <c:pt idx="13">
                  <c:v>-4.2939284891263378</c:v>
                </c:pt>
                <c:pt idx="14">
                  <c:v>-4.2427092771577026</c:v>
                </c:pt>
                <c:pt idx="15">
                  <c:v>-4.1921010226564137</c:v>
                </c:pt>
                <c:pt idx="16">
                  <c:v>-4.1420964379463738</c:v>
                </c:pt>
                <c:pt idx="17">
                  <c:v>-4.0926883222809751</c:v>
                </c:pt>
                <c:pt idx="18">
                  <c:v>-4.0438695608061836</c:v>
                </c:pt>
                <c:pt idx="19">
                  <c:v>-3.9956331235359883</c:v>
                </c:pt>
                <c:pt idx="20">
                  <c:v>-3.9479720643400698</c:v>
                </c:pt>
                <c:pt idx="21">
                  <c:v>-3.9008795199435444</c:v>
                </c:pt>
                <c:pt idx="22">
                  <c:v>-3.8543487089386432</c:v>
                </c:pt>
                <c:pt idx="23">
                  <c:v>-3.8083729308081757</c:v>
                </c:pt>
                <c:pt idx="24">
                  <c:v>-3.7629455649606447</c:v>
                </c:pt>
                <c:pt idx="25">
                  <c:v>-3.7180600697768695</c:v>
                </c:pt>
                <c:pt idx="26">
                  <c:v>-3.6737099816679804</c:v>
                </c:pt>
                <c:pt idx="27">
                  <c:v>-3.6298889141446526</c:v>
                </c:pt>
                <c:pt idx="28">
                  <c:v>-3.5865905568974399</c:v>
                </c:pt>
                <c:pt idx="29">
                  <c:v>-3.543808674888079</c:v>
                </c:pt>
                <c:pt idx="30">
                  <c:v>-3.5015371074516324</c:v>
                </c:pt>
                <c:pt idx="31">
                  <c:v>-3.4597697674093442</c:v>
                </c:pt>
                <c:pt idx="32">
                  <c:v>-3.4185006401920734</c:v>
                </c:pt>
                <c:pt idx="33">
                  <c:v>-3.3777237829741882</c:v>
                </c:pt>
                <c:pt idx="34">
                  <c:v>-3.3374333238177858</c:v>
                </c:pt>
                <c:pt idx="35">
                  <c:v>-3.2976234608271255</c:v>
                </c:pt>
                <c:pt idx="36">
                  <c:v>-3.2582884613131458</c:v>
                </c:pt>
                <c:pt idx="37">
                  <c:v>-3.2194226609679433</c:v>
                </c:pt>
                <c:pt idx="38">
                  <c:v>-3.1810204630491099</c:v>
                </c:pt>
                <c:pt idx="39">
                  <c:v>-3.1430763375737856</c:v>
                </c:pt>
                <c:pt idx="40">
                  <c:v>-3.105584820522334</c:v>
                </c:pt>
                <c:pt idx="41">
                  <c:v>-3.0685405130515138</c:v>
                </c:pt>
                <c:pt idx="42">
                  <c:v>-3.031938080717036</c:v>
                </c:pt>
                <c:pt idx="43">
                  <c:v>-2.9957722527053963</c:v>
                </c:pt>
                <c:pt idx="44">
                  <c:v>-2.9600378210748648</c:v>
                </c:pt>
                <c:pt idx="45">
                  <c:v>-2.9247296400055385</c:v>
                </c:pt>
                <c:pt idx="46">
                  <c:v>-2.8898426250583298</c:v>
                </c:pt>
                <c:pt idx="47">
                  <c:v>-2.8553717524428017</c:v>
                </c:pt>
                <c:pt idx="48">
                  <c:v>-2.8213120582937314</c:v>
                </c:pt>
                <c:pt idx="49">
                  <c:v>-2.787658637956306</c:v>
                </c:pt>
                <c:pt idx="50">
                  <c:v>-2.7544066452798432</c:v>
                </c:pt>
                <c:pt idx="51">
                  <c:v>-2.7215512919199392</c:v>
                </c:pt>
                <c:pt idx="52">
                  <c:v>-2.6890878466489343</c:v>
                </c:pt>
                <c:pt idx="53">
                  <c:v>-2.6570116346746127</c:v>
                </c:pt>
                <c:pt idx="54">
                  <c:v>-2.6253180369670224</c:v>
                </c:pt>
                <c:pt idx="55">
                  <c:v>-2.5940024895933269</c:v>
                </c:pt>
                <c:pt idx="56">
                  <c:v>-2.5630604830605908</c:v>
                </c:pt>
                <c:pt idx="57">
                  <c:v>-2.5324875616664051</c:v>
                </c:pt>
                <c:pt idx="58">
                  <c:v>-2.5022793228572584</c:v>
                </c:pt>
                <c:pt idx="59">
                  <c:v>-2.4724314165945631</c:v>
                </c:pt>
                <c:pt idx="60">
                  <c:v>-2.4429395447282394</c:v>
                </c:pt>
                <c:pt idx="61">
                  <c:v>-2.4137994603777764</c:v>
                </c:pt>
                <c:pt idx="62">
                  <c:v>-2.3850069673206731</c:v>
                </c:pt>
                <c:pt idx="63">
                  <c:v>-2.3565579193881758</c:v>
                </c:pt>
                <c:pt idx="64">
                  <c:v>-2.3284482198682221</c:v>
                </c:pt>
                <c:pt idx="65">
                  <c:v>-2.3006738209155073</c:v>
                </c:pt>
                <c:pt idx="66">
                  <c:v>-2.2732307229685875</c:v>
                </c:pt>
                <c:pt idx="67">
                  <c:v>-2.246114974173937</c:v>
                </c:pt>
                <c:pt idx="68">
                  <c:v>-2.2193226698168727</c:v>
                </c:pt>
                <c:pt idx="69">
                  <c:v>-2.1928499517592699</c:v>
                </c:pt>
                <c:pt idx="70">
                  <c:v>-2.1666930078839837</c:v>
                </c:pt>
                <c:pt idx="71">
                  <c:v>-2.140848071545896</c:v>
                </c:pt>
                <c:pt idx="72">
                  <c:v>-2.1153114210295145</c:v>
                </c:pt>
                <c:pt idx="73">
                  <c:v>-2.0900793790130368</c:v>
                </c:pt>
                <c:pt idx="74">
                  <c:v>-2.0651483120388114</c:v>
                </c:pt>
                <c:pt idx="75">
                  <c:v>-2.0405146299901129</c:v>
                </c:pt>
                <c:pt idx="76">
                  <c:v>-2.0161747855741594</c:v>
                </c:pt>
                <c:pt idx="77">
                  <c:v>-1.9921252738112949</c:v>
                </c:pt>
                <c:pt idx="78">
                  <c:v>-1.9683626315302685</c:v>
                </c:pt>
                <c:pt idx="79">
                  <c:v>-1.9448834368695294</c:v>
                </c:pt>
                <c:pt idx="80">
                  <c:v>-1.9216843087844744</c:v>
                </c:pt>
                <c:pt idx="81">
                  <c:v>-1.8987619065605705</c:v>
                </c:pt>
                <c:pt idx="82">
                  <c:v>-1.876112929332288</c:v>
                </c:pt>
                <c:pt idx="83">
                  <c:v>-1.8537341156077676</c:v>
                </c:pt>
                <c:pt idx="84">
                  <c:v>-1.8316222427991626</c:v>
                </c:pt>
                <c:pt idx="85">
                  <c:v>-1.8097741267585794</c:v>
                </c:pt>
                <c:pt idx="86">
                  <c:v>-1.7881866213195543</c:v>
                </c:pt>
                <c:pt idx="87">
                  <c:v>-1.7668566178440004</c:v>
                </c:pt>
                <c:pt idx="88">
                  <c:v>-1.7457810447745588</c:v>
                </c:pt>
                <c:pt idx="89">
                  <c:v>-1.724956867192289</c:v>
                </c:pt>
                <c:pt idx="90">
                  <c:v>-1.7043810863796345</c:v>
                </c:pt>
                <c:pt idx="91">
                  <c:v>-1.6840507393886037</c:v>
                </c:pt>
                <c:pt idx="92">
                  <c:v>-1.6639628986140982</c:v>
                </c:pt>
                <c:pt idx="93">
                  <c:v>-1.6441146713723349</c:v>
                </c:pt>
                <c:pt idx="94">
                  <c:v>-1.6245031994842927</c:v>
                </c:pt>
                <c:pt idx="95">
                  <c:v>-1.6051256588641314</c:v>
                </c:pt>
                <c:pt idx="96">
                  <c:v>-1.5859792591125175</c:v>
                </c:pt>
                <c:pt idx="97">
                  <c:v>-1.5670612431148006</c:v>
                </c:pt>
                <c:pt idx="98">
                  <c:v>-1.5483688866439871</c:v>
                </c:pt>
                <c:pt idx="99">
                  <c:v>-1.5298994979684448</c:v>
                </c:pt>
                <c:pt idx="100">
                  <c:v>-1.5116504174642889</c:v>
                </c:pt>
                <c:pt idx="101">
                  <c:v>-1.493619017232392</c:v>
                </c:pt>
                <c:pt idx="102">
                  <c:v>-1.4758027007199628</c:v>
                </c:pt>
                <c:pt idx="103">
                  <c:v>-1.4581989023466368</c:v>
                </c:pt>
                <c:pt idx="104">
                  <c:v>-1.4408050871350286</c:v>
                </c:pt>
                <c:pt idx="105">
                  <c:v>-1.4236187503456905</c:v>
                </c:pt>
                <c:pt idx="106">
                  <c:v>-1.4066374171164275</c:v>
                </c:pt>
                <c:pt idx="107">
                  <c:v>-1.3898586421059105</c:v>
                </c:pt>
                <c:pt idx="108">
                  <c:v>-1.373280009141544</c:v>
                </c:pt>
                <c:pt idx="109">
                  <c:v>-1.356899130871533</c:v>
                </c:pt>
                <c:pt idx="110">
                  <c:v>-1.3407136484211002</c:v>
                </c:pt>
                <c:pt idx="111">
                  <c:v>-1.3247212310528045</c:v>
                </c:pt>
                <c:pt idx="112">
                  <c:v>-1.30891957583091</c:v>
                </c:pt>
                <c:pt idx="113">
                  <c:v>-1.2933064072897587</c:v>
                </c:pt>
                <c:pt idx="114">
                  <c:v>-1.2778794771061015</c:v>
                </c:pt>
                <c:pt idx="115">
                  <c:v>-1.2626365637753338</c:v>
                </c:pt>
                <c:pt idx="116">
                  <c:v>-1.2475754722915964</c:v>
                </c:pt>
                <c:pt idx="117">
                  <c:v>-1.2326940338316896</c:v>
                </c:pt>
                <c:pt idx="118">
                  <c:v>-1.21799010544276</c:v>
                </c:pt>
                <c:pt idx="119">
                  <c:v>-1.2034615697337112</c:v>
                </c:pt>
                <c:pt idx="120">
                  <c:v>-1.1891063345702957</c:v>
                </c:pt>
                <c:pt idx="121">
                  <c:v>-1.1749223327738441</c:v>
                </c:pt>
                <c:pt idx="122">
                  <c:v>-1.1609075218235871</c:v>
                </c:pt>
                <c:pt idx="123">
                  <c:v>-1.1470598835625307</c:v>
                </c:pt>
                <c:pt idx="124">
                  <c:v>-1.1333774239068362</c:v>
                </c:pt>
                <c:pt idx="125">
                  <c:v>-1.11985817255867</c:v>
                </c:pt>
                <c:pt idx="126">
                  <c:v>-1.1065001827224765</c:v>
                </c:pt>
                <c:pt idx="127">
                  <c:v>-1.0933015308246363</c:v>
                </c:pt>
                <c:pt idx="128">
                  <c:v>-1.0802603162364692</c:v>
                </c:pt>
                <c:pt idx="129">
                  <c:v>-1.067374661000539</c:v>
                </c:pt>
                <c:pt idx="130">
                  <c:v>-1.0546427095602251</c:v>
                </c:pt>
                <c:pt idx="131">
                  <c:v>-1.0420626284925192</c:v>
                </c:pt>
                <c:pt idx="132">
                  <c:v>-1.0296326062440089</c:v>
                </c:pt>
                <c:pt idx="133">
                  <c:v>-1.0173508528700115</c:v>
                </c:pt>
                <c:pt idx="134">
                  <c:v>-1.0052155997768182</c:v>
                </c:pt>
                <c:pt idx="135">
                  <c:v>-0.99322509946701343</c:v>
                </c:pt>
                <c:pt idx="136">
                  <c:v>-0.98137762528783334</c:v>
                </c:pt>
                <c:pt idx="137">
                  <c:v>-0.96967147118252339</c:v>
                </c:pt>
                <c:pt idx="138">
                  <c:v>-0.95810495144466401</c:v>
                </c:pt>
                <c:pt idx="139">
                  <c:v>-0.94667640047542589</c:v>
                </c:pt>
                <c:pt idx="140">
                  <c:v>-0.93538417254372086</c:v>
                </c:pt>
                <c:pt idx="141">
                  <c:v>-0.92422664154921386</c:v>
                </c:pt>
                <c:pt idx="142">
                  <c:v>-0.91320220078816128</c:v>
                </c:pt>
                <c:pt idx="143">
                  <c:v>-0.90230926272204315</c:v>
                </c:pt>
                <c:pt idx="144">
                  <c:v>-0.89154625874895488</c:v>
                </c:pt>
                <c:pt idx="145">
                  <c:v>-0.88091163897772573</c:v>
                </c:pt>
                <c:pt idx="146">
                  <c:v>-0.87040387200473202</c:v>
                </c:pt>
                <c:pt idx="147">
                  <c:v>-0.86002144469337216</c:v>
                </c:pt>
                <c:pt idx="148">
                  <c:v>-0.84976286195617223</c:v>
                </c:pt>
                <c:pt idx="149">
                  <c:v>-0.83962664653949126</c:v>
                </c:pt>
                <c:pt idx="150">
                  <c:v>-0.82961133881079407</c:v>
                </c:pt>
                <c:pt idx="151">
                  <c:v>-0.81971549654846065</c:v>
                </c:pt>
                <c:pt idx="152">
                  <c:v>-0.80993769473410548</c:v>
                </c:pt>
                <c:pt idx="153">
                  <c:v>-0.80027652534737104</c:v>
                </c:pt>
                <c:pt idx="154">
                  <c:v>-0.79073059716317096</c:v>
                </c:pt>
                <c:pt idx="155">
                  <c:v>-0.78129853555135154</c:v>
                </c:pt>
                <c:pt idx="156">
                  <c:v>-0.77197898227874184</c:v>
                </c:pt>
                <c:pt idx="157">
                  <c:v>-0.76277059531356639</c:v>
                </c:pt>
                <c:pt idx="158">
                  <c:v>-0.75367204863219006</c:v>
                </c:pt>
                <c:pt idx="159">
                  <c:v>-0.74468203202816818</c:v>
                </c:pt>
                <c:pt idx="160">
                  <c:v>-0.73579925092357523</c:v>
                </c:pt>
                <c:pt idx="161">
                  <c:v>-0.72702242618258239</c:v>
                </c:pt>
                <c:pt idx="162">
                  <c:v>-0.71835029392726046</c:v>
                </c:pt>
                <c:pt idx="163">
                  <c:v>-0.70978160535557955</c:v>
                </c:pt>
                <c:pt idx="164">
                  <c:v>-0.70131512656157835</c:v>
                </c:pt>
                <c:pt idx="165">
                  <c:v>-0.69294963835768031</c:v>
                </c:pt>
                <c:pt idx="166">
                  <c:v>-0.68468393609912848</c:v>
                </c:pt>
                <c:pt idx="167">
                  <c:v>-0.67651682951051451</c:v>
                </c:pt>
                <c:pt idx="168">
                  <c:v>-0.66844714251437676</c:v>
                </c:pt>
                <c:pt idx="169">
                  <c:v>-0.6604737130618431</c:v>
                </c:pt>
                <c:pt idx="170">
                  <c:v>-0.65259539296529456</c:v>
                </c:pt>
                <c:pt idx="171">
                  <c:v>-0.64481104773302322</c:v>
                </c:pt>
                <c:pt idx="172">
                  <c:v>-0.63711955640586437</c:v>
                </c:pt>
                <c:pt idx="173">
                  <c:v>-0.62951981139577573</c:v>
                </c:pt>
                <c:pt idx="174">
                  <c:v>-0.62201071832634358</c:v>
                </c:pt>
                <c:pt idx="175">
                  <c:v>-0.61459119587519018</c:v>
                </c:pt>
                <c:pt idx="176">
                  <c:v>-0.6072601756182614</c:v>
                </c:pt>
                <c:pt idx="177">
                  <c:v>-0.60001660187597217</c:v>
                </c:pt>
                <c:pt idx="178">
                  <c:v>-0.59285943156118692</c:v>
                </c:pt>
                <c:pt idx="179">
                  <c:v>-0.58578763402901246</c:v>
                </c:pt>
                <c:pt idx="180">
                  <c:v>-0.57880019092838408</c:v>
                </c:pt>
                <c:pt idx="181">
                  <c:v>-0.5718960960554208</c:v>
                </c:pt>
                <c:pt idx="182">
                  <c:v>-0.56507435520853078</c:v>
                </c:pt>
                <c:pt idx="183">
                  <c:v>-0.55833398604524398</c:v>
                </c:pt>
                <c:pt idx="184">
                  <c:v>-0.55167401794075344</c:v>
                </c:pt>
                <c:pt idx="185">
                  <c:v>-0.54509349184814371</c:v>
                </c:pt>
                <c:pt idx="186">
                  <c:v>-0.53859146016028614</c:v>
                </c:pt>
                <c:pt idx="187">
                  <c:v>-0.53216698657338213</c:v>
                </c:pt>
                <c:pt idx="188">
                  <c:v>-0.52581914595213364</c:v>
                </c:pt>
                <c:pt idx="189">
                  <c:v>-0.5195470241965221</c:v>
                </c:pt>
                <c:pt idx="190">
                  <c:v>-0.51334971811017649</c:v>
                </c:pt>
                <c:pt idx="191">
                  <c:v>-0.50722633527031125</c:v>
                </c:pt>
                <c:pt idx="192">
                  <c:v>-0.5011759938992163</c:v>
                </c:pt>
                <c:pt idx="193">
                  <c:v>-0.49519782273727908</c:v>
                </c:pt>
                <c:pt idx="194">
                  <c:v>-0.489290960917522</c:v>
                </c:pt>
                <c:pt idx="195">
                  <c:v>-0.48345455784163588</c:v>
                </c:pt>
                <c:pt idx="196">
                  <c:v>-0.47768777305749238</c:v>
                </c:pt>
                <c:pt idx="197">
                  <c:v>-0.47198977613811766</c:v>
                </c:pt>
                <c:pt idx="198">
                  <c:v>-0.46635974656210905</c:v>
                </c:pt>
                <c:pt idx="199">
                  <c:v>-0.46079687359547894</c:v>
                </c:pt>
                <c:pt idx="200">
                  <c:v>-0.45530035617490733</c:v>
                </c:pt>
                <c:pt idx="201">
                  <c:v>-0.44986940279238796</c:v>
                </c:pt>
                <c:pt idx="202">
                  <c:v>-0.4445032313812487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039C-3C40-A3B9-F48353F07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8.1"/>
          <c:min val="-0.70000000000000007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966478018372691"/>
          <c:y val="5.4967337416156316E-2"/>
          <c:w val="0.2910379757217848"/>
          <c:h val="0.34252522601341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0.31829</cdr:x>
      <cdr:y>0.10081</cdr:y>
    </cdr:from>
    <cdr:to>
      <cdr:x>0.39329</cdr:x>
      <cdr:y>0.23415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7714FF0C-EC50-914B-A807-00F65F06935A}"/>
            </a:ext>
          </a:extLst>
        </cdr:cNvPr>
        <cdr:cNvSpPr txBox="1"/>
      </cdr:nvSpPr>
      <cdr:spPr>
        <a:xfrm xmlns:a="http://schemas.openxmlformats.org/drawingml/2006/main">
          <a:off x="3880624" y="69137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DC3-3B89-9E4B-88E8-E56B2A34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D3D7-8721-DC47-8BAB-A3E052A8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6659-374C-E94E-8842-7071E7C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A4-A9EE-C642-AF96-40498D3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CFAA-53B1-E94C-AB39-4AD378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1E8-8452-FC4E-ADC9-A567A86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7588-C6A9-4F49-9DA8-9F14DF4B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279-9A3B-034B-BA0E-80606939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0B30-FE42-6441-8C7A-846CE784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06A-03E8-634C-BE01-7A6B2163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93A35-8BF7-3B4E-8FF4-7A685BF4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1CFB-A7B7-4544-AD10-C9F999AA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D4-B622-D143-9E71-31B050B8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48F-8003-F945-9EFC-64B5B03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FC07-547A-FF4A-A295-4B853D9A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5E3-E1DE-FF43-B163-4B6104FB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DEA-7202-524F-BE24-63E0C0D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5FF-C9B6-054E-9684-B2093E98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47E2-53A1-0348-8E03-3CCC5327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A971-4E01-744E-BD34-0422562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22F-177C-FF4A-B2E6-1BD39115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88E1-B6FB-D744-926A-84B87C8D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853B-C8BD-C442-9426-A55F4B0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170-E422-594A-AB56-FE999F9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717F-FA44-5A47-830F-DF541065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82C-3064-E742-AD68-F03A763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6EFC-91E2-6C49-808E-423F903D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A4AD-44C9-6B48-8AD2-4B133169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B846-9388-D242-AEAD-A890DB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6E21-535F-094A-BE26-D9A651F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0DE7-7C61-BD44-8870-31B3A7C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63A-70DD-5645-A09D-FC3647A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C518-2D4F-7044-A947-EA649A6D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2560-A97F-2D4F-A6AD-58110157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F48E-83F5-2B44-B3EE-09B8120A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2AA0-208A-1C4C-ADED-73EFEDC8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CBA38-56A3-854C-BA89-39631EC5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DA76-18EA-174B-B8C1-A94828B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F5E1-ABA4-B646-8DC2-6C06430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83B-EDE4-BC49-8593-7FB06EE9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B556-DD4E-5A4F-8E14-884ABF1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E7B4-64B8-6C4F-B79D-0C1AC8B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326E7-4A70-C54F-A417-9DC2461C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F716-CA70-8747-98F5-06A50709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9255-9026-3D42-91B5-CA247DD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C7B5-3252-9D41-86F2-4FC2353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60BD-8B0D-5347-9E0C-B1AF063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B1A-5017-334D-8361-41E1F77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6775-67B7-754A-A1FB-CDB3B002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158B-17B7-0F4D-A434-6E84748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AFF8-F8D3-FA42-8379-D329E35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5F15-AD9E-B54D-88BD-44005B44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448C-3C27-894C-9D7A-CDEF080E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C45C6-23C8-514A-AB9C-44EEEBFA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9F92-A47B-AE4F-AF24-5C0E1F3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9C36-B9CD-DB4A-B62D-6F40CBE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0D6F-3CA3-7141-BD1B-DF5649D4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DB2C-94A6-E649-B89D-3BBA9EA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A38D-3EFE-7949-B88D-31D85870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AFC3-2790-CD45-AA62-C85CAA40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B630-16B0-1F4C-B215-047EF5642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751-C6EB-E540-AE6C-5B015097CD01}" type="datetimeFigureOut">
              <a:rPr lang="en-US" smtClean="0"/>
              <a:t>8/1/19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FA0-E30B-E449-B9DB-5B360C70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35F5-A75D-234C-9079-1EEDFF1B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chart" Target="../charts/chart7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973570"/>
            <a:ext cx="4922520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406152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208553" y="2114319"/>
            <a:ext cx="181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02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2919672F-9C9E-8043-939E-EC0DDAA0F2DA}"/>
              </a:ext>
            </a:extLst>
          </p:cNvPr>
          <p:cNvSpPr/>
          <p:nvPr/>
        </p:nvSpPr>
        <p:spPr>
          <a:xfrm>
            <a:off x="1739900" y="4000500"/>
            <a:ext cx="8204200" cy="508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D9137834-0828-3C41-8019-0029C61FA63D}"/>
              </a:ext>
            </a:extLst>
          </p:cNvPr>
          <p:cNvSpPr/>
          <p:nvPr/>
        </p:nvSpPr>
        <p:spPr>
          <a:xfrm>
            <a:off x="5626100" y="876300"/>
            <a:ext cx="304800" cy="3225800"/>
          </a:xfrm>
          <a:prstGeom prst="ca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1FA766-55CB-9441-A371-588014CFFE08}"/>
              </a:ext>
            </a:extLst>
          </p:cNvPr>
          <p:cNvCxnSpPr>
            <a:cxnSpLocks/>
          </p:cNvCxnSpPr>
          <p:nvPr/>
        </p:nvCxnSpPr>
        <p:spPr>
          <a:xfrm>
            <a:off x="57785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4BEE5-EAE3-E44A-BA24-E78692B74F53}"/>
              </a:ext>
            </a:extLst>
          </p:cNvPr>
          <p:cNvCxnSpPr>
            <a:cxnSpLocks/>
          </p:cNvCxnSpPr>
          <p:nvPr/>
        </p:nvCxnSpPr>
        <p:spPr>
          <a:xfrm>
            <a:off x="17399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87BE5-EE90-EA49-A4BE-1407513F0E47}"/>
              </a:ext>
            </a:extLst>
          </p:cNvPr>
          <p:cNvCxnSpPr>
            <a:cxnSpLocks/>
          </p:cNvCxnSpPr>
          <p:nvPr/>
        </p:nvCxnSpPr>
        <p:spPr>
          <a:xfrm>
            <a:off x="1739900" y="458724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AE2124-B43D-A143-9DB4-B2F091D7F16E}"/>
              </a:ext>
            </a:extLst>
          </p:cNvPr>
          <p:cNvCxnSpPr>
            <a:cxnSpLocks/>
          </p:cNvCxnSpPr>
          <p:nvPr/>
        </p:nvCxnSpPr>
        <p:spPr>
          <a:xfrm>
            <a:off x="98171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A9032-898C-DD42-9070-4FF6F9F7C937}"/>
              </a:ext>
            </a:extLst>
          </p:cNvPr>
          <p:cNvCxnSpPr>
            <a:cxnSpLocks/>
          </p:cNvCxnSpPr>
          <p:nvPr/>
        </p:nvCxnSpPr>
        <p:spPr>
          <a:xfrm>
            <a:off x="57785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/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/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blipFill>
                <a:blip r:embed="rId3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4B8A1DF-8BAE-F843-A366-ECAB4841AB1E}"/>
              </a:ext>
            </a:extLst>
          </p:cNvPr>
          <p:cNvSpPr/>
          <p:nvPr/>
        </p:nvSpPr>
        <p:spPr>
          <a:xfrm>
            <a:off x="8075279" y="3354169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0C13B-CF5C-D944-B549-D88F48A33039}"/>
              </a:ext>
            </a:extLst>
          </p:cNvPr>
          <p:cNvGrpSpPr/>
          <p:nvPr/>
        </p:nvGrpSpPr>
        <p:grpSpPr>
          <a:xfrm>
            <a:off x="4273550" y="552450"/>
            <a:ext cx="3136900" cy="647700"/>
            <a:chOff x="4521200" y="342900"/>
            <a:chExt cx="3136900" cy="6477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E22C01-329B-3647-B2B4-6834F1DA2CEB}"/>
                </a:ext>
              </a:extLst>
            </p:cNvPr>
            <p:cNvCxnSpPr/>
            <p:nvPr/>
          </p:nvCxnSpPr>
          <p:spPr>
            <a:xfrm flipV="1">
              <a:off x="45212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66182F-3C84-5F42-A3DD-2A5C487F5EC1}"/>
                </a:ext>
              </a:extLst>
            </p:cNvPr>
            <p:cNvCxnSpPr/>
            <p:nvPr/>
          </p:nvCxnSpPr>
          <p:spPr>
            <a:xfrm flipV="1">
              <a:off x="48895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0AC9-8D34-9044-B7B1-7F5E7DB354CF}"/>
                </a:ext>
              </a:extLst>
            </p:cNvPr>
            <p:cNvCxnSpPr/>
            <p:nvPr/>
          </p:nvCxnSpPr>
          <p:spPr>
            <a:xfrm flipV="1">
              <a:off x="52070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709361-7432-AD4F-AE76-6528DABC65EA}"/>
                </a:ext>
              </a:extLst>
            </p:cNvPr>
            <p:cNvCxnSpPr/>
            <p:nvPr/>
          </p:nvCxnSpPr>
          <p:spPr>
            <a:xfrm flipV="1">
              <a:off x="55245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A0AC9E-A3CB-104E-97CD-202B4E2AB9E4}"/>
                </a:ext>
              </a:extLst>
            </p:cNvPr>
            <p:cNvCxnSpPr/>
            <p:nvPr/>
          </p:nvCxnSpPr>
          <p:spPr>
            <a:xfrm flipV="1">
              <a:off x="58801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9477D-8325-4042-8942-495964F647A5}"/>
              </a:ext>
            </a:extLst>
          </p:cNvPr>
          <p:cNvSpPr/>
          <p:nvPr/>
        </p:nvSpPr>
        <p:spPr>
          <a:xfrm>
            <a:off x="5051479" y="2058769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5621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6887" y="3952326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5021499" y="1900039"/>
            <a:ext cx="3103544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4295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391834" y="39728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7"/>
            <a:ext cx="1165040" cy="3101256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59B0D-E6D6-2C46-BE30-00111D35FA44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48EDE-860E-5341-976C-FCCE3C5B63D8}"/>
              </a:ext>
            </a:extLst>
          </p:cNvPr>
          <p:cNvSpPr txBox="1"/>
          <p:nvPr/>
        </p:nvSpPr>
        <p:spPr>
          <a:xfrm>
            <a:off x="8654887" y="1470140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23441-8250-1648-9250-7386AB9E14DF}"/>
              </a:ext>
            </a:extLst>
          </p:cNvPr>
          <p:cNvCxnSpPr>
            <a:cxnSpLocks/>
          </p:cNvCxnSpPr>
          <p:nvPr/>
        </p:nvCxnSpPr>
        <p:spPr>
          <a:xfrm flipH="1">
            <a:off x="8977570" y="2812385"/>
            <a:ext cx="915730" cy="7179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21249-D27F-D64B-8673-517945D4E9C8}"/>
              </a:ext>
            </a:extLst>
          </p:cNvPr>
          <p:cNvSpPr txBox="1"/>
          <p:nvPr/>
        </p:nvSpPr>
        <p:spPr>
          <a:xfrm>
            <a:off x="9286440" y="401321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8038F-66A3-B04C-9EA1-C8FEE4F0F6F7}"/>
              </a:ext>
            </a:extLst>
          </p:cNvPr>
          <p:cNvCxnSpPr>
            <a:cxnSpLocks/>
          </p:cNvCxnSpPr>
          <p:nvPr/>
        </p:nvCxnSpPr>
        <p:spPr>
          <a:xfrm flipH="1" flipV="1">
            <a:off x="8977570" y="3952326"/>
            <a:ext cx="915730" cy="1878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644EB-7D42-584B-AC57-44443075EAF4}"/>
              </a:ext>
            </a:extLst>
          </p:cNvPr>
          <p:cNvCxnSpPr>
            <a:cxnSpLocks/>
          </p:cNvCxnSpPr>
          <p:nvPr/>
        </p:nvCxnSpPr>
        <p:spPr>
          <a:xfrm>
            <a:off x="8173720" y="3568701"/>
            <a:ext cx="0" cy="404197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/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en-US" sz="5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blipFill>
                <a:blip r:embed="rId4"/>
                <a:stretch>
                  <a:fillRect l="-5085" r="-5085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8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7001075" y="8959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B19EE5-0B49-D846-8C4F-D8C70C10E799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4735581" y="2185957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6"/>
            <a:ext cx="1165040" cy="3672671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BCC633-D0B7-4147-BFD8-5C911916A8DE}"/>
              </a:ext>
            </a:extLst>
          </p:cNvPr>
          <p:cNvCxnSpPr>
            <a:cxnSpLocks/>
          </p:cNvCxnSpPr>
          <p:nvPr/>
        </p:nvCxnSpPr>
        <p:spPr>
          <a:xfrm flipH="1">
            <a:off x="74803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0465F-987E-B949-AD4E-1070E2D4BB15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57454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74412-CE16-B141-AC55-255D3001E196}"/>
              </a:ext>
            </a:extLst>
          </p:cNvPr>
          <p:cNvSpPr txBox="1"/>
          <p:nvPr/>
        </p:nvSpPr>
        <p:spPr>
          <a:xfrm>
            <a:off x="8763943" y="3614103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831FD-B4F8-594B-9301-10AD49436ABE}"/>
              </a:ext>
            </a:extLst>
          </p:cNvPr>
          <p:cNvSpPr txBox="1"/>
          <p:nvPr/>
        </p:nvSpPr>
        <p:spPr>
          <a:xfrm>
            <a:off x="9263579" y="227266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7BD59-26A5-A849-B27A-8371B60E02A6}"/>
              </a:ext>
            </a:extLst>
          </p:cNvPr>
          <p:cNvCxnSpPr>
            <a:cxnSpLocks/>
          </p:cNvCxnSpPr>
          <p:nvPr/>
        </p:nvCxnSpPr>
        <p:spPr>
          <a:xfrm flipH="1">
            <a:off x="9020483" y="3553470"/>
            <a:ext cx="871686" cy="388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ADFCA9-D00C-AE41-976C-37D53D38986F}"/>
              </a:ext>
            </a:extLst>
          </p:cNvPr>
          <p:cNvCxnSpPr>
            <a:cxnSpLocks/>
          </p:cNvCxnSpPr>
          <p:nvPr/>
        </p:nvCxnSpPr>
        <p:spPr>
          <a:xfrm>
            <a:off x="3779520" y="48613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A994E7-39D7-F245-AB8B-B2B162C07B65}"/>
              </a:ext>
            </a:extLst>
          </p:cNvPr>
          <p:cNvSpPr txBox="1"/>
          <p:nvPr/>
        </p:nvSpPr>
        <p:spPr>
          <a:xfrm>
            <a:off x="2902884" y="479518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7806D3-3590-894A-94A5-E3A8061C4B4E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272125-237C-244C-ABF3-5D5A9A46FDB5}"/>
              </a:ext>
            </a:extLst>
          </p:cNvPr>
          <p:cNvSpPr txBox="1"/>
          <p:nvPr/>
        </p:nvSpPr>
        <p:spPr>
          <a:xfrm>
            <a:off x="8917940" y="815717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CB1B4A-6C17-7040-B42B-5B1930662F8C}"/>
              </a:ext>
            </a:extLst>
          </p:cNvPr>
          <p:cNvCxnSpPr>
            <a:cxnSpLocks/>
          </p:cNvCxnSpPr>
          <p:nvPr/>
        </p:nvCxnSpPr>
        <p:spPr>
          <a:xfrm flipH="1">
            <a:off x="8565987" y="1966112"/>
            <a:ext cx="402753" cy="162173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2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6771447" y="8373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9131C-554F-3342-B93E-814A1B041E2F}"/>
              </a:ext>
            </a:extLst>
          </p:cNvPr>
          <p:cNvCxnSpPr>
            <a:cxnSpLocks/>
          </p:cNvCxnSpPr>
          <p:nvPr/>
        </p:nvCxnSpPr>
        <p:spPr>
          <a:xfrm flipH="1" flipV="1">
            <a:off x="5233694" y="4908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819F6-C4B1-0D45-99C1-E1F05A49AE0D}"/>
              </a:ext>
            </a:extLst>
          </p:cNvPr>
          <p:cNvSpPr txBox="1"/>
          <p:nvPr/>
        </p:nvSpPr>
        <p:spPr>
          <a:xfrm>
            <a:off x="3860750" y="863436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23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CD468D2-DE2E-CA47-BA44-08AADA23AD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932397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/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765545-9E42-594F-82ED-E01F670C6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405" y="35289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3BE1C5-616E-C04B-A369-7A704576A97B}"/>
              </a:ext>
            </a:extLst>
          </p:cNvPr>
          <p:cNvSpPr txBox="1"/>
          <p:nvPr/>
        </p:nvSpPr>
        <p:spPr>
          <a:xfrm>
            <a:off x="8115299" y="160298"/>
            <a:ext cx="3797300" cy="1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1DC6F4-951D-A349-B9BE-0E3AA653D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962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4FEAFD6-7888-A446-85AC-FE683D628A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02410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2C010-6D39-0E46-B675-EE66F18B7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3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209AEB-58B0-ED43-93FF-481EDACB07BF}"/>
              </a:ext>
            </a:extLst>
          </p:cNvPr>
          <p:cNvSpPr txBox="1"/>
          <p:nvPr/>
        </p:nvSpPr>
        <p:spPr>
          <a:xfrm>
            <a:off x="6801853" y="706398"/>
            <a:ext cx="4889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583196-1895-A34E-82D9-28F7DF7A3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13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F1902-28F4-7B41-B0EE-AD29478649B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0219462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/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F59D31-209D-3C40-80E3-F6A93180D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5334000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6743A89-814D-B54F-B4D4-513E19D81B34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Critically-damped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C12C88-2946-CB41-BBFA-E9401913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70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C035A541-9046-7946-9C5C-AC77DD08C88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7398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FA89CD-C8A2-B041-8A42-527471919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79AC953-77E0-304B-9DA8-9C79CDB6199D}"/>
              </a:ext>
            </a:extLst>
          </p:cNvPr>
          <p:cNvSpPr txBox="1"/>
          <p:nvPr/>
        </p:nvSpPr>
        <p:spPr>
          <a:xfrm>
            <a:off x="5778500" y="7063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FF3C59-54A1-374B-BB63-C7D312BAC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53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423D137-52BF-4044-B9DD-5A33862432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93165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/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717F48-87A5-3145-A626-EF523415F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0106" y="3732143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/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F53328-1981-B841-B507-0618D455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" y="160298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4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086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58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519F26-D919-8F4A-8B78-C824B20C6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87181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/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69C1DF1-C7F3-2840-8327-FA52EB1F9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0866" y="3690381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/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F36896-BC63-A54A-B79D-B81E1CD3F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69948BC-30D8-DB4D-AFB4-6F711C3D00EE}"/>
              </a:ext>
            </a:extLst>
          </p:cNvPr>
          <p:cNvSpPr txBox="1"/>
          <p:nvPr/>
        </p:nvSpPr>
        <p:spPr>
          <a:xfrm>
            <a:off x="6942282" y="100756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Underdamped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/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1CF7E0-EEE2-CF43-94D8-3126CE796A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442" y="876200"/>
                <a:ext cx="1674754" cy="570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/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9C4BA-6F77-924E-B4BA-67F020F28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029" y="5798656"/>
                <a:ext cx="1961691" cy="5706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8EA391-2CD2-024D-8C94-F4F1D4749790}"/>
              </a:ext>
            </a:extLst>
          </p:cNvPr>
          <p:cNvCxnSpPr>
            <a:cxnSpLocks/>
          </p:cNvCxnSpPr>
          <p:nvPr/>
        </p:nvCxnSpPr>
        <p:spPr>
          <a:xfrm flipV="1">
            <a:off x="1248065" y="705792"/>
            <a:ext cx="0" cy="27470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/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C1B095C-B420-4A4D-AEDC-FCBD8BE61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818" y="3413382"/>
                <a:ext cx="596445" cy="553998"/>
              </a:xfrm>
              <a:prstGeom prst="rect">
                <a:avLst/>
              </a:prstGeom>
              <a:blipFill>
                <a:blip r:embed="rId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/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57170E-5AFC-5344-B491-51D382425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728" y="3413382"/>
                <a:ext cx="605359" cy="553998"/>
              </a:xfrm>
              <a:prstGeom prst="rect">
                <a:avLst/>
              </a:prstGeom>
              <a:blipFill>
                <a:blip r:embed="rId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/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4EDEF0E-521A-894C-B08C-108E99779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735" y="3410537"/>
                <a:ext cx="605359" cy="553998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/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4FAF3D-9241-3E4E-8987-406AF4B0B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4559" y="3410537"/>
                <a:ext cx="605359" cy="553998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/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EF8078-E563-0640-AF5D-5C15008F9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280" y="1793823"/>
                <a:ext cx="651204" cy="553998"/>
              </a:xfrm>
              <a:prstGeom prst="rect">
                <a:avLst/>
              </a:prstGeom>
              <a:blipFill>
                <a:blip r:embed="rId11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CA76B30-C5CA-9142-AE39-C36F45B5E184}"/>
              </a:ext>
            </a:extLst>
          </p:cNvPr>
          <p:cNvCxnSpPr>
            <a:cxnSpLocks/>
          </p:cNvCxnSpPr>
          <p:nvPr/>
        </p:nvCxnSpPr>
        <p:spPr>
          <a:xfrm flipV="1">
            <a:off x="3773592" y="1873998"/>
            <a:ext cx="0" cy="15788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/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67752E9-54B0-9D41-8FD5-FA527D1DE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915" y="2482384"/>
                <a:ext cx="660117" cy="553998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93E292-117E-964D-A463-BAEB7FA8DD60}"/>
              </a:ext>
            </a:extLst>
          </p:cNvPr>
          <p:cNvCxnSpPr>
            <a:cxnSpLocks/>
          </p:cNvCxnSpPr>
          <p:nvPr/>
        </p:nvCxnSpPr>
        <p:spPr>
          <a:xfrm flipV="1">
            <a:off x="6293140" y="2541545"/>
            <a:ext cx="0" cy="91133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/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B1991B2-59F9-1342-82D9-5946F8E8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142" y="2787869"/>
                <a:ext cx="660117" cy="553998"/>
              </a:xfrm>
              <a:prstGeom prst="rect">
                <a:avLst/>
              </a:prstGeom>
              <a:blipFill>
                <a:blip r:embed="rId1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801BF3-6AEB-6540-8DB2-89E46819A3A2}"/>
              </a:ext>
            </a:extLst>
          </p:cNvPr>
          <p:cNvCxnSpPr>
            <a:cxnSpLocks/>
          </p:cNvCxnSpPr>
          <p:nvPr/>
        </p:nvCxnSpPr>
        <p:spPr>
          <a:xfrm flipV="1">
            <a:off x="8814368" y="2923994"/>
            <a:ext cx="0" cy="52888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/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A" sz="30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8617E-41ED-944F-9FF6-6D0D73163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7643" y="2930931"/>
                <a:ext cx="660117" cy="553998"/>
              </a:xfrm>
              <a:prstGeom prst="rect">
                <a:avLst/>
              </a:prstGeom>
              <a:blipFill>
                <a:blip r:embed="rId14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DCADDB-C251-B944-872E-6B294A3DBDDF}"/>
              </a:ext>
            </a:extLst>
          </p:cNvPr>
          <p:cNvCxnSpPr>
            <a:cxnSpLocks/>
          </p:cNvCxnSpPr>
          <p:nvPr/>
        </p:nvCxnSpPr>
        <p:spPr>
          <a:xfrm flipH="1">
            <a:off x="4425649" y="1428720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15A4BF-CDEB-594D-9871-F95382D7AE4F}"/>
              </a:ext>
            </a:extLst>
          </p:cNvPr>
          <p:cNvCxnSpPr>
            <a:cxnSpLocks/>
          </p:cNvCxnSpPr>
          <p:nvPr/>
        </p:nvCxnSpPr>
        <p:spPr>
          <a:xfrm flipH="1" flipV="1">
            <a:off x="3105150" y="5311775"/>
            <a:ext cx="370872" cy="59881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/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sSub>
                            <m:sSubPr>
                              <m:ctrlP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CA" sz="30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9559BE6-C2E2-A84F-9ECA-9D416EC3E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77" y="5132280"/>
                <a:ext cx="3856697" cy="570605"/>
              </a:xfrm>
              <a:prstGeom prst="rect">
                <a:avLst/>
              </a:prstGeom>
              <a:blipFill>
                <a:blip r:embed="rId15"/>
                <a:stretch>
                  <a:fillRect r="-658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2AB914-C1DA-E947-B7C2-ACC2E137261B}"/>
              </a:ext>
            </a:extLst>
          </p:cNvPr>
          <p:cNvCxnSpPr>
            <a:cxnSpLocks/>
          </p:cNvCxnSpPr>
          <p:nvPr/>
        </p:nvCxnSpPr>
        <p:spPr>
          <a:xfrm flipH="1" flipV="1">
            <a:off x="5514222" y="3944973"/>
            <a:ext cx="686920" cy="1228825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9F0F070-D32D-BF44-81AB-670866EC0093}"/>
              </a:ext>
            </a:extLst>
          </p:cNvPr>
          <p:cNvGrpSpPr/>
          <p:nvPr/>
        </p:nvGrpSpPr>
        <p:grpSpPr>
          <a:xfrm>
            <a:off x="602841" y="527050"/>
            <a:ext cx="287219" cy="2925826"/>
            <a:chOff x="602841" y="1268476"/>
            <a:chExt cx="287219" cy="21844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69D720F-A55D-EE4D-89B4-1ADCF59594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450E93E-AE43-9047-BCB5-4F5BC2D11F92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06EB88-BCF3-0148-956E-D5D224620007}"/>
              </a:ext>
            </a:extLst>
          </p:cNvPr>
          <p:cNvSpPr txBox="1"/>
          <p:nvPr/>
        </p:nvSpPr>
        <p:spPr>
          <a:xfrm>
            <a:off x="255311" y="1712964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54735D-ADB6-7149-BDD3-109B551F853A}"/>
              </a:ext>
            </a:extLst>
          </p:cNvPr>
          <p:cNvSpPr txBox="1"/>
          <p:nvPr/>
        </p:nvSpPr>
        <p:spPr>
          <a:xfrm>
            <a:off x="255311" y="4815751"/>
            <a:ext cx="4411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C7DDDD1-F5BF-9E49-8F80-A61A7D8C0511}"/>
              </a:ext>
            </a:extLst>
          </p:cNvPr>
          <p:cNvGrpSpPr/>
          <p:nvPr/>
        </p:nvGrpSpPr>
        <p:grpSpPr>
          <a:xfrm rot="10800000">
            <a:off x="613342" y="3464599"/>
            <a:ext cx="287219" cy="2925826"/>
            <a:chOff x="602841" y="1268476"/>
            <a:chExt cx="287219" cy="218440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7DD5F5F-149C-644B-A31F-BDDA0FF6D0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841" y="1268476"/>
              <a:ext cx="28721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D2CB79E-0F35-A74A-93DC-ABAA708AB737}"/>
                </a:ext>
              </a:extLst>
            </p:cNvPr>
            <p:cNvCxnSpPr>
              <a:cxnSpLocks/>
            </p:cNvCxnSpPr>
            <p:nvPr/>
          </p:nvCxnSpPr>
          <p:spPr>
            <a:xfrm>
              <a:off x="753384" y="1268476"/>
              <a:ext cx="0" cy="218440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ED15883-2CE8-7A4E-A926-DA26804B08F1}"/>
              </a:ext>
            </a:extLst>
          </p:cNvPr>
          <p:cNvGrpSpPr/>
          <p:nvPr/>
        </p:nvGrpSpPr>
        <p:grpSpPr>
          <a:xfrm>
            <a:off x="6293140" y="1966972"/>
            <a:ext cx="2521223" cy="900053"/>
            <a:chOff x="3546296" y="250738"/>
            <a:chExt cx="7226300" cy="1768429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E2432E7-513E-AB43-A377-D78E4F3B8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E4F370-DA01-E14E-BBAE-95F1EFB3CD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38"/>
              <a:ext cx="0" cy="17684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61DD8CA-10CD-4443-A987-C30CB014C476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/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14EC0E4-0E0D-E54E-80D8-176D4882B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2995" y="1664947"/>
                <a:ext cx="651973" cy="553998"/>
              </a:xfrm>
              <a:prstGeom prst="rect">
                <a:avLst/>
              </a:prstGeom>
              <a:blipFill>
                <a:blip r:embed="rId16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531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D565A2E-A0E2-254A-8A81-79F82D4130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40004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/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0BCCD4-5809-3042-80B7-7D8F6DC94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5863" y="3476625"/>
                <a:ext cx="442493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D42E775-8853-9545-AB60-CF1BBB77DCB5}"/>
              </a:ext>
            </a:extLst>
          </p:cNvPr>
          <p:cNvSpPr txBox="1"/>
          <p:nvPr/>
        </p:nvSpPr>
        <p:spPr>
          <a:xfrm>
            <a:off x="6268474" y="160298"/>
            <a:ext cx="5912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 damping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/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612C-4D51-E149-89D3-E62383935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5205" y="1289405"/>
                <a:ext cx="979948" cy="553998"/>
              </a:xfrm>
              <a:prstGeom prst="rect">
                <a:avLst/>
              </a:prstGeom>
              <a:blipFill>
                <a:blip r:embed="rId4"/>
                <a:stretch>
                  <a:fillRect r="-3896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/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CA" sz="3000" b="0" i="1" baseline="-250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773F8E7-4A40-6F48-934B-4939038F1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40" y="324830"/>
                <a:ext cx="596638" cy="543354"/>
              </a:xfrm>
              <a:prstGeom prst="rect">
                <a:avLst/>
              </a:prstGeom>
              <a:blipFill>
                <a:blip r:embed="rId5"/>
                <a:stretch>
                  <a:fillRect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/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AFA9AF-FA52-B04B-8F03-B8FC204D8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32" y="3152001"/>
                <a:ext cx="49404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/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2600" b="0" dirty="0"/>
                  <a:t>Slope </a:t>
                </a:r>
                <a14:m>
                  <m:oMath xmlns:m="http://schemas.openxmlformats.org/officeDocument/2006/math">
                    <m:r>
                      <a:rPr lang="en-CA" sz="3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CA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𝑚𝑔</m:t>
                        </m:r>
                        <m:sSub>
                          <m:sSubPr>
                            <m:ctrlP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CA" sz="3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3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7580AA-1FF0-F440-98D7-92954E03D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900" y="4700262"/>
                <a:ext cx="2685287" cy="747769"/>
              </a:xfrm>
              <a:prstGeom prst="rect">
                <a:avLst/>
              </a:prstGeom>
              <a:blipFill>
                <a:blip r:embed="rId7"/>
                <a:stretch>
                  <a:fillRect l="-3774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60C095-7AC6-0742-9D3F-2DF5AC8C8F70}"/>
              </a:ext>
            </a:extLst>
          </p:cNvPr>
          <p:cNvCxnSpPr>
            <a:cxnSpLocks/>
          </p:cNvCxnSpPr>
          <p:nvPr/>
        </p:nvCxnSpPr>
        <p:spPr>
          <a:xfrm flipV="1">
            <a:off x="3492500" y="1374775"/>
            <a:ext cx="0" cy="207645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EA4D0-208D-0A43-97AC-5B223CAE2BE0}"/>
              </a:ext>
            </a:extLst>
          </p:cNvPr>
          <p:cNvCxnSpPr>
            <a:cxnSpLocks/>
          </p:cNvCxnSpPr>
          <p:nvPr/>
        </p:nvCxnSpPr>
        <p:spPr>
          <a:xfrm>
            <a:off x="2238107" y="3476625"/>
            <a:ext cx="0" cy="24472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/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C3A45EB-A5FF-834E-9020-2DDC3C7FC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03" y="105319"/>
                <a:ext cx="1992469" cy="734368"/>
              </a:xfrm>
              <a:prstGeom prst="rect">
                <a:avLst/>
              </a:prstGeom>
              <a:blipFill>
                <a:blip r:embed="rId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/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4720DA-931E-0D4A-8759-E6FB4090D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38" y="5975966"/>
                <a:ext cx="2249462" cy="735586"/>
              </a:xfrm>
              <a:prstGeom prst="rect">
                <a:avLst/>
              </a:prstGeom>
              <a:blipFill>
                <a:blip r:embed="rId9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E504BE-F954-504B-8841-760DA56C13D2}"/>
              </a:ext>
            </a:extLst>
          </p:cNvPr>
          <p:cNvCxnSpPr>
            <a:cxnSpLocks/>
          </p:cNvCxnSpPr>
          <p:nvPr/>
        </p:nvCxnSpPr>
        <p:spPr>
          <a:xfrm>
            <a:off x="4757818" y="3476625"/>
            <a:ext cx="0" cy="17086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/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F36627E-B3D3-E94E-AC5C-CAEEBB35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8069" y="5251992"/>
                <a:ext cx="2249462" cy="735586"/>
              </a:xfrm>
              <a:prstGeom prst="rect">
                <a:avLst/>
              </a:prstGeom>
              <a:blipFill>
                <a:blip r:embed="rId10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/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8E82B54-7CB3-844E-B69F-0B640BEF1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96" y="1952869"/>
                <a:ext cx="1992469" cy="735586"/>
              </a:xfrm>
              <a:prstGeom prst="rect">
                <a:avLst/>
              </a:prstGeom>
              <a:blipFill>
                <a:blip r:embed="rId11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E8DA11-F731-2347-9292-E2E0ED03585C}"/>
              </a:ext>
            </a:extLst>
          </p:cNvPr>
          <p:cNvCxnSpPr>
            <a:cxnSpLocks/>
          </p:cNvCxnSpPr>
          <p:nvPr/>
        </p:nvCxnSpPr>
        <p:spPr>
          <a:xfrm flipV="1">
            <a:off x="6008958" y="2113776"/>
            <a:ext cx="0" cy="13374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/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Spring force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A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) at the turnaround (</a:t>
                </a:r>
                <a14:m>
                  <m:oMath xmlns:m="http://schemas.openxmlformats.org/officeDocument/2006/math"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CA" sz="2200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sz="2200" dirty="0"/>
                  <a:t>) is less than that needed to overcome static friction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469690-A841-BF49-A6D7-F3B240069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274" y="1036039"/>
                <a:ext cx="4781375" cy="1107996"/>
              </a:xfrm>
              <a:prstGeom prst="rect">
                <a:avLst/>
              </a:prstGeom>
              <a:blipFill>
                <a:blip r:embed="rId12"/>
                <a:stretch>
                  <a:fillRect l="-1323" t="-3409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1E4F71F-C909-454B-9345-0F47459D2CF2}"/>
              </a:ext>
            </a:extLst>
          </p:cNvPr>
          <p:cNvCxnSpPr>
            <a:cxnSpLocks/>
          </p:cNvCxnSpPr>
          <p:nvPr/>
        </p:nvCxnSpPr>
        <p:spPr>
          <a:xfrm flipH="1">
            <a:off x="8474076" y="2157738"/>
            <a:ext cx="155574" cy="668012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AE4651-2FD7-D14A-A9CC-8C2B8C42D7C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33810" y="4589721"/>
            <a:ext cx="378090" cy="48442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FD079E1-ED9E-324A-93CB-7004CC50A233}"/>
              </a:ext>
            </a:extLst>
          </p:cNvPr>
          <p:cNvGrpSpPr/>
          <p:nvPr/>
        </p:nvGrpSpPr>
        <p:grpSpPr>
          <a:xfrm>
            <a:off x="3500860" y="790182"/>
            <a:ext cx="2508098" cy="1157501"/>
            <a:chOff x="3546296" y="250738"/>
            <a:chExt cx="7226300" cy="2274264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5F21F1-C1EE-3E4C-8643-D2E0619B58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6296" y="250738"/>
              <a:ext cx="0" cy="94082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0241C-4F9B-7B42-9A0B-E43CDEDA7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2596" y="250740"/>
              <a:ext cx="0" cy="22742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23077FC-4CEA-0E45-8E19-7CDAC7CE9EDE}"/>
                </a:ext>
              </a:extLst>
            </p:cNvPr>
            <p:cNvCxnSpPr>
              <a:cxnSpLocks/>
            </p:cNvCxnSpPr>
            <p:nvPr/>
          </p:nvCxnSpPr>
          <p:spPr>
            <a:xfrm>
              <a:off x="3546296" y="733799"/>
              <a:ext cx="7216595" cy="0"/>
            </a:xfrm>
            <a:prstGeom prst="straightConnector1">
              <a:avLst/>
            </a:prstGeom>
            <a:ln>
              <a:headEnd type="triangle" w="lg" len="lg"/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/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264B4AB-71AF-434B-8E3E-CB86E31C5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83" y="448704"/>
                <a:ext cx="65107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68B638C-BD92-9E4C-9954-F56CDA8D1D8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420038" y="839687"/>
            <a:ext cx="1070149" cy="127408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/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sz="2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CA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2200" b="0" i="1" smtClean="0">
                              <a:latin typeface="Cambria Math" panose="02040503050406030204" pitchFamily="18" charset="0"/>
                            </a:rPr>
                            <m:t> + </m:t>
                          </m:r>
                          <m:f>
                            <m:f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𝑚𝑔</m:t>
                              </m:r>
                            </m:num>
                            <m:den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  <m:sSup>
                            <m:sSupPr>
                              <m:ctrlP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sup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CA" sz="2200" b="0" i="1" smtClean="0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1F9274-4059-8F4E-8AA4-193B27F0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993" y="5863576"/>
                <a:ext cx="6017545" cy="8530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B7AD41-7E9D-9D44-8A91-5462507437C3}"/>
              </a:ext>
            </a:extLst>
          </p:cNvPr>
          <p:cNvCxnSpPr>
            <a:cxnSpLocks/>
          </p:cNvCxnSpPr>
          <p:nvPr/>
        </p:nvCxnSpPr>
        <p:spPr>
          <a:xfrm flipH="1" flipV="1">
            <a:off x="5256008" y="4105857"/>
            <a:ext cx="1371155" cy="1757719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59483DA-6CFC-0546-B1E8-01E4EE6D7DA3}"/>
              </a:ext>
            </a:extLst>
          </p:cNvPr>
          <p:cNvCxnSpPr>
            <a:cxnSpLocks/>
          </p:cNvCxnSpPr>
          <p:nvPr/>
        </p:nvCxnSpPr>
        <p:spPr>
          <a:xfrm>
            <a:off x="4914980" y="2672930"/>
            <a:ext cx="1086182" cy="43850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8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999962C-C9AE-584B-91ED-F0968E1FEC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8738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864820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4849787" y="3401336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683332"/>
            <a:ext cx="3676307" cy="8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873583" y="417614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4849787" y="1397934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4849787" y="2227741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661154" y="11407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3676307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639861" y="1048745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956568" y="35179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DB5472C-1D37-B64D-B5F0-A71D984FA2C3}"/>
              </a:ext>
            </a:extLst>
          </p:cNvPr>
          <p:cNvGrpSpPr/>
          <p:nvPr/>
        </p:nvGrpSpPr>
        <p:grpSpPr>
          <a:xfrm rot="16200000">
            <a:off x="2489960" y="2055481"/>
            <a:ext cx="1043352" cy="3676312"/>
            <a:chOff x="4067309" y="2103552"/>
            <a:chExt cx="508387" cy="181601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B55E72-4E1B-4C40-836F-653D73E711B0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038339-0E90-B045-93C3-D87F9B2D2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FB5262-4DAB-BA48-97CF-67C11C2CB986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DBEBC0-121D-744D-85DA-BC24809A9FD0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F01EB9A-2DDF-FB4D-9925-EBCE33139CB3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692A9F-F4A9-D641-A70E-D49020818E70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20DDCEE-10BD-E740-80C6-6B5C44268BE0}"/>
              </a:ext>
            </a:extLst>
          </p:cNvPr>
          <p:cNvSpPr txBox="1"/>
          <p:nvPr/>
        </p:nvSpPr>
        <p:spPr>
          <a:xfrm>
            <a:off x="3835182" y="283140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E7F344-FE6F-094C-BCFC-F082C0879054}"/>
              </a:ext>
            </a:extLst>
          </p:cNvPr>
          <p:cNvCxnSpPr>
            <a:cxnSpLocks/>
          </p:cNvCxnSpPr>
          <p:nvPr/>
        </p:nvCxnSpPr>
        <p:spPr>
          <a:xfrm>
            <a:off x="9147467" y="4618575"/>
            <a:ext cx="2274512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40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4849787" y="3401336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57438" y="4227035"/>
            <a:ext cx="3676307" cy="8563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857541" y="371985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4849787" y="1397934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4849787" y="2227741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661154" y="11407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3676307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2639861" y="1048745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956568" y="3517979"/>
            <a:ext cx="6543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E7F344-FE6F-094C-BCFC-F082C0879054}"/>
              </a:ext>
            </a:extLst>
          </p:cNvPr>
          <p:cNvCxnSpPr>
            <a:cxnSpLocks/>
          </p:cNvCxnSpPr>
          <p:nvPr/>
        </p:nvCxnSpPr>
        <p:spPr>
          <a:xfrm>
            <a:off x="9147467" y="4618575"/>
            <a:ext cx="2274512" cy="0"/>
          </a:xfrm>
          <a:prstGeom prst="straightConnector1">
            <a:avLst/>
          </a:prstGeom>
          <a:ln w="4762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3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471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5733881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777366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238627" y="11187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6907367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6096000" y="2242052"/>
            <a:ext cx="8113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/>
          <p:nvPr/>
        </p:nvCxnSpPr>
        <p:spPr>
          <a:xfrm>
            <a:off x="690736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2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B2A67-8C93-1F48-8E2F-9861C98F6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9922" y="3521332"/>
            <a:ext cx="2002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2448673" y="3576947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1455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973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4157785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885662" y="2991805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437684" y="176056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207945" y="1817863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406152" y="666373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5201484" y="3394844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5201484" y="2776226"/>
            <a:ext cx="879614" cy="189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>
            <a:cxnSpLocks/>
          </p:cNvCxnSpPr>
          <p:nvPr/>
        </p:nvCxnSpPr>
        <p:spPr>
          <a:xfrm>
            <a:off x="5201484" y="2507383"/>
            <a:ext cx="0" cy="537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87CB2E-867B-514A-AF6C-CAE3E67D899A}"/>
              </a:ext>
            </a:extLst>
          </p:cNvPr>
          <p:cNvGrpSpPr>
            <a:grpSpLocks noChangeAspect="1"/>
          </p:cNvGrpSpPr>
          <p:nvPr/>
        </p:nvGrpSpPr>
        <p:grpSpPr>
          <a:xfrm>
            <a:off x="6491481" y="4927817"/>
            <a:ext cx="5248846" cy="1677728"/>
            <a:chOff x="0" y="2370029"/>
            <a:chExt cx="12534558" cy="4006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3D8666-3C3F-F340-B973-E54232770241}"/>
                </a:ext>
              </a:extLst>
            </p:cNvPr>
            <p:cNvSpPr/>
            <p:nvPr/>
          </p:nvSpPr>
          <p:spPr>
            <a:xfrm>
              <a:off x="0" y="2403226"/>
              <a:ext cx="12192000" cy="39733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6364B-EF3D-4F42-9A61-8F064EA7267D}"/>
                </a:ext>
              </a:extLst>
            </p:cNvPr>
            <p:cNvSpPr/>
            <p:nvPr/>
          </p:nvSpPr>
          <p:spPr>
            <a:xfrm>
              <a:off x="1173481" y="2370029"/>
              <a:ext cx="11361077" cy="3471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69269-CC87-E74A-B68F-E55DCB7ECD60}"/>
                </a:ext>
              </a:extLst>
            </p:cNvPr>
            <p:cNvSpPr/>
            <p:nvPr/>
          </p:nvSpPr>
          <p:spPr>
            <a:xfrm>
              <a:off x="6096000" y="3402289"/>
              <a:ext cx="4297681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FDF70-C332-FF44-9E84-63DA969BAE5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1"/>
              <a:ext cx="3124203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D58F2-C8CC-A945-A666-46E35D6C1EA9}"/>
                </a:ext>
              </a:extLst>
            </p:cNvPr>
            <p:cNvSpPr/>
            <p:nvPr/>
          </p:nvSpPr>
          <p:spPr>
            <a:xfrm>
              <a:off x="4230615" y="3402289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02CB78-3360-564A-B797-2B40297C1C86}"/>
              </a:ext>
            </a:extLst>
          </p:cNvPr>
          <p:cNvGrpSpPr>
            <a:grpSpLocks noChangeAspect="1"/>
          </p:cNvGrpSpPr>
          <p:nvPr/>
        </p:nvGrpSpPr>
        <p:grpSpPr>
          <a:xfrm>
            <a:off x="139700" y="358681"/>
            <a:ext cx="5207000" cy="1681005"/>
            <a:chOff x="0" y="2294388"/>
            <a:chExt cx="12434627" cy="4014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68F04-DB8A-4846-804E-8F06706BEBB9}"/>
                </a:ext>
              </a:extLst>
            </p:cNvPr>
            <p:cNvSpPr/>
            <p:nvPr/>
          </p:nvSpPr>
          <p:spPr>
            <a:xfrm>
              <a:off x="0" y="2294388"/>
              <a:ext cx="12192000" cy="4014340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2E9F96-C5B6-C842-842A-43B63BC288C0}"/>
                </a:ext>
              </a:extLst>
            </p:cNvPr>
            <p:cNvSpPr/>
            <p:nvPr/>
          </p:nvSpPr>
          <p:spPr>
            <a:xfrm>
              <a:off x="1173481" y="2294388"/>
              <a:ext cx="11261146" cy="3546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7CE96-B7F1-684E-8C7C-F9F980C1C3C4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966C63-AFEF-CD4B-A99F-51FCB562E34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0"/>
              <a:ext cx="6438851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045282-DC68-CB48-BD92-E0F46A7A37D7}"/>
                </a:ext>
              </a:extLst>
            </p:cNvPr>
            <p:cNvSpPr/>
            <p:nvPr/>
          </p:nvSpPr>
          <p:spPr>
            <a:xfrm>
              <a:off x="7612330" y="3376267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4AC0D-B067-F945-B0B4-CA5E88410A49}"/>
              </a:ext>
            </a:extLst>
          </p:cNvPr>
          <p:cNvGrpSpPr>
            <a:grpSpLocks noChangeAspect="1"/>
          </p:cNvGrpSpPr>
          <p:nvPr/>
        </p:nvGrpSpPr>
        <p:grpSpPr>
          <a:xfrm>
            <a:off x="3060281" y="2332985"/>
            <a:ext cx="5046448" cy="1958393"/>
            <a:chOff x="0" y="1423185"/>
            <a:chExt cx="12573620" cy="48794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6A5861-C0F5-0948-876E-F31F0139DDCE}"/>
                </a:ext>
              </a:extLst>
            </p:cNvPr>
            <p:cNvSpPr/>
            <p:nvPr/>
          </p:nvSpPr>
          <p:spPr>
            <a:xfrm>
              <a:off x="0" y="2114319"/>
              <a:ext cx="12192000" cy="418835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9203D-EF53-ED4B-88FE-0CECC4568E31}"/>
                </a:ext>
              </a:extLst>
            </p:cNvPr>
            <p:cNvSpPr/>
            <p:nvPr/>
          </p:nvSpPr>
          <p:spPr>
            <a:xfrm>
              <a:off x="1173481" y="2078184"/>
              <a:ext cx="11400139" cy="376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0591D2-75D1-DA4A-926B-0DA72F7EA625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8129E99-9531-E640-932B-C870703FED1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80" y="3973570"/>
              <a:ext cx="4922520" cy="1208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1F3E94-61D8-A84E-AB7C-4AA68BFCECA6}"/>
                </a:ext>
              </a:extLst>
            </p:cNvPr>
            <p:cNvSpPr txBox="1"/>
            <p:nvPr/>
          </p:nvSpPr>
          <p:spPr>
            <a:xfrm>
              <a:off x="4534725" y="1423185"/>
              <a:ext cx="8028755" cy="130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 = 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A62A2E-E7AA-8441-87CC-4A93271B3FF0}"/>
              </a:ext>
            </a:extLst>
          </p:cNvPr>
          <p:cNvSpPr txBox="1"/>
          <p:nvPr/>
        </p:nvSpPr>
        <p:spPr>
          <a:xfrm>
            <a:off x="2295813" y="12675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97D8E-7C78-1041-BDFD-5550DEB2F580}"/>
              </a:ext>
            </a:extLst>
          </p:cNvPr>
          <p:cNvSpPr txBox="1"/>
          <p:nvPr/>
        </p:nvSpPr>
        <p:spPr>
          <a:xfrm>
            <a:off x="7637005" y="4665229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49554-73BF-2B45-9408-A1DA6F38E5FF}"/>
              </a:ext>
            </a:extLst>
          </p:cNvPr>
          <p:cNvCxnSpPr/>
          <p:nvPr/>
        </p:nvCxnSpPr>
        <p:spPr>
          <a:xfrm flipH="1">
            <a:off x="6096000" y="2952351"/>
            <a:ext cx="790963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9498A-5E4E-C449-B15C-60A864CFF091}"/>
              </a:ext>
            </a:extLst>
          </p:cNvPr>
          <p:cNvSpPr txBox="1"/>
          <p:nvPr/>
        </p:nvSpPr>
        <p:spPr>
          <a:xfrm>
            <a:off x="5761980" y="894022"/>
            <a:ext cx="25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extension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DDF067-C482-BC47-B2EE-C41A198D8926}"/>
              </a:ext>
            </a:extLst>
          </p:cNvPr>
          <p:cNvSpPr txBox="1"/>
          <p:nvPr/>
        </p:nvSpPr>
        <p:spPr>
          <a:xfrm>
            <a:off x="3920006" y="5037592"/>
            <a:ext cx="263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compression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147E8-2FF6-E94D-AEA2-B3629AF23F87}"/>
              </a:ext>
            </a:extLst>
          </p:cNvPr>
          <p:cNvSpPr txBox="1"/>
          <p:nvPr/>
        </p:nvSpPr>
        <p:spPr>
          <a:xfrm>
            <a:off x="704942" y="2750164"/>
            <a:ext cx="254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equilibrium position</a:t>
            </a:r>
          </a:p>
        </p:txBody>
      </p:sp>
    </p:spTree>
    <p:extLst>
      <p:ext uri="{BB962C8B-B14F-4D97-AF65-F5344CB8AC3E}">
        <p14:creationId xmlns:p14="http://schemas.microsoft.com/office/powerpoint/2010/main" val="30300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C11153F-DEA6-0E41-8E03-2E833CB03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087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B74A1A-BB77-8248-8C7E-49625FB6B80B}"/>
              </a:ext>
            </a:extLst>
          </p:cNvPr>
          <p:cNvCxnSpPr>
            <a:cxnSpLocks/>
          </p:cNvCxnSpPr>
          <p:nvPr/>
        </p:nvCxnSpPr>
        <p:spPr>
          <a:xfrm flipH="1">
            <a:off x="304800" y="2082800"/>
            <a:ext cx="290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2331E-2C03-274A-806B-E82C10FE9C87}"/>
              </a:ext>
            </a:extLst>
          </p:cNvPr>
          <p:cNvCxnSpPr>
            <a:cxnSpLocks/>
          </p:cNvCxnSpPr>
          <p:nvPr/>
        </p:nvCxnSpPr>
        <p:spPr>
          <a:xfrm flipH="1">
            <a:off x="304800" y="6477000"/>
            <a:ext cx="650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3E5BA-2B23-B24B-B13F-8FA9461B130B}"/>
              </a:ext>
            </a:extLst>
          </p:cNvPr>
          <p:cNvCxnSpPr/>
          <p:nvPr/>
        </p:nvCxnSpPr>
        <p:spPr>
          <a:xfrm>
            <a:off x="914400" y="20828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47CFC-230F-064F-8092-986F02807FB7}"/>
              </a:ext>
            </a:extLst>
          </p:cNvPr>
          <p:cNvCxnSpPr>
            <a:cxnSpLocks/>
          </p:cNvCxnSpPr>
          <p:nvPr/>
        </p:nvCxnSpPr>
        <p:spPr>
          <a:xfrm>
            <a:off x="914400" y="42926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894B0-35F7-E641-B00E-D5F9A83187F6}"/>
              </a:ext>
            </a:extLst>
          </p:cNvPr>
          <p:cNvSpPr txBox="1"/>
          <p:nvPr/>
        </p:nvSpPr>
        <p:spPr>
          <a:xfrm>
            <a:off x="304800" y="291945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26145-BEE9-B140-8328-4652C8CC57CC}"/>
              </a:ext>
            </a:extLst>
          </p:cNvPr>
          <p:cNvSpPr txBox="1"/>
          <p:nvPr/>
        </p:nvSpPr>
        <p:spPr>
          <a:xfrm>
            <a:off x="326845" y="5118100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2623EE-5F9E-644C-8F6E-F32C898F82CD}"/>
              </a:ext>
            </a:extLst>
          </p:cNvPr>
          <p:cNvCxnSpPr>
            <a:cxnSpLocks/>
          </p:cNvCxnSpPr>
          <p:nvPr/>
        </p:nvCxnSpPr>
        <p:spPr>
          <a:xfrm flipV="1">
            <a:off x="1722386" y="1420684"/>
            <a:ext cx="0" cy="274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12B58-6E49-2743-9FFB-738E3215834C}"/>
              </a:ext>
            </a:extLst>
          </p:cNvPr>
          <p:cNvCxnSpPr>
            <a:cxnSpLocks/>
          </p:cNvCxnSpPr>
          <p:nvPr/>
        </p:nvCxnSpPr>
        <p:spPr>
          <a:xfrm>
            <a:off x="1717496" y="1828800"/>
            <a:ext cx="105110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/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blipFill>
                <a:blip r:embed="rId3"/>
                <a:stretch>
                  <a:fillRect l="-10000" r="-80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/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927F51-61C6-7C43-9AF4-84401A602C6F}"/>
              </a:ext>
            </a:extLst>
          </p:cNvPr>
          <p:cNvSpPr txBox="1"/>
          <p:nvPr/>
        </p:nvSpPr>
        <p:spPr>
          <a:xfrm>
            <a:off x="2069130" y="141070"/>
            <a:ext cx="74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638FBF-091C-474B-91B2-30121FB43925}"/>
              </a:ext>
            </a:extLst>
          </p:cNvPr>
          <p:cNvCxnSpPr>
            <a:cxnSpLocks/>
          </p:cNvCxnSpPr>
          <p:nvPr/>
        </p:nvCxnSpPr>
        <p:spPr>
          <a:xfrm flipH="1">
            <a:off x="1320800" y="2590800"/>
            <a:ext cx="134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A30C87-2F80-F947-BBD7-74657D2EC7DA}"/>
              </a:ext>
            </a:extLst>
          </p:cNvPr>
          <p:cNvCxnSpPr>
            <a:cxnSpLocks/>
          </p:cNvCxnSpPr>
          <p:nvPr/>
        </p:nvCxnSpPr>
        <p:spPr>
          <a:xfrm>
            <a:off x="1511300" y="2590800"/>
            <a:ext cx="0" cy="17018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3DF4C3-0538-B446-B3B6-E6CC61C2F15B}"/>
              </a:ext>
            </a:extLst>
          </p:cNvPr>
          <p:cNvSpPr txBox="1"/>
          <p:nvPr/>
        </p:nvSpPr>
        <p:spPr>
          <a:xfrm>
            <a:off x="1034720" y="3046452"/>
            <a:ext cx="48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ABFAD-DF9A-C44D-9D77-10C2BC094FBB}"/>
              </a:ext>
            </a:extLst>
          </p:cNvPr>
          <p:cNvCxnSpPr>
            <a:cxnSpLocks/>
          </p:cNvCxnSpPr>
          <p:nvPr/>
        </p:nvCxnSpPr>
        <p:spPr>
          <a:xfrm flipV="1">
            <a:off x="35462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538BF-B381-1B4C-BAEB-7C0074859542}"/>
              </a:ext>
            </a:extLst>
          </p:cNvPr>
          <p:cNvCxnSpPr>
            <a:cxnSpLocks/>
          </p:cNvCxnSpPr>
          <p:nvPr/>
        </p:nvCxnSpPr>
        <p:spPr>
          <a:xfrm flipV="1">
            <a:off x="107725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D0EA36-46E6-5249-A259-06918ADB9C7F}"/>
              </a:ext>
            </a:extLst>
          </p:cNvPr>
          <p:cNvCxnSpPr>
            <a:cxnSpLocks/>
          </p:cNvCxnSpPr>
          <p:nvPr/>
        </p:nvCxnSpPr>
        <p:spPr>
          <a:xfrm>
            <a:off x="3546296" y="987168"/>
            <a:ext cx="7216596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/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cycle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blipFill>
                <a:blip r:embed="rId5"/>
                <a:stretch>
                  <a:fillRect l="-355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/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period (time)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blipFill>
                <a:blip r:embed="rId6"/>
                <a:stretch>
                  <a:fillRect l="-3774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E7AFBC-04E8-E844-B883-8B41D2F728F6}"/>
              </a:ext>
            </a:extLst>
          </p:cNvPr>
          <p:cNvCxnSpPr>
            <a:cxnSpLocks/>
          </p:cNvCxnSpPr>
          <p:nvPr/>
        </p:nvCxnSpPr>
        <p:spPr>
          <a:xfrm flipH="1">
            <a:off x="2393017" y="2166298"/>
            <a:ext cx="725513" cy="84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A5823-16FB-294A-A454-E28135F98B6D}"/>
              </a:ext>
            </a:extLst>
          </p:cNvPr>
          <p:cNvCxnSpPr>
            <a:cxnSpLocks/>
          </p:cNvCxnSpPr>
          <p:nvPr/>
        </p:nvCxnSpPr>
        <p:spPr>
          <a:xfrm>
            <a:off x="2755774" y="2579307"/>
            <a:ext cx="323951" cy="3700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E38B31-3F40-4D42-9C59-FF2705B9F8BC}"/>
              </a:ext>
            </a:extLst>
          </p:cNvPr>
          <p:cNvSpPr txBox="1"/>
          <p:nvPr/>
        </p:nvSpPr>
        <p:spPr>
          <a:xfrm>
            <a:off x="2636787" y="2883221"/>
            <a:ext cx="1931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at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597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333910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1815411" y="28343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44FC5-8654-B04C-A1BF-613B6B42558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507218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E7536-7098-FC4C-8184-6E6D4D29A8F8}"/>
              </a:ext>
            </a:extLst>
          </p:cNvPr>
          <p:cNvSpPr txBox="1"/>
          <p:nvPr/>
        </p:nvSpPr>
        <p:spPr>
          <a:xfrm>
            <a:off x="1773311" y="399059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536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3905248" y="2175461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6468915" y="218346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262620" y="4521031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480734" y="453423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85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52622</TotalTime>
  <Words>271</Words>
  <Application>Microsoft Macintosh PowerPoint</Application>
  <PresentationFormat>Widescreen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83</cp:revision>
  <dcterms:created xsi:type="dcterms:W3CDTF">2019-06-19T17:38:11Z</dcterms:created>
  <dcterms:modified xsi:type="dcterms:W3CDTF">2019-08-01T21:32:06Z</dcterms:modified>
</cp:coreProperties>
</file>