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sldIdLst>
    <p:sldId id="256" r:id="rId5"/>
    <p:sldId id="303" r:id="rId6"/>
    <p:sldId id="294" r:id="rId7"/>
    <p:sldId id="299" r:id="rId8"/>
    <p:sldId id="295" r:id="rId9"/>
    <p:sldId id="298" r:id="rId10"/>
    <p:sldId id="287" r:id="rId11"/>
    <p:sldId id="305" r:id="rId12"/>
    <p:sldId id="302" r:id="rId13"/>
    <p:sldId id="304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75BC4-95F3-4415-82DA-8B4A57A72EE2}" v="1740" dt="2020-09-17T19:43:28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54101" autoAdjust="0"/>
  </p:normalViewPr>
  <p:slideViewPr>
    <p:cSldViewPr>
      <p:cViewPr varScale="1">
        <p:scale>
          <a:sx n="106" d="100"/>
          <a:sy n="106" d="100"/>
        </p:scale>
        <p:origin x="1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5BCA96DB-499B-4D54-BDC3-A7116D0D8033}"/>
    <pc:docChg chg="addSld delSld modSld">
      <pc:chgData name="Moore, Jacob Preston" userId="fdd3fd0f-c483-48c9-988d-7deb216763fd" providerId="ADAL" clId="{5BCA96DB-499B-4D54-BDC3-A7116D0D8033}" dt="2020-09-04T15:07:58.516" v="22"/>
      <pc:docMkLst>
        <pc:docMk/>
      </pc:docMkLst>
      <pc:sldChg chg="modSp">
        <pc:chgData name="Moore, Jacob Preston" userId="fdd3fd0f-c483-48c9-988d-7deb216763fd" providerId="ADAL" clId="{5BCA96DB-499B-4D54-BDC3-A7116D0D8033}" dt="2020-09-04T14:53:26.248" v="14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5BCA96DB-499B-4D54-BDC3-A7116D0D8033}" dt="2020-09-04T14:53:26.248" v="14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5BCA96DB-499B-4D54-BDC3-A7116D0D8033}" dt="2020-09-04T14:53:34.571" v="15" actId="2696"/>
        <pc:sldMkLst>
          <pc:docMk/>
          <pc:sldMk cId="1967090991" sldId="286"/>
        </pc:sldMkLst>
      </pc:sldChg>
      <pc:sldChg chg="del">
        <pc:chgData name="Moore, Jacob Preston" userId="fdd3fd0f-c483-48c9-988d-7deb216763fd" providerId="ADAL" clId="{5BCA96DB-499B-4D54-BDC3-A7116D0D8033}" dt="2020-09-04T14:53:34.656" v="17" actId="2696"/>
        <pc:sldMkLst>
          <pc:docMk/>
          <pc:sldMk cId="3025835565" sldId="288"/>
        </pc:sldMkLst>
      </pc:sldChg>
      <pc:sldChg chg="del">
        <pc:chgData name="Moore, Jacob Preston" userId="fdd3fd0f-c483-48c9-988d-7deb216763fd" providerId="ADAL" clId="{5BCA96DB-499B-4D54-BDC3-A7116D0D8033}" dt="2020-09-04T14:53:34.706" v="18" actId="2696"/>
        <pc:sldMkLst>
          <pc:docMk/>
          <pc:sldMk cId="224074431" sldId="289"/>
        </pc:sldMkLst>
      </pc:sldChg>
      <pc:sldChg chg="del">
        <pc:chgData name="Moore, Jacob Preston" userId="fdd3fd0f-c483-48c9-988d-7deb216763fd" providerId="ADAL" clId="{5BCA96DB-499B-4D54-BDC3-A7116D0D8033}" dt="2020-09-04T14:53:38.646" v="20" actId="2696"/>
        <pc:sldMkLst>
          <pc:docMk/>
          <pc:sldMk cId="1449005563" sldId="290"/>
        </pc:sldMkLst>
      </pc:sldChg>
      <pc:sldChg chg="del">
        <pc:chgData name="Moore, Jacob Preston" userId="fdd3fd0f-c483-48c9-988d-7deb216763fd" providerId="ADAL" clId="{5BCA96DB-499B-4D54-BDC3-A7116D0D8033}" dt="2020-09-04T14:53:34.735" v="19" actId="2696"/>
        <pc:sldMkLst>
          <pc:docMk/>
          <pc:sldMk cId="2504929134" sldId="291"/>
        </pc:sldMkLst>
      </pc:sldChg>
      <pc:sldChg chg="del">
        <pc:chgData name="Moore, Jacob Preston" userId="fdd3fd0f-c483-48c9-988d-7deb216763fd" providerId="ADAL" clId="{5BCA96DB-499B-4D54-BDC3-A7116D0D8033}" dt="2020-09-04T14:53:38.652" v="21" actId="2696"/>
        <pc:sldMkLst>
          <pc:docMk/>
          <pc:sldMk cId="3832551504" sldId="292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2401071692" sldId="293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4073558343" sldId="294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977292186" sldId="295"/>
        </pc:sldMkLst>
      </pc:sldChg>
      <pc:sldChg chg="del">
        <pc:chgData name="Moore, Jacob Preston" userId="fdd3fd0f-c483-48c9-988d-7deb216763fd" providerId="ADAL" clId="{5BCA96DB-499B-4D54-BDC3-A7116D0D8033}" dt="2020-09-04T14:53:34.601" v="16" actId="2696"/>
        <pc:sldMkLst>
          <pc:docMk/>
          <pc:sldMk cId="753446935" sldId="296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4135069685" sldId="296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503931081" sldId="297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1774415670" sldId="298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1089152052" sldId="299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1516565856" sldId="301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832841742" sldId="302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164526441" sldId="303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813184315" sldId="304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1971335973" sldId="305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2638245466" sldId="306"/>
        </pc:sldMkLst>
      </pc:sldChg>
      <pc:sldChg chg="add">
        <pc:chgData name="Moore, Jacob Preston" userId="fdd3fd0f-c483-48c9-988d-7deb216763fd" providerId="ADAL" clId="{5BCA96DB-499B-4D54-BDC3-A7116D0D8033}" dt="2020-09-04T15:07:58.516" v="22"/>
        <pc:sldMkLst>
          <pc:docMk/>
          <pc:sldMk cId="3241949535" sldId="307"/>
        </pc:sldMkLst>
      </pc:sldChg>
    </pc:docChg>
  </pc:docChgLst>
  <pc:docChgLst>
    <pc:chgData name="Moore, Jacob Preston" userId="fdd3fd0f-c483-48c9-988d-7deb216763fd" providerId="ADAL" clId="{F1075BC4-95F3-4415-82DA-8B4A57A72EE2}"/>
    <pc:docChg chg="custSel addSld delSld modSld sldOrd">
      <pc:chgData name="Moore, Jacob Preston" userId="fdd3fd0f-c483-48c9-988d-7deb216763fd" providerId="ADAL" clId="{F1075BC4-95F3-4415-82DA-8B4A57A72EE2}" dt="2020-09-17T19:43:28.553" v="2255" actId="20577"/>
      <pc:docMkLst>
        <pc:docMk/>
      </pc:docMkLst>
      <pc:sldChg chg="del">
        <pc:chgData name="Moore, Jacob Preston" userId="fdd3fd0f-c483-48c9-988d-7deb216763fd" providerId="ADAL" clId="{F1075BC4-95F3-4415-82DA-8B4A57A72EE2}" dt="2020-09-04T15:30:02.473" v="1036" actId="2696"/>
        <pc:sldMkLst>
          <pc:docMk/>
          <pc:sldMk cId="2401071692" sldId="293"/>
        </pc:sldMkLst>
      </pc:sldChg>
      <pc:sldChg chg="modSp modAnim">
        <pc:chgData name="Moore, Jacob Preston" userId="fdd3fd0f-c483-48c9-988d-7deb216763fd" providerId="ADAL" clId="{F1075BC4-95F3-4415-82DA-8B4A57A72EE2}" dt="2020-09-04T15:31:11.629" v="1092"/>
        <pc:sldMkLst>
          <pc:docMk/>
          <pc:sldMk cId="4073558343" sldId="294"/>
        </pc:sldMkLst>
        <pc:spChg chg="mod">
          <ac:chgData name="Moore, Jacob Preston" userId="fdd3fd0f-c483-48c9-988d-7deb216763fd" providerId="ADAL" clId="{F1075BC4-95F3-4415-82DA-8B4A57A72EE2}" dt="2020-09-04T15:31:11.629" v="1092"/>
          <ac:spMkLst>
            <pc:docMk/>
            <pc:sldMk cId="4073558343" sldId="294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F1075BC4-95F3-4415-82DA-8B4A57A72EE2}" dt="2020-09-04T15:30:28.144" v="1039" actId="207"/>
          <ac:spMkLst>
            <pc:docMk/>
            <pc:sldMk cId="4073558343" sldId="294"/>
            <ac:spMk id="6" creationId="{00000000-0000-0000-0000-000000000000}"/>
          </ac:spMkLst>
        </pc:spChg>
      </pc:sldChg>
      <pc:sldChg chg="modSp modAnim">
        <pc:chgData name="Moore, Jacob Preston" userId="fdd3fd0f-c483-48c9-988d-7deb216763fd" providerId="ADAL" clId="{F1075BC4-95F3-4415-82DA-8B4A57A72EE2}" dt="2020-09-04T18:03:02.727" v="2245" actId="27636"/>
        <pc:sldMkLst>
          <pc:docMk/>
          <pc:sldMk cId="3977292186" sldId="295"/>
        </pc:sldMkLst>
        <pc:spChg chg="mod">
          <ac:chgData name="Moore, Jacob Preston" userId="fdd3fd0f-c483-48c9-988d-7deb216763fd" providerId="ADAL" clId="{F1075BC4-95F3-4415-82DA-8B4A57A72EE2}" dt="2020-09-04T18:03:02.727" v="2245" actId="27636"/>
          <ac:spMkLst>
            <pc:docMk/>
            <pc:sldMk cId="3977292186" sldId="295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F1075BC4-95F3-4415-82DA-8B4A57A72EE2}" dt="2020-09-04T15:32:09.503" v="1093" actId="2696"/>
        <pc:sldMkLst>
          <pc:docMk/>
          <pc:sldMk cId="4135069685" sldId="296"/>
        </pc:sldMkLst>
      </pc:sldChg>
      <pc:sldChg chg="del">
        <pc:chgData name="Moore, Jacob Preston" userId="fdd3fd0f-c483-48c9-988d-7deb216763fd" providerId="ADAL" clId="{F1075BC4-95F3-4415-82DA-8B4A57A72EE2}" dt="2020-09-04T15:32:09.691" v="1094" actId="2696"/>
        <pc:sldMkLst>
          <pc:docMk/>
          <pc:sldMk cId="503931081" sldId="297"/>
        </pc:sldMkLst>
      </pc:sldChg>
      <pc:sldChg chg="modSp ord modAnim">
        <pc:chgData name="Moore, Jacob Preston" userId="fdd3fd0f-c483-48c9-988d-7deb216763fd" providerId="ADAL" clId="{F1075BC4-95F3-4415-82DA-8B4A57A72EE2}" dt="2020-09-04T15:45:26.339" v="2235" actId="33524"/>
        <pc:sldMkLst>
          <pc:docMk/>
          <pc:sldMk cId="1774415670" sldId="298"/>
        </pc:sldMkLst>
        <pc:spChg chg="mod">
          <ac:chgData name="Moore, Jacob Preston" userId="fdd3fd0f-c483-48c9-988d-7deb216763fd" providerId="ADAL" clId="{F1075BC4-95F3-4415-82DA-8B4A57A72EE2}" dt="2020-09-04T15:45:26.339" v="2235" actId="33524"/>
          <ac:spMkLst>
            <pc:docMk/>
            <pc:sldMk cId="1774415670" sldId="298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F1075BC4-95F3-4415-82DA-8B4A57A72EE2}" dt="2020-09-04T15:44:39.371" v="2102" actId="1076"/>
          <ac:picMkLst>
            <pc:docMk/>
            <pc:sldMk cId="1774415670" sldId="298"/>
            <ac:picMk id="1029" creationId="{00000000-0000-0000-0000-000000000000}"/>
          </ac:picMkLst>
        </pc:picChg>
      </pc:sldChg>
      <pc:sldChg chg="modSp ord modAnim">
        <pc:chgData name="Moore, Jacob Preston" userId="fdd3fd0f-c483-48c9-988d-7deb216763fd" providerId="ADAL" clId="{F1075BC4-95F3-4415-82DA-8B4A57A72EE2}" dt="2020-09-04T15:39:44.791" v="1581" actId="20577"/>
        <pc:sldMkLst>
          <pc:docMk/>
          <pc:sldMk cId="1089152052" sldId="299"/>
        </pc:sldMkLst>
        <pc:spChg chg="mod">
          <ac:chgData name="Moore, Jacob Preston" userId="fdd3fd0f-c483-48c9-988d-7deb216763fd" providerId="ADAL" clId="{F1075BC4-95F3-4415-82DA-8B4A57A72EE2}" dt="2020-09-04T15:34:55.974" v="1131" actId="20577"/>
          <ac:spMkLst>
            <pc:docMk/>
            <pc:sldMk cId="1089152052" sldId="299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F1075BC4-95F3-4415-82DA-8B4A57A72EE2}" dt="2020-09-04T15:39:44.791" v="1581" actId="20577"/>
          <ac:spMkLst>
            <pc:docMk/>
            <pc:sldMk cId="1089152052" sldId="299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F1075BC4-95F3-4415-82DA-8B4A57A72EE2}" dt="2020-09-04T15:19:43.552" v="43" actId="20577"/>
        <pc:sldMkLst>
          <pc:docMk/>
          <pc:sldMk cId="1308225160" sldId="301"/>
        </pc:sldMkLst>
        <pc:spChg chg="mod">
          <ac:chgData name="Moore, Jacob Preston" userId="fdd3fd0f-c483-48c9-988d-7deb216763fd" providerId="ADAL" clId="{F1075BC4-95F3-4415-82DA-8B4A57A72EE2}" dt="2020-09-04T15:19:43.552" v="43" actId="20577"/>
          <ac:spMkLst>
            <pc:docMk/>
            <pc:sldMk cId="1308225160" sldId="301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F1075BC4-95F3-4415-82DA-8B4A57A72EE2}" dt="2020-09-04T15:18:43.386" v="6" actId="2696"/>
        <pc:sldMkLst>
          <pc:docMk/>
          <pc:sldMk cId="1516565856" sldId="301"/>
        </pc:sldMkLst>
      </pc:sldChg>
      <pc:sldChg chg="addSp modSp add">
        <pc:chgData name="Moore, Jacob Preston" userId="fdd3fd0f-c483-48c9-988d-7deb216763fd" providerId="ADAL" clId="{F1075BC4-95F3-4415-82DA-8B4A57A72EE2}" dt="2020-09-04T15:20:32.501" v="57" actId="167"/>
        <pc:sldMkLst>
          <pc:docMk/>
          <pc:sldMk cId="2410688403" sldId="302"/>
        </pc:sldMkLst>
        <pc:spChg chg="mod">
          <ac:chgData name="Moore, Jacob Preston" userId="fdd3fd0f-c483-48c9-988d-7deb216763fd" providerId="ADAL" clId="{F1075BC4-95F3-4415-82DA-8B4A57A72EE2}" dt="2020-09-04T15:19:50.460" v="45" actId="27636"/>
          <ac:spMkLst>
            <pc:docMk/>
            <pc:sldMk cId="2410688403" sldId="302"/>
            <ac:spMk id="2" creationId="{06F40A6F-BD48-4214-A414-7DDA296F1CF0}"/>
          </ac:spMkLst>
        </pc:spChg>
        <pc:spChg chg="mod">
          <ac:chgData name="Moore, Jacob Preston" userId="fdd3fd0f-c483-48c9-988d-7deb216763fd" providerId="ADAL" clId="{F1075BC4-95F3-4415-82DA-8B4A57A72EE2}" dt="2020-09-04T15:20:21.747" v="54"/>
          <ac:spMkLst>
            <pc:docMk/>
            <pc:sldMk cId="2410688403" sldId="302"/>
            <ac:spMk id="3" creationId="{3FAE7AC4-9B49-4A69-B5FC-365EAB9AC851}"/>
          </ac:spMkLst>
        </pc:spChg>
        <pc:picChg chg="add mod">
          <ac:chgData name="Moore, Jacob Preston" userId="fdd3fd0f-c483-48c9-988d-7deb216763fd" providerId="ADAL" clId="{F1075BC4-95F3-4415-82DA-8B4A57A72EE2}" dt="2020-09-04T15:20:32.501" v="57" actId="167"/>
          <ac:picMkLst>
            <pc:docMk/>
            <pc:sldMk cId="2410688403" sldId="302"/>
            <ac:picMk id="1026" creationId="{93680C3F-4752-4D1B-8745-B44DD3A4C346}"/>
          </ac:picMkLst>
        </pc:picChg>
      </pc:sldChg>
      <pc:sldChg chg="del">
        <pc:chgData name="Moore, Jacob Preston" userId="fdd3fd0f-c483-48c9-988d-7deb216763fd" providerId="ADAL" clId="{F1075BC4-95F3-4415-82DA-8B4A57A72EE2}" dt="2020-09-04T15:18:35.908" v="0" actId="2696"/>
        <pc:sldMkLst>
          <pc:docMk/>
          <pc:sldMk cId="3832841742" sldId="302"/>
        </pc:sldMkLst>
      </pc:sldChg>
      <pc:sldChg chg="modSp add modAnim">
        <pc:chgData name="Moore, Jacob Preston" userId="fdd3fd0f-c483-48c9-988d-7deb216763fd" providerId="ADAL" clId="{F1075BC4-95F3-4415-82DA-8B4A57A72EE2}" dt="2020-09-17T19:43:28.553" v="2255" actId="20577"/>
        <pc:sldMkLst>
          <pc:docMk/>
          <pc:sldMk cId="2500884242" sldId="303"/>
        </pc:sldMkLst>
        <pc:spChg chg="mod">
          <ac:chgData name="Moore, Jacob Preston" userId="fdd3fd0f-c483-48c9-988d-7deb216763fd" providerId="ADAL" clId="{F1075BC4-95F3-4415-82DA-8B4A57A72EE2}" dt="2020-09-04T15:21:53.774" v="136" actId="20577"/>
          <ac:spMkLst>
            <pc:docMk/>
            <pc:sldMk cId="2500884242" sldId="303"/>
            <ac:spMk id="2" creationId="{37E08219-24F0-4182-9E04-A684DE3C0DC6}"/>
          </ac:spMkLst>
        </pc:spChg>
        <pc:spChg chg="mod">
          <ac:chgData name="Moore, Jacob Preston" userId="fdd3fd0f-c483-48c9-988d-7deb216763fd" providerId="ADAL" clId="{F1075BC4-95F3-4415-82DA-8B4A57A72EE2}" dt="2020-09-17T19:43:28.553" v="2255" actId="20577"/>
          <ac:spMkLst>
            <pc:docMk/>
            <pc:sldMk cId="2500884242" sldId="303"/>
            <ac:spMk id="3" creationId="{972FDF89-48DC-4D57-B14C-7DC4F40C1213}"/>
          </ac:spMkLst>
        </pc:spChg>
      </pc:sldChg>
      <pc:sldChg chg="del">
        <pc:chgData name="Moore, Jacob Preston" userId="fdd3fd0f-c483-48c9-988d-7deb216763fd" providerId="ADAL" clId="{F1075BC4-95F3-4415-82DA-8B4A57A72EE2}" dt="2020-09-04T15:18:36.113" v="1" actId="2696"/>
        <pc:sldMkLst>
          <pc:docMk/>
          <pc:sldMk cId="3164526441" sldId="303"/>
        </pc:sldMkLst>
      </pc:sldChg>
      <pc:sldChg chg="del">
        <pc:chgData name="Moore, Jacob Preston" userId="fdd3fd0f-c483-48c9-988d-7deb216763fd" providerId="ADAL" clId="{F1075BC4-95F3-4415-82DA-8B4A57A72EE2}" dt="2020-09-04T15:18:36.228" v="2" actId="2696"/>
        <pc:sldMkLst>
          <pc:docMk/>
          <pc:sldMk cId="3813184315" sldId="304"/>
        </pc:sldMkLst>
      </pc:sldChg>
      <pc:sldChg chg="del">
        <pc:chgData name="Moore, Jacob Preston" userId="fdd3fd0f-c483-48c9-988d-7deb216763fd" providerId="ADAL" clId="{F1075BC4-95F3-4415-82DA-8B4A57A72EE2}" dt="2020-09-04T15:18:36.360" v="3" actId="2696"/>
        <pc:sldMkLst>
          <pc:docMk/>
          <pc:sldMk cId="1971335973" sldId="305"/>
        </pc:sldMkLst>
      </pc:sldChg>
      <pc:sldChg chg="del">
        <pc:chgData name="Moore, Jacob Preston" userId="fdd3fd0f-c483-48c9-988d-7deb216763fd" providerId="ADAL" clId="{F1075BC4-95F3-4415-82DA-8B4A57A72EE2}" dt="2020-09-04T15:18:36.664" v="4" actId="2696"/>
        <pc:sldMkLst>
          <pc:docMk/>
          <pc:sldMk cId="2638245466" sldId="306"/>
        </pc:sldMkLst>
      </pc:sldChg>
      <pc:sldChg chg="del">
        <pc:chgData name="Moore, Jacob Preston" userId="fdd3fd0f-c483-48c9-988d-7deb216763fd" providerId="ADAL" clId="{F1075BC4-95F3-4415-82DA-8B4A57A72EE2}" dt="2020-09-04T15:18:36.676" v="5" actId="2696"/>
        <pc:sldMkLst>
          <pc:docMk/>
          <pc:sldMk cId="3241949535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(vector calculation)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8AA5-43E5-4888-9835-51B81DF2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8FD5-0F88-4781-B39C-2DF2AEA2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2864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moment that the force shown below exerts about the base of the pole at O? Leave your answer as a moment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E7FAE-FD83-48D7-B4C8-E601B1F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B77948A-DCE5-4137-A793-3D68BBEA495D}"/>
              </a:ext>
            </a:extLst>
          </p:cNvPr>
          <p:cNvSpPr/>
          <p:nvPr/>
        </p:nvSpPr>
        <p:spPr>
          <a:xfrm>
            <a:off x="4395788" y="3748881"/>
            <a:ext cx="685800" cy="2317750"/>
          </a:xfrm>
          <a:prstGeom prst="can">
            <a:avLst>
              <a:gd name="adj" fmla="val 361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F81E840-5177-42A2-93F4-37148E14BB87}"/>
              </a:ext>
            </a:extLst>
          </p:cNvPr>
          <p:cNvSpPr/>
          <p:nvPr/>
        </p:nvSpPr>
        <p:spPr>
          <a:xfrm>
            <a:off x="2571751" y="3505200"/>
            <a:ext cx="4333875" cy="487362"/>
          </a:xfrm>
          <a:prstGeom prst="cube">
            <a:avLst>
              <a:gd name="adj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63CDB8-36B0-4A66-A030-7EBDD0C8C6FA}"/>
              </a:ext>
            </a:extLst>
          </p:cNvPr>
          <p:cNvCxnSpPr/>
          <p:nvPr/>
        </p:nvCxnSpPr>
        <p:spPr>
          <a:xfrm>
            <a:off x="5153025" y="5981700"/>
            <a:ext cx="914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261290-9E84-4195-A436-200C7BEB6459}"/>
              </a:ext>
            </a:extLst>
          </p:cNvPr>
          <p:cNvCxnSpPr>
            <a:cxnSpLocks/>
          </p:cNvCxnSpPr>
          <p:nvPr/>
        </p:nvCxnSpPr>
        <p:spPr>
          <a:xfrm flipH="1">
            <a:off x="4229100" y="6130925"/>
            <a:ext cx="407194" cy="4071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85BB72-7782-4A6B-BDE1-3086FD3395DD}"/>
              </a:ext>
            </a:extLst>
          </p:cNvPr>
          <p:cNvSpPr txBox="1"/>
          <p:nvPr/>
        </p:nvSpPr>
        <p:spPr>
          <a:xfrm>
            <a:off x="6138179" y="57970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ADCA5-4A0A-436D-9145-B24983905694}"/>
              </a:ext>
            </a:extLst>
          </p:cNvPr>
          <p:cNvSpPr txBox="1"/>
          <p:nvPr/>
        </p:nvSpPr>
        <p:spPr>
          <a:xfrm>
            <a:off x="4849876" y="27507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1CB18-341D-4A28-ABE4-37290A82CC42}"/>
              </a:ext>
            </a:extLst>
          </p:cNvPr>
          <p:cNvSpPr txBox="1"/>
          <p:nvPr/>
        </p:nvSpPr>
        <p:spPr>
          <a:xfrm>
            <a:off x="3902138" y="6336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55EF87-E22C-47FF-B3EC-E74E0889B8CA}"/>
              </a:ext>
            </a:extLst>
          </p:cNvPr>
          <p:cNvCxnSpPr>
            <a:cxnSpLocks/>
          </p:cNvCxnSpPr>
          <p:nvPr/>
        </p:nvCxnSpPr>
        <p:spPr>
          <a:xfrm flipH="1">
            <a:off x="2133600" y="3629024"/>
            <a:ext cx="628650" cy="561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5A8E43-6B6D-46C7-A4B9-36456210D939}"/>
              </a:ext>
            </a:extLst>
          </p:cNvPr>
          <p:cNvCxnSpPr>
            <a:cxnSpLocks/>
          </p:cNvCxnSpPr>
          <p:nvPr/>
        </p:nvCxnSpPr>
        <p:spPr>
          <a:xfrm>
            <a:off x="5638800" y="3992562"/>
            <a:ext cx="0" cy="198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60D21E-2BFE-4ABC-96D3-43242C1B105C}"/>
              </a:ext>
            </a:extLst>
          </p:cNvPr>
          <p:cNvCxnSpPr>
            <a:cxnSpLocks/>
          </p:cNvCxnSpPr>
          <p:nvPr/>
        </p:nvCxnSpPr>
        <p:spPr>
          <a:xfrm>
            <a:off x="2724150" y="2943225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25AF12-BD41-48F1-8B06-4D86D6F025BE}"/>
              </a:ext>
            </a:extLst>
          </p:cNvPr>
          <p:cNvCxnSpPr>
            <a:cxnSpLocks/>
          </p:cNvCxnSpPr>
          <p:nvPr/>
        </p:nvCxnSpPr>
        <p:spPr>
          <a:xfrm>
            <a:off x="6705600" y="2971800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B7EFE8-464B-4349-9FF4-96007DEDFEE5}"/>
              </a:ext>
            </a:extLst>
          </p:cNvPr>
          <p:cNvCxnSpPr>
            <a:cxnSpLocks/>
          </p:cNvCxnSpPr>
          <p:nvPr/>
        </p:nvCxnSpPr>
        <p:spPr>
          <a:xfrm flipH="1">
            <a:off x="2724150" y="3228975"/>
            <a:ext cx="398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4200B5-37E3-4692-9CC5-7B7A30163E65}"/>
              </a:ext>
            </a:extLst>
          </p:cNvPr>
          <p:cNvCxnSpPr>
            <a:cxnSpLocks/>
          </p:cNvCxnSpPr>
          <p:nvPr/>
        </p:nvCxnSpPr>
        <p:spPr>
          <a:xfrm flipV="1">
            <a:off x="4785123" y="3011269"/>
            <a:ext cx="2405" cy="6177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4E6275-23A1-40DF-BE1F-E78960CAE465}"/>
              </a:ext>
            </a:extLst>
          </p:cNvPr>
          <p:cNvSpPr txBox="1"/>
          <p:nvPr/>
        </p:nvSpPr>
        <p:spPr>
          <a:xfrm>
            <a:off x="3364446" y="3053834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 cm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D662DE-1BB7-4335-B89B-66D350ED6FC1}"/>
              </a:ext>
            </a:extLst>
          </p:cNvPr>
          <p:cNvSpPr txBox="1"/>
          <p:nvPr/>
        </p:nvSpPr>
        <p:spPr>
          <a:xfrm>
            <a:off x="5392057" y="3053834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 cm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7E7622-D797-450C-B987-31DBB7BCB8EB}"/>
              </a:ext>
            </a:extLst>
          </p:cNvPr>
          <p:cNvSpPr txBox="1"/>
          <p:nvPr/>
        </p:nvSpPr>
        <p:spPr>
          <a:xfrm>
            <a:off x="5268450" y="4858307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 cm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4CAACE-6B52-4CB7-A974-55CD89C3A5BD}"/>
              </a:ext>
            </a:extLst>
          </p:cNvPr>
          <p:cNvSpPr txBox="1"/>
          <p:nvPr/>
        </p:nvSpPr>
        <p:spPr>
          <a:xfrm>
            <a:off x="1676400" y="42521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 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16AC99-03C6-45F2-BC16-725918799C6D}"/>
              </a:ext>
            </a:extLst>
          </p:cNvPr>
          <p:cNvSpPr txBox="1"/>
          <p:nvPr/>
        </p:nvSpPr>
        <p:spPr>
          <a:xfrm>
            <a:off x="4733925" y="60219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6565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3276600" cy="48768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cable attached to the top of a pole as shown below carries a 3000 lb tension force.</a:t>
            </a:r>
          </a:p>
          <a:p>
            <a:pPr lvl="1"/>
            <a:r>
              <a:rPr lang="en-US" dirty="0"/>
              <a:t>What is the moment vector this causes about the base of the pole?</a:t>
            </a:r>
          </a:p>
          <a:p>
            <a:pPr lvl="1"/>
            <a:r>
              <a:rPr lang="en-US" dirty="0"/>
              <a:t>What is the overall magnitude of the moment about the base of the pole?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0"/>
            <a:ext cx="5171575" cy="429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22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8219-24F0-4182-9E04-A684DE3C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(Vector Calculations)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FDF89-48DC-4D57-B14C-7DC4F40C1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As an alternative to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 </a:t>
                </a:r>
                <a:r>
                  <a:rPr lang="en-US"/>
                  <a:t>calculate the magnitude </a:t>
                </a:r>
                <a:r>
                  <a:rPr lang="en-US" dirty="0"/>
                  <a:t>of a </a:t>
                </a:r>
                <a:r>
                  <a:rPr lang="en-US"/>
                  <a:t>moment and </a:t>
                </a:r>
                <a:r>
                  <a:rPr lang="en-US" dirty="0"/>
                  <a:t>then using the right-hand rule to find the direction (what we call the </a:t>
                </a:r>
                <a:r>
                  <a:rPr lang="en-US" b="1" dirty="0"/>
                  <a:t>scalar method</a:t>
                </a:r>
                <a:r>
                  <a:rPr lang="en-US" dirty="0"/>
                  <a:t>), we can instead use an alternative method where we use a </a:t>
                </a:r>
                <a:r>
                  <a:rPr lang="en-US" b="1" dirty="0"/>
                  <a:t>vector operation</a:t>
                </a:r>
                <a:r>
                  <a:rPr lang="en-US" dirty="0"/>
                  <a:t> to find the magnitude and direction of the </a:t>
                </a:r>
                <a:r>
                  <a:rPr lang="en-US" b="1" dirty="0"/>
                  <a:t>moment vector </a:t>
                </a:r>
                <a:r>
                  <a:rPr lang="en-US" dirty="0"/>
                  <a:t>in one calculation.</a:t>
                </a:r>
              </a:p>
              <a:p>
                <a:r>
                  <a:rPr lang="en-US" dirty="0"/>
                  <a:t>This alternate method may seem overly complicated for simple moment calculations, but it is much easier to use for </a:t>
                </a:r>
                <a:r>
                  <a:rPr lang="en-US" b="1" dirty="0"/>
                  <a:t>complex 3D moment calculations</a:t>
                </a:r>
                <a:r>
                  <a:rPr lang="en-US" dirty="0"/>
                  <a:t>, where perpendicular distances and the axis of rotation are not obvious.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FDF89-48DC-4D57-B14C-7DC4F40C1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1481" t="-3333" r="-2444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5E78-5733-47BB-B232-6034E35F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(Vector Calculation)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3505200"/>
                <a:ext cx="3276600" cy="32004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is the force vector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is a vector from the point we are taking the moment about to any point along the line of action of the force.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3505200"/>
                <a:ext cx="3276600" cy="3200400"/>
              </a:xfrm>
              <a:blipFill>
                <a:blip r:embed="rId2"/>
                <a:stretch>
                  <a:fillRect t="-1524" r="-2980" b="-4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Moment About a Point via the Cross Prod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30480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752601"/>
                <a:ext cx="8229600" cy="160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moment of a force about a point will be equal to...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8229600" cy="1600200"/>
              </a:xfrm>
              <a:prstGeom prst="rect">
                <a:avLst/>
              </a:prstGeom>
              <a:blipFill>
                <a:blip r:embed="rId4"/>
                <a:stretch>
                  <a:fillRect l="-1704" t="-8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cross product is a mathematical operation we can perform with any two, three dimensional vectors.</a:t>
            </a:r>
          </a:p>
          <a:p>
            <a:r>
              <a:rPr lang="en-US" dirty="0"/>
              <a:t>The result is a third vector, perpendicular to the first two, which will also have three elements.</a:t>
            </a:r>
          </a:p>
          <a:p>
            <a:r>
              <a:rPr lang="en-US" dirty="0"/>
              <a:t>It’s important to note the cross product is </a:t>
            </a:r>
            <a:r>
              <a:rPr lang="en-US" b="1" dirty="0"/>
              <a:t>not communicative</a:t>
            </a:r>
            <a:r>
              <a:rPr lang="en-US" dirty="0"/>
              <a:t>, meaning that the order does matter for the input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step in determining the cross product is to determine all three components of both the r and the F vectors.</a:t>
            </a:r>
          </a:p>
          <a:p>
            <a:pPr lvl="1"/>
            <a:r>
              <a:rPr lang="en-US" dirty="0"/>
              <a:t>Even for 2D vectors we will need to list x, y, and z components.</a:t>
            </a:r>
          </a:p>
          <a:p>
            <a:r>
              <a:rPr lang="en-US" dirty="0"/>
              <a:t>From there we can either...</a:t>
            </a:r>
          </a:p>
          <a:p>
            <a:pPr lvl="1"/>
            <a:r>
              <a:rPr lang="en-US" dirty="0"/>
              <a:t>calculate the cross product by hand,</a:t>
            </a:r>
          </a:p>
          <a:p>
            <a:pPr lvl="1"/>
            <a:r>
              <a:rPr lang="en-US" dirty="0"/>
              <a:t>or use a computer tool such as Matlab to calculate the cross product.</a:t>
            </a:r>
          </a:p>
          <a:p>
            <a:r>
              <a:rPr lang="en-US" dirty="0"/>
              <a:t>See section A 1.4 for more on calculating the cross product</a:t>
            </a:r>
          </a:p>
          <a:p>
            <a:r>
              <a:rPr lang="en-US" dirty="0"/>
              <a:t>Generally, it’s the use of computer tools that makes the cross-product calculation easier than scalar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Representation of a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1"/>
                <a:ext cx="3885984" cy="4648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calculation will spit out a three-component moment vector.</a:t>
                </a:r>
              </a:p>
              <a:p>
                <a:r>
                  <a:rPr lang="en-US" dirty="0"/>
                  <a:t>Use the Pythagorean Theorem to find the overall magnitude.</a:t>
                </a:r>
              </a:p>
              <a:p>
                <a:r>
                  <a:rPr lang="en-US" dirty="0"/>
                  <a:t>Use the right-hand rule to visualize the moment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1"/>
                <a:ext cx="3885984" cy="4648200"/>
              </a:xfrm>
              <a:blipFill>
                <a:blip r:embed="rId2"/>
                <a:stretch>
                  <a:fillRect l="-3140" t="-1444" r="-2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oment of a Force About a Point via the Cross Produ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4267200" cy="484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52551"/>
            <a:ext cx="205718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4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827D-CB52-4A22-ABF8-9B8D02EB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0130-E7DE-40E3-AD7E-C72F3750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 fontScale="92500"/>
          </a:bodyPr>
          <a:lstStyle/>
          <a:p>
            <a:r>
              <a:rPr lang="en-US" dirty="0"/>
              <a:t>What is the magnitude of the moment that the force shown below force exerts about point 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CBBAD-A76B-4CAC-A94D-03886300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 descr="http://sweetclipart.com/multisite/sweetclipart/files/refrigerator_outline.png">
            <a:extLst>
              <a:ext uri="{FF2B5EF4-FFF2-40B4-BE49-F238E27FC236}">
                <a16:creationId xmlns:a16="http://schemas.microsoft.com/office/drawing/2014/main" id="{715E0A4F-DE0E-4AEB-A26A-865017E0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67062"/>
            <a:ext cx="1738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5888A9-6C49-45A0-919C-A47A191601AF}"/>
              </a:ext>
            </a:extLst>
          </p:cNvPr>
          <p:cNvCxnSpPr>
            <a:cxnSpLocks/>
          </p:cNvCxnSpPr>
          <p:nvPr/>
        </p:nvCxnSpPr>
        <p:spPr>
          <a:xfrm>
            <a:off x="5562600" y="3167062"/>
            <a:ext cx="0" cy="3355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FB04D2-7952-4B6E-8372-9308222CE350}"/>
              </a:ext>
            </a:extLst>
          </p:cNvPr>
          <p:cNvSpPr txBox="1"/>
          <p:nvPr/>
        </p:nvSpPr>
        <p:spPr>
          <a:xfrm>
            <a:off x="5225648" y="61838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CF3115-955B-44AC-88F6-CEA79B22DD95}"/>
              </a:ext>
            </a:extLst>
          </p:cNvPr>
          <p:cNvCxnSpPr>
            <a:cxnSpLocks/>
          </p:cNvCxnSpPr>
          <p:nvPr/>
        </p:nvCxnSpPr>
        <p:spPr>
          <a:xfrm flipH="1">
            <a:off x="5357813" y="3167062"/>
            <a:ext cx="509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91D144-9BCE-49EF-B46B-BBBC80773AB6}"/>
              </a:ext>
            </a:extLst>
          </p:cNvPr>
          <p:cNvCxnSpPr>
            <a:cxnSpLocks/>
          </p:cNvCxnSpPr>
          <p:nvPr/>
        </p:nvCxnSpPr>
        <p:spPr>
          <a:xfrm flipH="1">
            <a:off x="5357813" y="6538912"/>
            <a:ext cx="509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4956C2-16D5-49BE-A2E5-3DAAA504312A}"/>
              </a:ext>
            </a:extLst>
          </p:cNvPr>
          <p:cNvCxnSpPr>
            <a:cxnSpLocks/>
          </p:cNvCxnSpPr>
          <p:nvPr/>
        </p:nvCxnSpPr>
        <p:spPr>
          <a:xfrm>
            <a:off x="3514724" y="2688431"/>
            <a:ext cx="1" cy="42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4EB901-185E-4467-BAA2-AB9E5474CA66}"/>
              </a:ext>
            </a:extLst>
          </p:cNvPr>
          <p:cNvCxnSpPr>
            <a:cxnSpLocks/>
          </p:cNvCxnSpPr>
          <p:nvPr/>
        </p:nvCxnSpPr>
        <p:spPr>
          <a:xfrm>
            <a:off x="5229224" y="2659856"/>
            <a:ext cx="1" cy="42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60E580-6568-4D42-A01A-8354732B17BD}"/>
              </a:ext>
            </a:extLst>
          </p:cNvPr>
          <p:cNvCxnSpPr>
            <a:cxnSpLocks/>
          </p:cNvCxnSpPr>
          <p:nvPr/>
        </p:nvCxnSpPr>
        <p:spPr>
          <a:xfrm>
            <a:off x="3514724" y="2900362"/>
            <a:ext cx="171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12184B-46D4-4E9B-AC65-C7EAADC5FC92}"/>
              </a:ext>
            </a:extLst>
          </p:cNvPr>
          <p:cNvSpPr txBox="1"/>
          <p:nvPr/>
        </p:nvSpPr>
        <p:spPr>
          <a:xfrm>
            <a:off x="4102509" y="273236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C9764B-7BB2-4B3C-A842-ACF4C3268FF8}"/>
              </a:ext>
            </a:extLst>
          </p:cNvPr>
          <p:cNvSpPr txBox="1"/>
          <p:nvPr/>
        </p:nvSpPr>
        <p:spPr>
          <a:xfrm>
            <a:off x="5243200" y="4668321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1.8 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E60453-F4C9-4EA8-A667-A9DF4A0E51B9}"/>
              </a:ext>
            </a:extLst>
          </p:cNvPr>
          <p:cNvCxnSpPr>
            <a:cxnSpLocks/>
          </p:cNvCxnSpPr>
          <p:nvPr/>
        </p:nvCxnSpPr>
        <p:spPr>
          <a:xfrm>
            <a:off x="2590800" y="3167062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0CF974-6D2C-4B9B-B9A2-ACF719E69F49}"/>
              </a:ext>
            </a:extLst>
          </p:cNvPr>
          <p:cNvSpPr txBox="1"/>
          <p:nvPr/>
        </p:nvSpPr>
        <p:spPr>
          <a:xfrm>
            <a:off x="1970117" y="2982396"/>
            <a:ext cx="62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N</a:t>
            </a:r>
          </a:p>
        </p:txBody>
      </p:sp>
    </p:spTree>
    <p:extLst>
      <p:ext uri="{BB962C8B-B14F-4D97-AF65-F5344CB8AC3E}">
        <p14:creationId xmlns:p14="http://schemas.microsoft.com/office/powerpoint/2010/main" val="406814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93680C3F-4752-4D1B-8745-B44DD3A4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03" y="2841524"/>
            <a:ext cx="5195794" cy="37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40A6F-BD48-4214-A414-7DDA296F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a Force About a Point</a:t>
            </a:r>
            <a:br>
              <a:rPr lang="en-US" dirty="0"/>
            </a:br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7AC4-9B49-4A69-B5FC-365EAB9A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magnitude of the moment that this force exerts…</a:t>
            </a:r>
          </a:p>
          <a:p>
            <a:pPr lvl="1"/>
            <a:r>
              <a:rPr lang="en-US" dirty="0"/>
              <a:t>about point A?</a:t>
            </a:r>
          </a:p>
          <a:p>
            <a:pPr lvl="1"/>
            <a:r>
              <a:rPr lang="en-US" dirty="0"/>
              <a:t>about point B?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85178-95F8-4548-92A6-36793618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88403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586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MA_Template</vt:lpstr>
      <vt:lpstr>Moment of a Force About a Point (vector calculation)</vt:lpstr>
      <vt:lpstr>Moment of a Force About a Point (Vector Calculations)</vt:lpstr>
      <vt:lpstr>Moment of a Force About a Point (Vector Calculation)</vt:lpstr>
      <vt:lpstr>The Cross Product</vt:lpstr>
      <vt:lpstr>Calculating The Cross Product</vt:lpstr>
      <vt:lpstr>Vector Representation of a Moment</vt:lpstr>
      <vt:lpstr>Thanks for Watching</vt:lpstr>
      <vt:lpstr>Moment of a Force About a Point Worked Example</vt:lpstr>
      <vt:lpstr>Moment of a Force About a Point Worked Example</vt:lpstr>
      <vt:lpstr>Moment of a Force About a Point Worked Example</vt:lpstr>
      <vt:lpstr>Moment of a Force About a Point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8</cp:revision>
  <dcterms:created xsi:type="dcterms:W3CDTF">2020-08-21T15:23:22Z</dcterms:created>
  <dcterms:modified xsi:type="dcterms:W3CDTF">2021-08-30T18:35:13Z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