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0"/>
  </p:notesMasterIdLst>
  <p:sldIdLst>
    <p:sldId id="256" r:id="rId3"/>
    <p:sldId id="342" r:id="rId4"/>
    <p:sldId id="340" r:id="rId5"/>
    <p:sldId id="341" r:id="rId6"/>
    <p:sldId id="297" r:id="rId7"/>
    <p:sldId id="298" r:id="rId8"/>
    <p:sldId id="343" r:id="rId9"/>
    <p:sldId id="299" r:id="rId10"/>
    <p:sldId id="344" r:id="rId11"/>
    <p:sldId id="271" r:id="rId12"/>
    <p:sldId id="345" r:id="rId13"/>
    <p:sldId id="301" r:id="rId14"/>
    <p:sldId id="346" r:id="rId15"/>
    <p:sldId id="302" r:id="rId16"/>
    <p:sldId id="349" r:id="rId17"/>
    <p:sldId id="347" r:id="rId18"/>
    <p:sldId id="304" r:id="rId19"/>
    <p:sldId id="348" r:id="rId20"/>
    <p:sldId id="350" r:id="rId21"/>
    <p:sldId id="303" r:id="rId22"/>
    <p:sldId id="305" r:id="rId23"/>
    <p:sldId id="306" r:id="rId24"/>
    <p:sldId id="307" r:id="rId25"/>
    <p:sldId id="351" r:id="rId26"/>
    <p:sldId id="352" r:id="rId27"/>
    <p:sldId id="308" r:id="rId28"/>
    <p:sldId id="309" r:id="rId29"/>
    <p:sldId id="353" r:id="rId30"/>
    <p:sldId id="310" r:id="rId31"/>
    <p:sldId id="356" r:id="rId32"/>
    <p:sldId id="311" r:id="rId33"/>
    <p:sldId id="312" r:id="rId34"/>
    <p:sldId id="355" r:id="rId35"/>
    <p:sldId id="354" r:id="rId36"/>
    <p:sldId id="314" r:id="rId37"/>
    <p:sldId id="334" r:id="rId38"/>
    <p:sldId id="315" r:id="rId39"/>
    <p:sldId id="316" r:id="rId40"/>
    <p:sldId id="361" r:id="rId41"/>
    <p:sldId id="318" r:id="rId42"/>
    <p:sldId id="319" r:id="rId43"/>
    <p:sldId id="364" r:id="rId44"/>
    <p:sldId id="365" r:id="rId45"/>
    <p:sldId id="322" r:id="rId46"/>
    <p:sldId id="323" r:id="rId47"/>
    <p:sldId id="366" r:id="rId48"/>
    <p:sldId id="324" r:id="rId49"/>
    <p:sldId id="325" r:id="rId50"/>
    <p:sldId id="326" r:id="rId51"/>
    <p:sldId id="367" r:id="rId52"/>
    <p:sldId id="327" r:id="rId53"/>
    <p:sldId id="369" r:id="rId54"/>
    <p:sldId id="328" r:id="rId55"/>
    <p:sldId id="329" r:id="rId56"/>
    <p:sldId id="330" r:id="rId57"/>
    <p:sldId id="331" r:id="rId58"/>
    <p:sldId id="257" r:id="rId59"/>
    <p:sldId id="258" r:id="rId60"/>
    <p:sldId id="259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80" r:id="rId71"/>
    <p:sldId id="279" r:id="rId72"/>
    <p:sldId id="370" r:id="rId73"/>
    <p:sldId id="281" r:id="rId74"/>
    <p:sldId id="282" r:id="rId75"/>
    <p:sldId id="285" r:id="rId76"/>
    <p:sldId id="286" r:id="rId77"/>
    <p:sldId id="287" r:id="rId78"/>
    <p:sldId id="288" r:id="rId79"/>
    <p:sldId id="289" r:id="rId80"/>
    <p:sldId id="371" r:id="rId81"/>
    <p:sldId id="269" r:id="rId82"/>
    <p:sldId id="272" r:id="rId83"/>
    <p:sldId id="270" r:id="rId84"/>
    <p:sldId id="273" r:id="rId85"/>
    <p:sldId id="372" r:id="rId86"/>
    <p:sldId id="274" r:id="rId87"/>
    <p:sldId id="338" r:id="rId88"/>
    <p:sldId id="278" r:id="rId89"/>
    <p:sldId id="277" r:id="rId90"/>
    <p:sldId id="283" r:id="rId91"/>
    <p:sldId id="284" r:id="rId92"/>
    <p:sldId id="290" r:id="rId93"/>
    <p:sldId id="292" r:id="rId94"/>
    <p:sldId id="291" r:id="rId95"/>
    <p:sldId id="293" r:id="rId96"/>
    <p:sldId id="294" r:id="rId97"/>
    <p:sldId id="339" r:id="rId98"/>
    <p:sldId id="295" r:id="rId99"/>
    <p:sldId id="296" r:id="rId100"/>
    <p:sldId id="357" r:id="rId101"/>
    <p:sldId id="332" r:id="rId102"/>
    <p:sldId id="335" r:id="rId103"/>
    <p:sldId id="333" r:id="rId104"/>
    <p:sldId id="358" r:id="rId105"/>
    <p:sldId id="360" r:id="rId106"/>
    <p:sldId id="359" r:id="rId107"/>
    <p:sldId id="337" r:id="rId108"/>
    <p:sldId id="275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1.gi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Map Homework Problem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3428543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rot="2100000" flipV="1">
            <a:off x="264968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33023A-B20D-4B57-BF64-B8090A0FDA69}"/>
              </a:ext>
            </a:extLst>
          </p:cNvPr>
          <p:cNvCxnSpPr>
            <a:cxnSpLocks/>
          </p:cNvCxnSpPr>
          <p:nvPr/>
        </p:nvCxnSpPr>
        <p:spPr>
          <a:xfrm rot="2100000" flipV="1">
            <a:off x="331397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1B498-B40F-42CC-A832-0141DE660415}"/>
              </a:ext>
            </a:extLst>
          </p:cNvPr>
          <p:cNvCxnSpPr>
            <a:cxnSpLocks/>
          </p:cNvCxnSpPr>
          <p:nvPr/>
        </p:nvCxnSpPr>
        <p:spPr>
          <a:xfrm rot="2100000" flipV="1">
            <a:off x="397825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5ADA3-70B3-44FC-B567-16712EAFE2E7}"/>
              </a:ext>
            </a:extLst>
          </p:cNvPr>
          <p:cNvCxnSpPr>
            <a:cxnSpLocks/>
          </p:cNvCxnSpPr>
          <p:nvPr/>
        </p:nvCxnSpPr>
        <p:spPr>
          <a:xfrm rot="2100000" flipV="1">
            <a:off x="464254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9BC0-89A2-404C-A325-4D14AA55CD1C}"/>
              </a:ext>
            </a:extLst>
          </p:cNvPr>
          <p:cNvCxnSpPr>
            <a:cxnSpLocks/>
          </p:cNvCxnSpPr>
          <p:nvPr/>
        </p:nvCxnSpPr>
        <p:spPr>
          <a:xfrm rot="2100000" flipV="1">
            <a:off x="5306831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B6EE8-86E4-4D9E-B69C-3D8D0E310310}"/>
              </a:ext>
            </a:extLst>
          </p:cNvPr>
          <p:cNvCxnSpPr>
            <a:cxnSpLocks/>
          </p:cNvCxnSpPr>
          <p:nvPr/>
        </p:nvCxnSpPr>
        <p:spPr>
          <a:xfrm rot="2100000" flipV="1">
            <a:off x="597111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1D8EA8-FD1F-4CFE-B5E9-DEF2342CD72C}"/>
              </a:ext>
            </a:extLst>
          </p:cNvPr>
          <p:cNvCxnSpPr>
            <a:cxnSpLocks/>
          </p:cNvCxnSpPr>
          <p:nvPr/>
        </p:nvCxnSpPr>
        <p:spPr>
          <a:xfrm rot="2100000" flipV="1">
            <a:off x="663540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80188-1650-4DD4-AF35-924A6C4FB711}"/>
              </a:ext>
            </a:extLst>
          </p:cNvPr>
          <p:cNvCxnSpPr>
            <a:cxnSpLocks/>
          </p:cNvCxnSpPr>
          <p:nvPr/>
        </p:nvCxnSpPr>
        <p:spPr>
          <a:xfrm rot="2100000" flipV="1">
            <a:off x="729968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AE46F-69C0-454F-A3D8-AD40BA336273}"/>
              </a:ext>
            </a:extLst>
          </p:cNvPr>
          <p:cNvCxnSpPr>
            <a:cxnSpLocks/>
          </p:cNvCxnSpPr>
          <p:nvPr/>
        </p:nvCxnSpPr>
        <p:spPr>
          <a:xfrm rot="2100000" flipV="1">
            <a:off x="796397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98D32D-A9ED-40D8-8443-F5B8E3B72C51}"/>
              </a:ext>
            </a:extLst>
          </p:cNvPr>
          <p:cNvCxnSpPr>
            <a:cxnSpLocks/>
          </p:cNvCxnSpPr>
          <p:nvPr/>
        </p:nvCxnSpPr>
        <p:spPr>
          <a:xfrm rot="2100000" flipV="1">
            <a:off x="8628260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4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ttsburgh incline">
            <a:extLst>
              <a:ext uri="{FF2B5EF4-FFF2-40B4-BE49-F238E27FC236}">
                <a16:creationId xmlns:a16="http://schemas.microsoft.com/office/drawing/2014/main" id="{E8C843BB-E802-44FF-9CEF-F006424F4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7" y="1960880"/>
            <a:ext cx="391858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132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270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6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1840014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7253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2995000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28264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bench grinder">
            <a:extLst>
              <a:ext uri="{FF2B5EF4-FFF2-40B4-BE49-F238E27FC236}">
                <a16:creationId xmlns:a16="http://schemas.microsoft.com/office/drawing/2014/main" id="{CFA14160-2340-4FE8-845E-FF8DACA659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/>
          <a:stretch/>
        </p:blipFill>
        <p:spPr bwMode="auto">
          <a:xfrm>
            <a:off x="4981257" y="2613660"/>
            <a:ext cx="2229485" cy="163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0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26994219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18459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2229882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696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25947574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27413356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1233</Words>
  <Application>Microsoft Office PowerPoint</Application>
  <PresentationFormat>Widescreen</PresentationFormat>
  <Paragraphs>659</Paragraphs>
  <Slides>107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Calibri Light</vt:lpstr>
      <vt:lpstr>Cambria Math</vt:lpstr>
      <vt:lpstr>Office Theme</vt:lpstr>
      <vt:lpstr>1_Office Theme</vt:lpstr>
      <vt:lpstr>Mechanics Map Homework Problem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178</cp:revision>
  <dcterms:created xsi:type="dcterms:W3CDTF">2016-12-20T19:33:42Z</dcterms:created>
  <dcterms:modified xsi:type="dcterms:W3CDTF">2020-12-31T14:58:21Z</dcterms:modified>
</cp:coreProperties>
</file>