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E1866-5236-43F9-B995-3A3126884F6E}" v="8" dt="2020-05-18T18:28:1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0216" autoAdjust="0"/>
  </p:normalViewPr>
  <p:slideViewPr>
    <p:cSldViewPr>
      <p:cViewPr varScale="1">
        <p:scale>
          <a:sx n="67" d="100"/>
          <a:sy n="67" d="100"/>
        </p:scale>
        <p:origin x="12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7DBE1866-5236-43F9-B995-3A3126884F6E}"/>
    <pc:docChg chg="undo custSel delSld modSld">
      <pc:chgData name="Moore, Jacob Preston" userId="fdd3fd0f-c483-48c9-988d-7deb216763fd" providerId="ADAL" clId="{7DBE1866-5236-43F9-B995-3A3126884F6E}" dt="2020-05-18T19:19:10.562" v="139" actId="478"/>
      <pc:docMkLst>
        <pc:docMk/>
      </pc:docMkLst>
      <pc:sldChg chg="addSp delSp modSp">
        <pc:chgData name="Moore, Jacob Preston" userId="fdd3fd0f-c483-48c9-988d-7deb216763fd" providerId="ADAL" clId="{7DBE1866-5236-43F9-B995-3A3126884F6E}" dt="2020-05-18T16:01:04.773" v="20" actId="1076"/>
        <pc:sldMkLst>
          <pc:docMk/>
          <pc:sldMk cId="4110917876" sldId="257"/>
        </pc:sldMkLst>
        <pc:spChg chg="add mod">
          <ac:chgData name="Moore, Jacob Preston" userId="fdd3fd0f-c483-48c9-988d-7deb216763fd" providerId="ADAL" clId="{7DBE1866-5236-43F9-B995-3A3126884F6E}" dt="2020-05-18T15:32:28.422" v="15" actId="1076"/>
          <ac:spMkLst>
            <pc:docMk/>
            <pc:sldMk cId="4110917876" sldId="257"/>
            <ac:spMk id="3" creationId="{3DB2A918-02B9-43AF-B98F-290D9AF95F99}"/>
          </ac:spMkLst>
        </pc:spChg>
        <pc:spChg chg="mod">
          <ac:chgData name="Moore, Jacob Preston" userId="fdd3fd0f-c483-48c9-988d-7deb216763fd" providerId="ADAL" clId="{7DBE1866-5236-43F9-B995-3A3126884F6E}" dt="2020-05-18T16:01:04.773" v="20" actId="1076"/>
          <ac:spMkLst>
            <pc:docMk/>
            <pc:sldMk cId="4110917876" sldId="257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6:00:57.143" v="18" actId="1076"/>
          <ac:spMkLst>
            <pc:docMk/>
            <pc:sldMk cId="4110917876" sldId="257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5T14:10:08.630" v="0" actId="20577"/>
          <ac:spMkLst>
            <pc:docMk/>
            <pc:sldMk cId="4110917876" sldId="257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5T14:10:15.058" v="3" actId="20577"/>
          <ac:spMkLst>
            <pc:docMk/>
            <pc:sldMk cId="4110917876" sldId="257"/>
            <ac:spMk id="28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5:31:44.198" v="8" actId="478"/>
          <ac:spMkLst>
            <pc:docMk/>
            <pc:sldMk cId="4110917876" sldId="257"/>
            <ac:spMk id="31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6:00:49.178" v="16" actId="478"/>
          <ac:spMkLst>
            <pc:docMk/>
            <pc:sldMk cId="4110917876" sldId="257"/>
            <ac:spMk id="1030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6:00:52.974" v="17" actId="14100"/>
          <ac:cxnSpMkLst>
            <pc:docMk/>
            <pc:sldMk cId="4110917876" sldId="257"/>
            <ac:cxnSpMk id="4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6:01:00.932" v="19" actId="14100"/>
          <ac:cxnSpMkLst>
            <pc:docMk/>
            <pc:sldMk cId="4110917876" sldId="257"/>
            <ac:cxnSpMk id="5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7:05:43.273" v="53" actId="478"/>
        <pc:sldMkLst>
          <pc:docMk/>
          <pc:sldMk cId="1244581051" sldId="258"/>
        </pc:sldMkLst>
        <pc:spChg chg="mod">
          <ac:chgData name="Moore, Jacob Preston" userId="fdd3fd0f-c483-48c9-988d-7deb216763fd" providerId="ADAL" clId="{7DBE1866-5236-43F9-B995-3A3126884F6E}" dt="2020-05-18T17:04:01.508" v="42" actId="1076"/>
          <ac:spMkLst>
            <pc:docMk/>
            <pc:sldMk cId="1244581051" sldId="258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4:25.162" v="48" actId="1076"/>
          <ac:spMkLst>
            <pc:docMk/>
            <pc:sldMk cId="1244581051" sldId="258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3:32.530" v="31" actId="1076"/>
          <ac:spMkLst>
            <pc:docMk/>
            <pc:sldMk cId="1244581051" sldId="258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3:26.085" v="28" actId="20577"/>
          <ac:spMkLst>
            <pc:docMk/>
            <pc:sldMk cId="1244581051" sldId="258"/>
            <ac:spMk id="28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05:43.273" v="53" actId="478"/>
          <ac:spMkLst>
            <pc:docMk/>
            <pc:sldMk cId="1244581051" sldId="258"/>
            <ac:spMk id="31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7:05:38.187" v="52" actId="1076"/>
          <ac:spMkLst>
            <pc:docMk/>
            <pc:sldMk cId="1244581051" sldId="258"/>
            <ac:spMk id="32" creationId="{5E70C3A4-9D8C-41FA-86B5-9A2D5C112718}"/>
          </ac:spMkLst>
        </pc:spChg>
        <pc:spChg chg="del">
          <ac:chgData name="Moore, Jacob Preston" userId="fdd3fd0f-c483-48c9-988d-7deb216763fd" providerId="ADAL" clId="{7DBE1866-5236-43F9-B995-3A3126884F6E}" dt="2020-05-18T17:03:04.141" v="22" actId="478"/>
          <ac:spMkLst>
            <pc:docMk/>
            <pc:sldMk cId="1244581051" sldId="258"/>
            <ac:spMk id="1030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04:21.035" v="47" actId="1038"/>
          <ac:cxnSpMkLst>
            <pc:docMk/>
            <pc:sldMk cId="1244581051" sldId="258"/>
            <ac:cxnSpMk id="4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04:08.896" v="44" actId="14100"/>
          <ac:cxnSpMkLst>
            <pc:docMk/>
            <pc:sldMk cId="1244581051" sldId="258"/>
            <ac:cxnSpMk id="5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7:06:54.791" v="74" actId="1076"/>
        <pc:sldMkLst>
          <pc:docMk/>
          <pc:sldMk cId="1965587850" sldId="259"/>
        </pc:sldMkLst>
        <pc:spChg chg="mod">
          <ac:chgData name="Moore, Jacob Preston" userId="fdd3fd0f-c483-48c9-988d-7deb216763fd" providerId="ADAL" clId="{7DBE1866-5236-43F9-B995-3A3126884F6E}" dt="2020-05-18T17:06:08.783" v="59" actId="313"/>
          <ac:spMkLst>
            <pc:docMk/>
            <pc:sldMk cId="1965587850" sldId="259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6:18.439" v="64" actId="1076"/>
          <ac:spMkLst>
            <pc:docMk/>
            <pc:sldMk cId="1965587850" sldId="259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6:36.539" v="72" actId="20577"/>
          <ac:spMkLst>
            <pc:docMk/>
            <pc:sldMk cId="1965587850" sldId="259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6:32.666" v="69" actId="20577"/>
          <ac:spMkLst>
            <pc:docMk/>
            <pc:sldMk cId="1965587850" sldId="259"/>
            <ac:spMk id="28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7:06:54.791" v="74" actId="1076"/>
          <ac:spMkLst>
            <pc:docMk/>
            <pc:sldMk cId="1965587850" sldId="259"/>
            <ac:spMk id="31" creationId="{DDD46951-6328-4272-80B1-DF7F647F3C69}"/>
          </ac:spMkLst>
        </pc:spChg>
        <pc:spChg chg="del">
          <ac:chgData name="Moore, Jacob Preston" userId="fdd3fd0f-c483-48c9-988d-7deb216763fd" providerId="ADAL" clId="{7DBE1866-5236-43F9-B995-3A3126884F6E}" dt="2020-05-18T17:06:26.254" v="66" actId="478"/>
          <ac:spMkLst>
            <pc:docMk/>
            <pc:sldMk cId="1965587850" sldId="259"/>
            <ac:spMk id="39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06:22.197" v="65" actId="478"/>
          <ac:spMkLst>
            <pc:docMk/>
            <pc:sldMk cId="1965587850" sldId="259"/>
            <ac:spMk id="1030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05:59.213" v="55" actId="14100"/>
          <ac:cxnSpMkLst>
            <pc:docMk/>
            <pc:sldMk cId="1965587850" sldId="259"/>
            <ac:cxnSpMk id="4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06:03.907" v="56" actId="14100"/>
          <ac:cxnSpMkLst>
            <pc:docMk/>
            <pc:sldMk cId="1965587850" sldId="259"/>
            <ac:cxnSpMk id="5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8:24:36.141" v="106" actId="1076"/>
        <pc:sldMkLst>
          <pc:docMk/>
          <pc:sldMk cId="1016120962" sldId="260"/>
        </pc:sldMkLst>
        <pc:spChg chg="mod">
          <ac:chgData name="Moore, Jacob Preston" userId="fdd3fd0f-c483-48c9-988d-7deb216763fd" providerId="ADAL" clId="{7DBE1866-5236-43F9-B995-3A3126884F6E}" dt="2020-05-18T17:19:10.038" v="81" actId="1076"/>
          <ac:spMkLst>
            <pc:docMk/>
            <pc:sldMk cId="1016120962" sldId="260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19:15.079" v="82" actId="1076"/>
          <ac:spMkLst>
            <pc:docMk/>
            <pc:sldMk cId="1016120962" sldId="260"/>
            <ac:spMk id="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19:19.603" v="83" actId="478"/>
          <ac:spMkLst>
            <pc:docMk/>
            <pc:sldMk cId="1016120962" sldId="260"/>
            <ac:spMk id="11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4:36.141" v="106" actId="1076"/>
          <ac:spMkLst>
            <pc:docMk/>
            <pc:sldMk cId="1016120962" sldId="260"/>
            <ac:spMk id="14" creationId="{AF06666A-B871-4D79-9841-B57803B387A6}"/>
          </ac:spMkLst>
        </pc:spChg>
        <pc:spChg chg="del">
          <ac:chgData name="Moore, Jacob Preston" userId="fdd3fd0f-c483-48c9-988d-7deb216763fd" providerId="ADAL" clId="{7DBE1866-5236-43F9-B995-3A3126884F6E}" dt="2020-05-18T17:18:54.252" v="76" actId="478"/>
          <ac:spMkLst>
            <pc:docMk/>
            <pc:sldMk cId="1016120962" sldId="260"/>
            <ac:spMk id="22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19:00.861" v="79" actId="14100"/>
          <ac:cxnSpMkLst>
            <pc:docMk/>
            <pc:sldMk cId="1016120962" sldId="260"/>
            <ac:cxnSpMk id="3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19:06.500" v="80" actId="14100"/>
          <ac:cxnSpMkLst>
            <pc:docMk/>
            <pc:sldMk cId="1016120962" sldId="260"/>
            <ac:cxnSpMk id="4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8:24:48.423" v="110" actId="1076"/>
        <pc:sldMkLst>
          <pc:docMk/>
          <pc:sldMk cId="4189443870" sldId="262"/>
        </pc:sldMkLst>
        <pc:spChg chg="mod">
          <ac:chgData name="Moore, Jacob Preston" userId="fdd3fd0f-c483-48c9-988d-7deb216763fd" providerId="ADAL" clId="{7DBE1866-5236-43F9-B995-3A3126884F6E}" dt="2020-05-18T18:20:35.727" v="102" actId="313"/>
          <ac:spMkLst>
            <pc:docMk/>
            <pc:sldMk cId="4189443870" sldId="262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8:20:32.509" v="100" actId="20577"/>
          <ac:spMkLst>
            <pc:docMk/>
            <pc:sldMk cId="4189443870" sldId="262"/>
            <ac:spMk id="1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0:48.887" v="103" actId="478"/>
          <ac:spMkLst>
            <pc:docMk/>
            <pc:sldMk cId="4189443870" sldId="262"/>
            <ac:spMk id="17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0:52.934" v="104" actId="478"/>
          <ac:spMkLst>
            <pc:docMk/>
            <pc:sldMk cId="4189443870" sldId="262"/>
            <ac:spMk id="22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4:48.423" v="110" actId="1076"/>
          <ac:spMkLst>
            <pc:docMk/>
            <pc:sldMk cId="4189443870" sldId="262"/>
            <ac:spMk id="23" creationId="{34ADE92C-BDDA-4988-83AA-3A7E1694D66B}"/>
          </ac:spMkLst>
        </pc:spChg>
      </pc:sldChg>
      <pc:sldChg chg="addSp delSp modSp">
        <pc:chgData name="Moore, Jacob Preston" userId="fdd3fd0f-c483-48c9-988d-7deb216763fd" providerId="ADAL" clId="{7DBE1866-5236-43F9-B995-3A3126884F6E}" dt="2020-05-18T19:00:21.416" v="136" actId="313"/>
        <pc:sldMkLst>
          <pc:docMk/>
          <pc:sldMk cId="909610768" sldId="263"/>
        </pc:sldMkLst>
        <pc:spChg chg="mod">
          <ac:chgData name="Moore, Jacob Preston" userId="fdd3fd0f-c483-48c9-988d-7deb216763fd" providerId="ADAL" clId="{7DBE1866-5236-43F9-B995-3A3126884F6E}" dt="2020-05-18T19:00:18.215" v="134" actId="313"/>
          <ac:spMkLst>
            <pc:docMk/>
            <pc:sldMk cId="909610768" sldId="263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9:00:21.416" v="136" actId="313"/>
          <ac:spMkLst>
            <pc:docMk/>
            <pc:sldMk cId="909610768" sldId="263"/>
            <ac:spMk id="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7:22.191" v="111" actId="478"/>
          <ac:spMkLst>
            <pc:docMk/>
            <pc:sldMk cId="909610768" sldId="263"/>
            <ac:spMk id="22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8:27:57.857" v="127" actId="1076"/>
          <ac:spMkLst>
            <pc:docMk/>
            <pc:sldMk cId="909610768" sldId="263"/>
            <ac:spMk id="24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7:28.059" v="112" actId="478"/>
          <ac:spMkLst>
            <pc:docMk/>
            <pc:sldMk cId="909610768" sldId="263"/>
            <ac:spMk id="25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7:50.305" v="126" actId="1076"/>
          <ac:spMkLst>
            <pc:docMk/>
            <pc:sldMk cId="909610768" sldId="263"/>
            <ac:spMk id="26" creationId="{3F9A2EDF-43F0-4A58-AE98-F00A345BDD35}"/>
          </ac:spMkLst>
        </pc:spChg>
        <pc:spChg chg="mod">
          <ac:chgData name="Moore, Jacob Preston" userId="fdd3fd0f-c483-48c9-988d-7deb216763fd" providerId="ADAL" clId="{7DBE1866-5236-43F9-B995-3A3126884F6E}" dt="2020-05-18T18:27:35.905" v="118" actId="20577"/>
          <ac:spMkLst>
            <pc:docMk/>
            <pc:sldMk cId="909610768" sldId="263"/>
            <ac:spMk id="2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8:27:31.839" v="115" actId="20577"/>
          <ac:spMkLst>
            <pc:docMk/>
            <pc:sldMk cId="909610768" sldId="263"/>
            <ac:spMk id="32" creationId="{00000000-0000-0000-0000-000000000000}"/>
          </ac:spMkLst>
        </pc:spChg>
      </pc:sldChg>
      <pc:sldChg chg="addSp delSp modSp">
        <pc:chgData name="Moore, Jacob Preston" userId="fdd3fd0f-c483-48c9-988d-7deb216763fd" providerId="ADAL" clId="{7DBE1866-5236-43F9-B995-3A3126884F6E}" dt="2020-05-18T19:19:10.562" v="139" actId="478"/>
        <pc:sldMkLst>
          <pc:docMk/>
          <pc:sldMk cId="1427143183" sldId="264"/>
        </pc:sldMkLst>
        <pc:spChg chg="del">
          <ac:chgData name="Moore, Jacob Preston" userId="fdd3fd0f-c483-48c9-988d-7deb216763fd" providerId="ADAL" clId="{7DBE1866-5236-43F9-B995-3A3126884F6E}" dt="2020-05-18T19:19:10.562" v="139" actId="478"/>
          <ac:spMkLst>
            <pc:docMk/>
            <pc:sldMk cId="1427143183" sldId="264"/>
            <ac:spMk id="16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8:13.673" v="129" actId="1076"/>
          <ac:spMkLst>
            <pc:docMk/>
            <pc:sldMk cId="1427143183" sldId="264"/>
            <ac:spMk id="18" creationId="{56CC549B-D6D7-45F5-9A5B-5AB93F30D133}"/>
          </ac:spMkLst>
        </pc:spChg>
        <pc:spChg chg="del">
          <ac:chgData name="Moore, Jacob Preston" userId="fdd3fd0f-c483-48c9-988d-7deb216763fd" providerId="ADAL" clId="{7DBE1866-5236-43F9-B995-3A3126884F6E}" dt="2020-05-18T18:28:19.072" v="130" actId="478"/>
          <ac:spMkLst>
            <pc:docMk/>
            <pc:sldMk cId="1427143183" sldId="264"/>
            <ac:spMk id="22" creationId="{00000000-0000-0000-0000-000000000000}"/>
          </ac:spMkLst>
        </pc:spChg>
      </pc:sldChg>
      <pc:sldChg chg="addSp delSp modSp">
        <pc:chgData name="Moore, Jacob Preston" userId="fdd3fd0f-c483-48c9-988d-7deb216763fd" providerId="ADAL" clId="{7DBE1866-5236-43F9-B995-3A3126884F6E}" dt="2020-05-18T18:24:42.870" v="108" actId="1076"/>
        <pc:sldMkLst>
          <pc:docMk/>
          <pc:sldMk cId="122871786" sldId="265"/>
        </pc:sldMkLst>
        <pc:spChg chg="mod">
          <ac:chgData name="Moore, Jacob Preston" userId="fdd3fd0f-c483-48c9-988d-7deb216763fd" providerId="ADAL" clId="{7DBE1866-5236-43F9-B995-3A3126884F6E}" dt="2020-05-18T17:39:14.453" v="94" actId="1076"/>
          <ac:spMkLst>
            <pc:docMk/>
            <pc:sldMk cId="122871786" sldId="265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39:04.329" v="92" actId="1036"/>
          <ac:spMkLst>
            <pc:docMk/>
            <pc:sldMk cId="122871786" sldId="265"/>
            <ac:spMk id="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38:55.845" v="86" actId="478"/>
          <ac:spMkLst>
            <pc:docMk/>
            <pc:sldMk cId="122871786" sldId="265"/>
            <ac:spMk id="14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4:42.870" v="108" actId="1076"/>
          <ac:spMkLst>
            <pc:docMk/>
            <pc:sldMk cId="122871786" sldId="265"/>
            <ac:spMk id="16" creationId="{C0ED045F-9713-4815-BE6F-748BE84667F7}"/>
          </ac:spMkLst>
        </pc:spChg>
        <pc:spChg chg="del">
          <ac:chgData name="Moore, Jacob Preston" userId="fdd3fd0f-c483-48c9-988d-7deb216763fd" providerId="ADAL" clId="{7DBE1866-5236-43F9-B995-3A3126884F6E}" dt="2020-05-18T17:38:49.426" v="85" actId="478"/>
          <ac:spMkLst>
            <pc:docMk/>
            <pc:sldMk cId="122871786" sldId="265"/>
            <ac:spMk id="22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39:32.187" v="98" actId="1038"/>
          <ac:cxnSpMkLst>
            <pc:docMk/>
            <pc:sldMk cId="122871786" sldId="265"/>
            <ac:cxnSpMk id="3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39:20.121" v="95" actId="14100"/>
          <ac:cxnSpMkLst>
            <pc:docMk/>
            <pc:sldMk cId="122871786" sldId="265"/>
            <ac:cxnSpMk id="4" creationId="{00000000-0000-0000-0000-000000000000}"/>
          </ac:cxnSpMkLst>
        </pc:cxnChg>
      </pc:sldChg>
      <pc:sldChg chg="del">
        <pc:chgData name="Moore, Jacob Preston" userId="fdd3fd0f-c483-48c9-988d-7deb216763fd" providerId="ADAL" clId="{7DBE1866-5236-43F9-B995-3A3126884F6E}" dt="2020-05-18T17:02:58.573" v="21" actId="2696"/>
        <pc:sldMkLst>
          <pc:docMk/>
          <pc:sldMk cId="3783463410" sldId="266"/>
        </pc:sldMkLst>
      </pc:sldChg>
      <pc:sldChg chg="del">
        <pc:chgData name="Moore, Jacob Preston" userId="fdd3fd0f-c483-48c9-988d-7deb216763fd" providerId="ADAL" clId="{7DBE1866-5236-43F9-B995-3A3126884F6E}" dt="2020-05-18T17:05:46.899" v="54" actId="2696"/>
        <pc:sldMkLst>
          <pc:docMk/>
          <pc:sldMk cId="539095507" sldId="267"/>
        </pc:sldMkLst>
      </pc:sldChg>
      <pc:sldChg chg="del">
        <pc:chgData name="Moore, Jacob Preston" userId="fdd3fd0f-c483-48c9-988d-7deb216763fd" providerId="ADAL" clId="{7DBE1866-5236-43F9-B995-3A3126884F6E}" dt="2020-05-18T17:18:43.908" v="75" actId="2696"/>
        <pc:sldMkLst>
          <pc:docMk/>
          <pc:sldMk cId="809878016" sldId="268"/>
        </pc:sldMkLst>
      </pc:sldChg>
      <pc:sldChg chg="del">
        <pc:chgData name="Moore, Jacob Preston" userId="fdd3fd0f-c483-48c9-988d-7deb216763fd" providerId="ADAL" clId="{7DBE1866-5236-43F9-B995-3A3126884F6E}" dt="2020-05-18T17:38:44.076" v="84" actId="2696"/>
        <pc:sldMkLst>
          <pc:docMk/>
          <pc:sldMk cId="2007505658" sldId="269"/>
        </pc:sldMkLst>
      </pc:sldChg>
      <pc:sldChg chg="del">
        <pc:chgData name="Moore, Jacob Preston" userId="fdd3fd0f-c483-48c9-988d-7deb216763fd" providerId="ADAL" clId="{7DBE1866-5236-43F9-B995-3A3126884F6E}" dt="2020-05-18T18:20:25.883" v="99" actId="2696"/>
        <pc:sldMkLst>
          <pc:docMk/>
          <pc:sldMk cId="2852413842" sldId="270"/>
        </pc:sldMkLst>
      </pc:sldChg>
      <pc:sldChg chg="del">
        <pc:chgData name="Moore, Jacob Preston" userId="fdd3fd0f-c483-48c9-988d-7deb216763fd" providerId="ADAL" clId="{7DBE1866-5236-43F9-B995-3A3126884F6E}" dt="2020-05-18T19:18:53.921" v="138" actId="2696"/>
        <pc:sldMkLst>
          <pc:docMk/>
          <pc:sldMk cId="2460554417" sldId="271"/>
        </pc:sldMkLst>
      </pc:sldChg>
      <pc:sldChg chg="del">
        <pc:chgData name="Moore, Jacob Preston" userId="fdd3fd0f-c483-48c9-988d-7deb216763fd" providerId="ADAL" clId="{7DBE1866-5236-43F9-B995-3A3126884F6E}" dt="2020-05-18T19:18:51.593" v="137" actId="2696"/>
        <pc:sldMkLst>
          <pc:docMk/>
          <pc:sldMk cId="328087440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3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0B93-9382-47DD-88EF-EE995B444767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6400" y="2209800"/>
                <a:ext cx="1888722" cy="824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  <a:ea typeface="Cambria Math"/>
                            </a:rPr>
                            <m:t>π</m:t>
                          </m:r>
                        </m:num>
                        <m:den>
                          <m:r>
                            <a:rPr lang="en-US" sz="2800" b="0" i="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a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09800"/>
                <a:ext cx="1888722" cy="8244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76400" y="3368236"/>
                <a:ext cx="1831527" cy="824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/>
                              <a:ea typeface="Cambria Math"/>
                            </a:rPr>
                            <m:t>π</m:t>
                          </m:r>
                        </m:num>
                        <m:den>
                          <m:r>
                            <a:rPr lang="en-US" sz="2800" b="0" i="0"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a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368236"/>
                <a:ext cx="1831527" cy="8244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91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067580"/>
            <a:ext cx="4800600" cy="32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752600" y="1447589"/>
            <a:ext cx="0" cy="38203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1759527" y="5267980"/>
            <a:ext cx="55452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4361" y="508331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6303" y="1000016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11" name="Oval 10"/>
          <p:cNvSpPr/>
          <p:nvPr/>
        </p:nvSpPr>
        <p:spPr>
          <a:xfrm>
            <a:off x="4061460" y="357634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59527" y="1686580"/>
            <a:ext cx="479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53200" y="1475297"/>
            <a:ext cx="0" cy="45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06982" y="1447589"/>
                <a:ext cx="4219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82" y="1447589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7000009" y="206758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95209" y="206758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96308" y="3528387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08" y="3528387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759527" y="5572780"/>
            <a:ext cx="2382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42509" y="3990052"/>
            <a:ext cx="13854" cy="182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752600" y="5375353"/>
            <a:ext cx="0" cy="45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 flipV="1">
            <a:off x="1388919" y="5022061"/>
            <a:ext cx="0" cy="45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188027" y="3657389"/>
            <a:ext cx="2687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88919" y="3646998"/>
            <a:ext cx="0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74173" y="3990052"/>
                <a:ext cx="430374" cy="7911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73" y="3990052"/>
                <a:ext cx="430374" cy="7911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53591" y="5347645"/>
                <a:ext cx="423514" cy="791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591" y="5347645"/>
                <a:ext cx="423514" cy="7913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4154239" y="3664192"/>
            <a:ext cx="1108452" cy="3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62691" y="3483114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152900" y="2600980"/>
            <a:ext cx="0" cy="106084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8376" y="2231648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2A918-02B9-43AF-B98F-290D9AF95F99}"/>
              </a:ext>
            </a:extLst>
          </p:cNvPr>
          <p:cNvSpPr txBox="1"/>
          <p:nvPr/>
        </p:nvSpPr>
        <p:spPr>
          <a:xfrm>
            <a:off x="4213773" y="32831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109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998940" y="1524000"/>
            <a:ext cx="4776355" cy="3179618"/>
          </a:xfrm>
          <a:prstGeom prst="triangle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993746" y="1163048"/>
            <a:ext cx="0" cy="3561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1981623" y="4694412"/>
            <a:ext cx="51876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97040" y="450974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6152" y="675409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11" name="Oval 10"/>
          <p:cNvSpPr/>
          <p:nvPr/>
        </p:nvSpPr>
        <p:spPr>
          <a:xfrm>
            <a:off x="3187444" y="3581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81623" y="5552209"/>
            <a:ext cx="479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775295" y="4831773"/>
            <a:ext cx="1" cy="95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29078" y="5313218"/>
                <a:ext cx="4219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78" y="5313218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1035397" y="1524000"/>
            <a:ext cx="0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1696" y="15240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1696" y="2984807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6" y="2984807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81623" y="5029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0096" y="3843311"/>
            <a:ext cx="13854" cy="1424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974696" y="4831773"/>
            <a:ext cx="0" cy="94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31696" y="4703618"/>
            <a:ext cx="10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410123" y="3657600"/>
            <a:ext cx="16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611015" y="3657600"/>
            <a:ext cx="0" cy="104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70182" y="3778321"/>
                <a:ext cx="423514" cy="793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82" y="3778321"/>
                <a:ext cx="423514" cy="7936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83851" y="4762501"/>
                <a:ext cx="423514" cy="793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51" y="4762501"/>
                <a:ext cx="423514" cy="7936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273559" y="3659970"/>
            <a:ext cx="3006436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995" y="3488174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278884" y="1902630"/>
            <a:ext cx="0" cy="17549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17696" y="1524000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0C3A4-9D8C-41FA-86B5-9A2D5C112718}"/>
              </a:ext>
            </a:extLst>
          </p:cNvPr>
          <p:cNvSpPr txBox="1"/>
          <p:nvPr/>
        </p:nvSpPr>
        <p:spPr>
          <a:xfrm>
            <a:off x="3306113" y="32749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4458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76844" y="1740932"/>
            <a:ext cx="4776355" cy="3179618"/>
          </a:xfrm>
          <a:prstGeom prst="triangle">
            <a:avLst>
              <a:gd name="adj" fmla="val 741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752600" y="1295400"/>
            <a:ext cx="0" cy="364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1759527" y="4920550"/>
            <a:ext cx="5250873" cy="20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6682" y="474627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76" y="949265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11" name="Oval 10"/>
          <p:cNvSpPr/>
          <p:nvPr/>
        </p:nvSpPr>
        <p:spPr>
          <a:xfrm>
            <a:off x="4565765" y="3798332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59527" y="5769141"/>
            <a:ext cx="479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553199" y="5048705"/>
            <a:ext cx="1" cy="95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06982" y="5530150"/>
                <a:ext cx="4219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82" y="5530150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813301" y="1740932"/>
            <a:ext cx="0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9600" y="1740932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9600" y="3201739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01739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759527" y="5246132"/>
            <a:ext cx="255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312227" y="5048705"/>
            <a:ext cx="6927" cy="43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752600" y="5048705"/>
            <a:ext cx="0" cy="94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09600" y="4920550"/>
            <a:ext cx="10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188028" y="3874532"/>
            <a:ext cx="297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88919" y="3874532"/>
            <a:ext cx="0" cy="104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48086" y="3995253"/>
                <a:ext cx="423514" cy="793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86" y="3995253"/>
                <a:ext cx="423514" cy="7936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53086" y="4979433"/>
                <a:ext cx="423514" cy="791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086" y="4979433"/>
                <a:ext cx="423514" cy="7913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3" idx="0"/>
          </p:cNvCxnSpPr>
          <p:nvPr/>
        </p:nvCxnSpPr>
        <p:spPr>
          <a:xfrm flipH="1">
            <a:off x="4328892" y="1740932"/>
            <a:ext cx="991243" cy="317961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42524" y="3904303"/>
            <a:ext cx="1108452" cy="3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50976" y="3723225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641185" y="2841091"/>
            <a:ext cx="0" cy="106084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6661" y="2471759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46951-6328-4272-80B1-DF7F647F3C69}"/>
              </a:ext>
            </a:extLst>
          </p:cNvPr>
          <p:cNvSpPr txBox="1"/>
          <p:nvPr/>
        </p:nvSpPr>
        <p:spPr>
          <a:xfrm>
            <a:off x="4799430" y="35218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558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2345305" y="1981200"/>
            <a:ext cx="3657600" cy="3657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184496" y="1600200"/>
            <a:ext cx="0" cy="2201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4191423" y="3802072"/>
            <a:ext cx="22855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68440" y="3625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1659" y="1164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70024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7"/>
          </p:cNvCxnSpPr>
          <p:nvPr/>
        </p:nvCxnSpPr>
        <p:spPr>
          <a:xfrm flipV="1">
            <a:off x="4282863" y="2516843"/>
            <a:ext cx="1184399" cy="1183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48200" y="2662535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6625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F06666A-B871-4D79-9841-B57803B387A6}"/>
              </a:ext>
            </a:extLst>
          </p:cNvPr>
          <p:cNvSpPr txBox="1"/>
          <p:nvPr/>
        </p:nvSpPr>
        <p:spPr>
          <a:xfrm>
            <a:off x="3827215" y="34032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161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362154" y="2039081"/>
            <a:ext cx="3657600" cy="3657600"/>
          </a:xfrm>
          <a:prstGeom prst="don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203546" y="1676400"/>
            <a:ext cx="0" cy="2201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4191423" y="3878272"/>
            <a:ext cx="22093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00" y="3705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2308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77644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7" idx="7"/>
          </p:cNvCxnSpPr>
          <p:nvPr/>
        </p:nvCxnSpPr>
        <p:spPr>
          <a:xfrm flipV="1">
            <a:off x="4256081" y="2286001"/>
            <a:ext cx="773119" cy="1517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56212" y="2362200"/>
                <a:ext cx="530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12" y="2362200"/>
                <a:ext cx="5309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7" idx="7"/>
          </p:cNvCxnSpPr>
          <p:nvPr/>
        </p:nvCxnSpPr>
        <p:spPr>
          <a:xfrm flipV="1">
            <a:off x="4256081" y="3429001"/>
            <a:ext cx="773119" cy="374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60567" y="3429000"/>
                <a:ext cx="4651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67" y="3429000"/>
                <a:ext cx="4651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0ED045F-9713-4815-BE6F-748BE84667F7}"/>
              </a:ext>
            </a:extLst>
          </p:cNvPr>
          <p:cNvSpPr txBox="1"/>
          <p:nvPr/>
        </p:nvSpPr>
        <p:spPr>
          <a:xfrm>
            <a:off x="3854361" y="34751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287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2365663" y="2729346"/>
            <a:ext cx="3657600" cy="3657600"/>
          </a:xfrm>
          <a:prstGeom prst="pie">
            <a:avLst>
              <a:gd name="adj1" fmla="val 10800000"/>
              <a:gd name="adj2" fmla="val 215999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2049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600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8862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32564" y="3275599"/>
            <a:ext cx="1285009" cy="125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5168" y="3424535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68" y="34245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1721428" y="4571997"/>
            <a:ext cx="50222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721428" y="3993573"/>
            <a:ext cx="2256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98519" y="3993573"/>
            <a:ext cx="0" cy="57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75596" y="3841173"/>
                <a:ext cx="787395" cy="784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96" y="3841173"/>
                <a:ext cx="787395" cy="7848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282863" y="3971514"/>
            <a:ext cx="2133131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5994" y="3786848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ADE92C-BDDA-4988-83AA-3A7E1694D66B}"/>
              </a:ext>
            </a:extLst>
          </p:cNvPr>
          <p:cNvSpPr txBox="1"/>
          <p:nvPr/>
        </p:nvSpPr>
        <p:spPr>
          <a:xfrm>
            <a:off x="3816552" y="3548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8944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2365663" y="2729346"/>
            <a:ext cx="3657600" cy="3657600"/>
          </a:xfrm>
          <a:prstGeom prst="pie">
            <a:avLst>
              <a:gd name="adj1" fmla="val 16200000"/>
              <a:gd name="adj2" fmla="val 215999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2049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600200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7" name="Oval 6"/>
          <p:cNvSpPr/>
          <p:nvPr/>
        </p:nvSpPr>
        <p:spPr>
          <a:xfrm>
            <a:off x="4704311" y="38862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32564" y="3275599"/>
            <a:ext cx="1285009" cy="125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7568" y="3272135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68" y="32721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3536372" y="4571997"/>
            <a:ext cx="50222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77935" y="3993573"/>
            <a:ext cx="99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13463" y="3993573"/>
            <a:ext cx="0" cy="57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90540" y="3841173"/>
                <a:ext cx="787395" cy="784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540" y="3841173"/>
                <a:ext cx="787395" cy="7848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 rot="16200000" flipV="1">
            <a:off x="3993571" y="4353789"/>
            <a:ext cx="1035629" cy="578428"/>
            <a:chOff x="3688772" y="4145973"/>
            <a:chExt cx="1035629" cy="578428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688772" y="4724397"/>
              <a:ext cx="502228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190954" y="5076371"/>
                <a:ext cx="787395" cy="784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54" y="5076371"/>
                <a:ext cx="787395" cy="784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4784533" y="3979594"/>
            <a:ext cx="1387667" cy="23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63594" y="3800886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783194" y="2579132"/>
            <a:ext cx="0" cy="14004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8670" y="2209800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A2EDF-43F0-4A58-AE98-F00A345BDD35}"/>
              </a:ext>
            </a:extLst>
          </p:cNvPr>
          <p:cNvSpPr txBox="1"/>
          <p:nvPr/>
        </p:nvSpPr>
        <p:spPr>
          <a:xfrm>
            <a:off x="4447027" y="35308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0961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340427" y="1981200"/>
            <a:ext cx="5698105" cy="3657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1287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191423" y="3791681"/>
            <a:ext cx="3958725" cy="10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53400" y="3625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83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70024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43400" y="1981200"/>
            <a:ext cx="421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47755" y="1981200"/>
            <a:ext cx="0" cy="181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85409" y="2664767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09" y="2664767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7038532" y="3821044"/>
            <a:ext cx="2597" cy="52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91423" y="4133771"/>
            <a:ext cx="2849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89479" y="3931880"/>
            <a:ext cx="1521" cy="41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86400" y="4038600"/>
                <a:ext cx="404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038600"/>
                <a:ext cx="4042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6CC549B-D6D7-45F5-9A5B-5AB93F30D133}"/>
              </a:ext>
            </a:extLst>
          </p:cNvPr>
          <p:cNvSpPr txBox="1"/>
          <p:nvPr/>
        </p:nvSpPr>
        <p:spPr>
          <a:xfrm>
            <a:off x="3821238" y="33631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4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77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76</cp:revision>
  <dcterms:created xsi:type="dcterms:W3CDTF">2014-08-06T15:19:33Z</dcterms:created>
  <dcterms:modified xsi:type="dcterms:W3CDTF">2020-05-18T19:19:21Z</dcterms:modified>
</cp:coreProperties>
</file>