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66" r:id="rId7"/>
    <p:sldId id="273" r:id="rId8"/>
    <p:sldId id="276" r:id="rId9"/>
    <p:sldId id="275" r:id="rId10"/>
    <p:sldId id="274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D7AF8-775B-45F9-8FFA-6A565BECFFBA}" v="17" dt="2020-05-19T18:50:40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0216" autoAdjust="0"/>
  </p:normalViewPr>
  <p:slideViewPr>
    <p:cSldViewPr>
      <p:cViewPr varScale="1">
        <p:scale>
          <a:sx n="67" d="100"/>
          <a:sy n="67" d="100"/>
        </p:scale>
        <p:origin x="12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83D7AF8-775B-45F9-8FFA-6A565BECFFBA}"/>
    <pc:docChg chg="custSel delSld modSld sldOrd">
      <pc:chgData name="Moore, Jacob Preston" userId="fdd3fd0f-c483-48c9-988d-7deb216763fd" providerId="ADAL" clId="{883D7AF8-775B-45F9-8FFA-6A565BECFFBA}" dt="2020-05-20T19:55:14.690" v="157" actId="2696"/>
      <pc:docMkLst>
        <pc:docMk/>
      </pc:docMkLst>
      <pc:sldChg chg="addSp delSp modSp">
        <pc:chgData name="Moore, Jacob Preston" userId="fdd3fd0f-c483-48c9-988d-7deb216763fd" providerId="ADAL" clId="{883D7AF8-775B-45F9-8FFA-6A565BECFFBA}" dt="2020-05-19T14:01:33.739" v="107" actId="478"/>
        <pc:sldMkLst>
          <pc:docMk/>
          <pc:sldMk cId="2610846590" sldId="266"/>
        </pc:sldMkLst>
        <pc:spChg chg="del">
          <ac:chgData name="Moore, Jacob Preston" userId="fdd3fd0f-c483-48c9-988d-7deb216763fd" providerId="ADAL" clId="{883D7AF8-775B-45F9-8FFA-6A565BECFFBA}" dt="2020-05-19T14:01:33.739" v="107" actId="478"/>
          <ac:spMkLst>
            <pc:docMk/>
            <pc:sldMk cId="2610846590" sldId="266"/>
            <ac:spMk id="29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4:01:30.298" v="106" actId="478"/>
          <ac:spMkLst>
            <pc:docMk/>
            <pc:sldMk cId="2610846590" sldId="266"/>
            <ac:spMk id="31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0:25.772" v="81" actId="1076"/>
          <ac:spMkLst>
            <pc:docMk/>
            <pc:sldMk cId="2610846590" sldId="266"/>
            <ac:spMk id="32" creationId="{74C73318-C6C5-463E-9100-818253A691F4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19T13:09:46.767" v="73" actId="1076"/>
        <pc:sldMkLst>
          <pc:docMk/>
          <pc:sldMk cId="3230809095" sldId="268"/>
        </pc:sldMkLst>
        <pc:spChg chg="add mod">
          <ac:chgData name="Moore, Jacob Preston" userId="fdd3fd0f-c483-48c9-988d-7deb216763fd" providerId="ADAL" clId="{883D7AF8-775B-45F9-8FFA-6A565BECFFBA}" dt="2020-05-19T13:09:46.767" v="73" actId="1076"/>
          <ac:spMkLst>
            <pc:docMk/>
            <pc:sldMk cId="3230809095" sldId="268"/>
            <ac:spMk id="2" creationId="{A9E8B9D8-274C-4217-9157-D285EC5180D1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2:50:49.322" v="36" actId="478"/>
          <ac:spMkLst>
            <pc:docMk/>
            <pc:sldMk cId="3230809095" sldId="268"/>
            <ac:spMk id="20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2:51:00.762" v="51" actId="313"/>
          <ac:spMkLst>
            <pc:docMk/>
            <pc:sldMk cId="3230809095" sldId="268"/>
            <ac:spMk id="22" creationId="{58775FED-E4A1-4985-AE8C-846FB6EE93AE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25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2:51:03.965" v="53" actId="313"/>
          <ac:spMkLst>
            <pc:docMk/>
            <pc:sldMk cId="3230809095" sldId="268"/>
            <ac:spMk id="30" creationId="{F0E722A6-9C40-43CF-8113-33CCF6C9259F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3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2:50:55.409" v="49" actId="1036"/>
          <ac:spMkLst>
            <pc:docMk/>
            <pc:sldMk cId="3230809095" sldId="268"/>
            <ac:spMk id="35" creationId="{00000000-0000-0000-0000-000000000000}"/>
          </ac:spMkLst>
        </pc:sp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5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10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15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17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19" creationId="{00000000-0000-0000-0000-000000000000}"/>
          </ac:cxnSpMkLst>
        </pc:cxnChg>
        <pc:cxnChg chg="add 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1" creationId="{0FCE58F0-CFD3-4E35-B964-39C025AFD1D9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3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4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6" creationId="{00000000-0000-0000-0000-000000000000}"/>
          </ac:cxnSpMkLst>
        </pc:cxnChg>
        <pc:cxnChg chg="add 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7" creationId="{DC4C3DDB-D5A6-4F2F-95B9-6A69E5DFB5A1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2:50:55.409" v="49" actId="1036"/>
          <ac:cxnSpMkLst>
            <pc:docMk/>
            <pc:sldMk cId="3230809095" sldId="268"/>
            <ac:cxnSpMk id="29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883D7AF8-775B-45F9-8FFA-6A565BECFFBA}" dt="2020-05-19T13:09:57.320" v="75" actId="1076"/>
        <pc:sldMkLst>
          <pc:docMk/>
          <pc:sldMk cId="2465977738" sldId="269"/>
        </pc:sldMkLst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9:16.533" v="68" actId="1076"/>
          <ac:spMkLst>
            <pc:docMk/>
            <pc:sldMk cId="2465977738" sldId="269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25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3:08:49.710" v="55" actId="478"/>
          <ac:spMkLst>
            <pc:docMk/>
            <pc:sldMk cId="2465977738" sldId="269"/>
            <ac:spMk id="29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09:57.320" v="75" actId="1076"/>
          <ac:spMkLst>
            <pc:docMk/>
            <pc:sldMk cId="2465977738" sldId="269"/>
            <ac:spMk id="30" creationId="{12634488-88F6-460B-B3E4-BB5467ADA83F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3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39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40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3:08:54.842" v="63" actId="1035"/>
          <ac:spMkLst>
            <pc:docMk/>
            <pc:sldMk cId="2465977738" sldId="269"/>
            <ac:spMk id="49" creationId="{00000000-0000-0000-0000-000000000000}"/>
          </ac:spMkLst>
        </pc:spChg>
        <pc:cxnChg chg="mod">
          <ac:chgData name="Moore, Jacob Preston" userId="fdd3fd0f-c483-48c9-988d-7deb216763fd" providerId="ADAL" clId="{883D7AF8-775B-45F9-8FFA-6A565BECFFBA}" dt="2020-05-19T13:09:11.630" v="67" actId="14100"/>
          <ac:cxnSpMkLst>
            <pc:docMk/>
            <pc:sldMk cId="2465977738" sldId="269"/>
            <ac:cxnSpMk id="5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6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8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15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24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26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27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33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42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43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44" creationId="{00000000-0000-0000-0000-000000000000}"/>
          </ac:cxnSpMkLst>
        </pc:cxnChg>
        <pc:cxnChg chg="mod">
          <ac:chgData name="Moore, Jacob Preston" userId="fdd3fd0f-c483-48c9-988d-7deb216763fd" providerId="ADAL" clId="{883D7AF8-775B-45F9-8FFA-6A565BECFFBA}" dt="2020-05-19T13:08:54.842" v="63" actId="1035"/>
          <ac:cxnSpMkLst>
            <pc:docMk/>
            <pc:sldMk cId="2465977738" sldId="269"/>
            <ac:cxnSpMk id="46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883D7AF8-775B-45F9-8FFA-6A565BECFFBA}" dt="2020-05-19T13:31:37.445" v="102" actId="478"/>
        <pc:sldMkLst>
          <pc:docMk/>
          <pc:sldMk cId="2361441437" sldId="270"/>
        </pc:sldMkLst>
        <pc:spChg chg="mod">
          <ac:chgData name="Moore, Jacob Preston" userId="fdd3fd0f-c483-48c9-988d-7deb216763fd" providerId="ADAL" clId="{883D7AF8-775B-45F9-8FFA-6A565BECFFBA}" dt="2020-05-19T13:31:26.631" v="101" actId="1076"/>
          <ac:spMkLst>
            <pc:docMk/>
            <pc:sldMk cId="2361441437" sldId="270"/>
            <ac:spMk id="8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3:31:37.445" v="102" actId="478"/>
          <ac:spMkLst>
            <pc:docMk/>
            <pc:sldMk cId="2361441437" sldId="270"/>
            <ac:spMk id="18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0:04.935" v="77" actId="1076"/>
          <ac:spMkLst>
            <pc:docMk/>
            <pc:sldMk cId="2361441437" sldId="270"/>
            <ac:spMk id="22" creationId="{3F953E7B-CDD2-4E94-BC59-941EF5073AC8}"/>
          </ac:spMkLst>
        </pc:spChg>
        <pc:cxnChg chg="mod">
          <ac:chgData name="Moore, Jacob Preston" userId="fdd3fd0f-c483-48c9-988d-7deb216763fd" providerId="ADAL" clId="{883D7AF8-775B-45F9-8FFA-6A565BECFFBA}" dt="2020-05-19T13:31:22.345" v="100" actId="14100"/>
          <ac:cxnSpMkLst>
            <pc:docMk/>
            <pc:sldMk cId="2361441437" sldId="270"/>
            <ac:cxnSpMk id="7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883D7AF8-775B-45F9-8FFA-6A565BECFFBA}" dt="2020-05-19T13:36:52.916" v="104" actId="478"/>
        <pc:sldMkLst>
          <pc:docMk/>
          <pc:sldMk cId="37589366" sldId="272"/>
        </pc:sldMkLst>
        <pc:spChg chg="del">
          <ac:chgData name="Moore, Jacob Preston" userId="fdd3fd0f-c483-48c9-988d-7deb216763fd" providerId="ADAL" clId="{883D7AF8-775B-45F9-8FFA-6A565BECFFBA}" dt="2020-05-19T13:36:52.916" v="104" actId="478"/>
          <ac:spMkLst>
            <pc:docMk/>
            <pc:sldMk cId="37589366" sldId="272"/>
            <ac:spMk id="26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0:16.521" v="79" actId="1076"/>
          <ac:spMkLst>
            <pc:docMk/>
            <pc:sldMk cId="37589366" sldId="272"/>
            <ac:spMk id="27" creationId="{BF2B311E-C749-4E88-96E2-00A6D40DEA9B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19T18:44:58.810" v="110" actId="478"/>
        <pc:sldMkLst>
          <pc:docMk/>
          <pc:sldMk cId="3340779053" sldId="273"/>
        </pc:sldMkLst>
        <pc:spChg chg="del">
          <ac:chgData name="Moore, Jacob Preston" userId="fdd3fd0f-c483-48c9-988d-7deb216763fd" providerId="ADAL" clId="{883D7AF8-775B-45F9-8FFA-6A565BECFFBA}" dt="2020-05-19T18:44:58.810" v="110" actId="478"/>
          <ac:spMkLst>
            <pc:docMk/>
            <pc:sldMk cId="3340779053" sldId="273"/>
            <ac:spMk id="22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8:44:55.008" v="109" actId="478"/>
          <ac:spMkLst>
            <pc:docMk/>
            <pc:sldMk cId="3340779053" sldId="273"/>
            <ac:spMk id="23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0:51.662" v="84" actId="1076"/>
          <ac:spMkLst>
            <pc:docMk/>
            <pc:sldMk cId="3340779053" sldId="273"/>
            <ac:spMk id="24" creationId="{E12C9949-C074-437A-ADC1-7635786BF4A3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20T19:22:11.690" v="129" actId="1076"/>
        <pc:sldMkLst>
          <pc:docMk/>
          <pc:sldMk cId="421116420" sldId="274"/>
        </pc:sldMkLst>
        <pc:spChg chg="add mod">
          <ac:chgData name="Moore, Jacob Preston" userId="fdd3fd0f-c483-48c9-988d-7deb216763fd" providerId="ADAL" clId="{883D7AF8-775B-45F9-8FFA-6A565BECFFBA}" dt="2020-05-19T13:11:18.664" v="90" actId="1076"/>
          <ac:spMkLst>
            <pc:docMk/>
            <pc:sldMk cId="421116420" sldId="274"/>
            <ac:spMk id="17" creationId="{6C55EBF3-E9BB-4884-8526-577085FBB6E3}"/>
          </ac:spMkLst>
        </pc:spChg>
        <pc:spChg chg="del">
          <ac:chgData name="Moore, Jacob Preston" userId="fdd3fd0f-c483-48c9-988d-7deb216763fd" providerId="ADAL" clId="{883D7AF8-775B-45F9-8FFA-6A565BECFFBA}" dt="2020-05-20T19:19:00.110" v="126" actId="478"/>
          <ac:spMkLst>
            <pc:docMk/>
            <pc:sldMk cId="421116420" sldId="274"/>
            <ac:spMk id="83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20T19:21:17.705" v="127" actId="478"/>
          <ac:spMkLst>
            <pc:docMk/>
            <pc:sldMk cId="421116420" sldId="274"/>
            <ac:spMk id="8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22:11.690" v="129" actId="1076"/>
          <ac:spMkLst>
            <pc:docMk/>
            <pc:sldMk cId="421116420" sldId="274"/>
            <ac:spMk id="89" creationId="{00000000-0000-0000-0000-000000000000}"/>
          </ac:spMkLst>
        </pc:spChg>
        <pc:cxnChg chg="mod">
          <ac:chgData name="Moore, Jacob Preston" userId="fdd3fd0f-c483-48c9-988d-7deb216763fd" providerId="ADAL" clId="{883D7AF8-775B-45F9-8FFA-6A565BECFFBA}" dt="2020-05-20T19:22:06.222" v="128" actId="14100"/>
          <ac:cxnSpMkLst>
            <pc:docMk/>
            <pc:sldMk cId="421116420" sldId="274"/>
            <ac:cxnSpMk id="90" creationId="{00000000-0000-0000-0000-000000000000}"/>
          </ac:cxnSpMkLst>
        </pc:cxnChg>
      </pc:sldChg>
      <pc:sldChg chg="addSp delSp modSp ord">
        <pc:chgData name="Moore, Jacob Preston" userId="fdd3fd0f-c483-48c9-988d-7deb216763fd" providerId="ADAL" clId="{883D7AF8-775B-45F9-8FFA-6A565BECFFBA}" dt="2020-05-19T18:59:22.883" v="124" actId="478"/>
        <pc:sldMkLst>
          <pc:docMk/>
          <pc:sldMk cId="3809608188" sldId="275"/>
        </pc:sldMkLst>
        <pc:spChg chg="mod">
          <ac:chgData name="Moore, Jacob Preston" userId="fdd3fd0f-c483-48c9-988d-7deb216763fd" providerId="ADAL" clId="{883D7AF8-775B-45F9-8FFA-6A565BECFFBA}" dt="2020-05-19T18:59:03.105" v="119" actId="20577"/>
          <ac:spMkLst>
            <pc:docMk/>
            <pc:sldMk cId="3809608188" sldId="275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8:59:07.131" v="120" actId="20577"/>
          <ac:spMkLst>
            <pc:docMk/>
            <pc:sldMk cId="3809608188" sldId="275"/>
            <ac:spMk id="8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8:59:18.652" v="123" actId="478"/>
          <ac:spMkLst>
            <pc:docMk/>
            <pc:sldMk cId="3809608188" sldId="275"/>
            <ac:spMk id="32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19T18:59:22.883" v="124" actId="478"/>
          <ac:spMkLst>
            <pc:docMk/>
            <pc:sldMk cId="3809608188" sldId="275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8:59:00.677" v="118" actId="313"/>
          <ac:spMkLst>
            <pc:docMk/>
            <pc:sldMk cId="3809608188" sldId="275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19T18:59:11.274" v="122" actId="313"/>
          <ac:spMkLst>
            <pc:docMk/>
            <pc:sldMk cId="3809608188" sldId="275"/>
            <ac:spMk id="36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0:59.603" v="86" actId="1076"/>
          <ac:spMkLst>
            <pc:docMk/>
            <pc:sldMk cId="3809608188" sldId="275"/>
            <ac:spMk id="40" creationId="{6B250FB2-4806-4B07-AEDD-C94DFB1FD1C0}"/>
          </ac:spMkLst>
        </pc:spChg>
      </pc:sldChg>
      <pc:sldChg chg="addSp delSp modSp ord">
        <pc:chgData name="Moore, Jacob Preston" userId="fdd3fd0f-c483-48c9-988d-7deb216763fd" providerId="ADAL" clId="{883D7AF8-775B-45F9-8FFA-6A565BECFFBA}" dt="2020-05-19T18:50:53.906" v="115" actId="478"/>
        <pc:sldMkLst>
          <pc:docMk/>
          <pc:sldMk cId="4058113878" sldId="276"/>
        </pc:sldMkLst>
        <pc:spChg chg="del">
          <ac:chgData name="Moore, Jacob Preston" userId="fdd3fd0f-c483-48c9-988d-7deb216763fd" providerId="ADAL" clId="{883D7AF8-775B-45F9-8FFA-6A565BECFFBA}" dt="2020-05-19T18:50:53.906" v="115" actId="478"/>
          <ac:spMkLst>
            <pc:docMk/>
            <pc:sldMk cId="4058113878" sldId="276"/>
            <ac:spMk id="24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1:09.241" v="88" actId="1076"/>
          <ac:spMkLst>
            <pc:docMk/>
            <pc:sldMk cId="4058113878" sldId="276"/>
            <ac:spMk id="25" creationId="{816E47CA-34D4-4566-8E68-8EDA49C77285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20T19:25:44.746" v="133" actId="1076"/>
        <pc:sldMkLst>
          <pc:docMk/>
          <pc:sldMk cId="1081533015" sldId="277"/>
        </pc:sldMkLst>
        <pc:spChg chg="add mod">
          <ac:chgData name="Moore, Jacob Preston" userId="fdd3fd0f-c483-48c9-988d-7deb216763fd" providerId="ADAL" clId="{883D7AF8-775B-45F9-8FFA-6A565BECFFBA}" dt="2020-05-19T13:11:27.707" v="92" actId="1076"/>
          <ac:spMkLst>
            <pc:docMk/>
            <pc:sldMk cId="1081533015" sldId="277"/>
            <ac:spMk id="17" creationId="{CD4B8E8A-04A9-4668-9BAC-35D727CD270E}"/>
          </ac:spMkLst>
        </pc:spChg>
        <pc:spChg chg="del">
          <ac:chgData name="Moore, Jacob Preston" userId="fdd3fd0f-c483-48c9-988d-7deb216763fd" providerId="ADAL" clId="{883D7AF8-775B-45F9-8FFA-6A565BECFFBA}" dt="2020-05-20T19:25:37.548" v="131" actId="478"/>
          <ac:spMkLst>
            <pc:docMk/>
            <pc:sldMk cId="1081533015" sldId="277"/>
            <ac:spMk id="83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25:44.746" v="133" actId="1076"/>
          <ac:spMkLst>
            <pc:docMk/>
            <pc:sldMk cId="1081533015" sldId="277"/>
            <ac:spMk id="89" creationId="{00000000-0000-0000-0000-000000000000}"/>
          </ac:spMkLst>
        </pc:spChg>
        <pc:cxnChg chg="mod">
          <ac:chgData name="Moore, Jacob Preston" userId="fdd3fd0f-c483-48c9-988d-7deb216763fd" providerId="ADAL" clId="{883D7AF8-775B-45F9-8FFA-6A565BECFFBA}" dt="2020-05-20T19:25:41.551" v="132" actId="14100"/>
          <ac:cxnSpMkLst>
            <pc:docMk/>
            <pc:sldMk cId="1081533015" sldId="277"/>
            <ac:cxnSpMk id="90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883D7AF8-775B-45F9-8FFA-6A565BECFFBA}" dt="2020-05-20T19:33:14.373" v="141" actId="313"/>
        <pc:sldMkLst>
          <pc:docMk/>
          <pc:sldMk cId="2591712642" sldId="278"/>
        </pc:sldMkLst>
        <pc:spChg chg="mod">
          <ac:chgData name="Moore, Jacob Preston" userId="fdd3fd0f-c483-48c9-988d-7deb216763fd" providerId="ADAL" clId="{883D7AF8-775B-45F9-8FFA-6A565BECFFBA}" dt="2020-05-20T19:30:49.427" v="135" actId="20577"/>
          <ac:spMkLst>
            <pc:docMk/>
            <pc:sldMk cId="2591712642" sldId="278"/>
            <ac:spMk id="22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1:35.898" v="94" actId="1076"/>
          <ac:spMkLst>
            <pc:docMk/>
            <pc:sldMk cId="2591712642" sldId="278"/>
            <ac:spMk id="30" creationId="{8DA0882F-0F13-45A1-9ED9-697EB89EADCD}"/>
          </ac:spMkLst>
        </pc:spChg>
        <pc:spChg chg="del">
          <ac:chgData name="Moore, Jacob Preston" userId="fdd3fd0f-c483-48c9-988d-7deb216763fd" providerId="ADAL" clId="{883D7AF8-775B-45F9-8FFA-6A565BECFFBA}" dt="2020-05-20T19:33:07.855" v="139" actId="478"/>
          <ac:spMkLst>
            <pc:docMk/>
            <pc:sldMk cId="2591712642" sldId="278"/>
            <ac:spMk id="83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20T19:33:05.278" v="138" actId="478"/>
          <ac:spMkLst>
            <pc:docMk/>
            <pc:sldMk cId="2591712642" sldId="278"/>
            <ac:spMk id="8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30:54.128" v="137" actId="313"/>
          <ac:spMkLst>
            <pc:docMk/>
            <pc:sldMk cId="2591712642" sldId="278"/>
            <ac:spMk id="8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33:14.373" v="141" actId="313"/>
          <ac:spMkLst>
            <pc:docMk/>
            <pc:sldMk cId="2591712642" sldId="278"/>
            <ac:spMk id="96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20T19:38:22.068" v="148" actId="478"/>
        <pc:sldMkLst>
          <pc:docMk/>
          <pc:sldMk cId="2363728257" sldId="279"/>
        </pc:sldMkLst>
        <pc:spChg chg="mod">
          <ac:chgData name="Moore, Jacob Preston" userId="fdd3fd0f-c483-48c9-988d-7deb216763fd" providerId="ADAL" clId="{883D7AF8-775B-45F9-8FFA-6A565BECFFBA}" dt="2020-05-20T19:33:19.289" v="142" actId="20577"/>
          <ac:spMkLst>
            <pc:docMk/>
            <pc:sldMk cId="2363728257" sldId="279"/>
            <ac:spMk id="25" creationId="{00000000-0000-0000-0000-000000000000}"/>
          </ac:spMkLst>
        </pc:spChg>
        <pc:spChg chg="add mod">
          <ac:chgData name="Moore, Jacob Preston" userId="fdd3fd0f-c483-48c9-988d-7deb216763fd" providerId="ADAL" clId="{883D7AF8-775B-45F9-8FFA-6A565BECFFBA}" dt="2020-05-19T13:11:45.071" v="96" actId="1076"/>
          <ac:spMkLst>
            <pc:docMk/>
            <pc:sldMk cId="2363728257" sldId="279"/>
            <ac:spMk id="32" creationId="{9F5AF223-7CEB-4F21-BDCA-6911990A351F}"/>
          </ac:spMkLst>
        </pc:spChg>
        <pc:spChg chg="del">
          <ac:chgData name="Moore, Jacob Preston" userId="fdd3fd0f-c483-48c9-988d-7deb216763fd" providerId="ADAL" clId="{883D7AF8-775B-45F9-8FFA-6A565BECFFBA}" dt="2020-05-20T19:38:22.068" v="148" actId="478"/>
          <ac:spMkLst>
            <pc:docMk/>
            <pc:sldMk cId="2363728257" sldId="279"/>
            <ac:spMk id="83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33:21.581" v="144" actId="313"/>
          <ac:spMkLst>
            <pc:docMk/>
            <pc:sldMk cId="2363728257" sldId="279"/>
            <ac:spMk id="8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33:24.405" v="146" actId="313"/>
          <ac:spMkLst>
            <pc:docMk/>
            <pc:sldMk cId="2363728257" sldId="279"/>
            <ac:spMk id="96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883D7AF8-775B-45F9-8FFA-6A565BECFFBA}" dt="2020-05-20T19:44:07.121" v="156" actId="313"/>
        <pc:sldMkLst>
          <pc:docMk/>
          <pc:sldMk cId="2990107337" sldId="280"/>
        </pc:sldMkLst>
        <pc:spChg chg="add mod">
          <ac:chgData name="Moore, Jacob Preston" userId="fdd3fd0f-c483-48c9-988d-7deb216763fd" providerId="ADAL" clId="{883D7AF8-775B-45F9-8FFA-6A565BECFFBA}" dt="2020-05-19T13:11:53.576" v="98" actId="1076"/>
          <ac:spMkLst>
            <pc:docMk/>
            <pc:sldMk cId="2990107337" sldId="280"/>
            <ac:spMk id="30" creationId="{ED445E20-C952-421D-ACAB-0992E6ADA3D7}"/>
          </ac:spMkLst>
        </pc:spChg>
        <pc:spChg chg="mod">
          <ac:chgData name="Moore, Jacob Preston" userId="fdd3fd0f-c483-48c9-988d-7deb216763fd" providerId="ADAL" clId="{883D7AF8-775B-45F9-8FFA-6A565BECFFBA}" dt="2020-05-20T19:44:02.049" v="152" actId="20577"/>
          <ac:spMkLst>
            <pc:docMk/>
            <pc:sldMk cId="2990107337" sldId="280"/>
            <ac:spMk id="43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20T19:42:37.212" v="150" actId="478"/>
          <ac:spMkLst>
            <pc:docMk/>
            <pc:sldMk cId="2990107337" sldId="280"/>
            <ac:spMk id="83" creationId="{00000000-0000-0000-0000-000000000000}"/>
          </ac:spMkLst>
        </pc:spChg>
        <pc:spChg chg="del">
          <ac:chgData name="Moore, Jacob Preston" userId="fdd3fd0f-c483-48c9-988d-7deb216763fd" providerId="ADAL" clId="{883D7AF8-775B-45F9-8FFA-6A565BECFFBA}" dt="2020-05-20T19:42:40.772" v="151" actId="478"/>
          <ac:spMkLst>
            <pc:docMk/>
            <pc:sldMk cId="2990107337" sldId="280"/>
            <ac:spMk id="84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44:04.405" v="154" actId="313"/>
          <ac:spMkLst>
            <pc:docMk/>
            <pc:sldMk cId="2990107337" sldId="280"/>
            <ac:spMk id="87" creationId="{00000000-0000-0000-0000-000000000000}"/>
          </ac:spMkLst>
        </pc:spChg>
        <pc:spChg chg="mod">
          <ac:chgData name="Moore, Jacob Preston" userId="fdd3fd0f-c483-48c9-988d-7deb216763fd" providerId="ADAL" clId="{883D7AF8-775B-45F9-8FFA-6A565BECFFBA}" dt="2020-05-20T19:44:07.121" v="156" actId="313"/>
          <ac:spMkLst>
            <pc:docMk/>
            <pc:sldMk cId="2990107337" sldId="280"/>
            <ac:spMk id="96" creationId="{00000000-0000-0000-0000-000000000000}"/>
          </ac:spMkLst>
        </pc:spChg>
      </pc:sldChg>
      <pc:sldChg chg="del">
        <pc:chgData name="Moore, Jacob Preston" userId="fdd3fd0f-c483-48c9-988d-7deb216763fd" providerId="ADAL" clId="{883D7AF8-775B-45F9-8FFA-6A565BECFFBA}" dt="2020-05-20T19:42:33.068" v="149" actId="2696"/>
        <pc:sldMkLst>
          <pc:docMk/>
          <pc:sldMk cId="497517348" sldId="281"/>
        </pc:sldMkLst>
      </pc:sldChg>
      <pc:sldChg chg="del">
        <pc:chgData name="Moore, Jacob Preston" userId="fdd3fd0f-c483-48c9-988d-7deb216763fd" providerId="ADAL" clId="{883D7AF8-775B-45F9-8FFA-6A565BECFFBA}" dt="2020-05-19T13:36:48.500" v="103" actId="2696"/>
        <pc:sldMkLst>
          <pc:docMk/>
          <pc:sldMk cId="767540294" sldId="282"/>
        </pc:sldMkLst>
      </pc:sldChg>
      <pc:sldChg chg="del">
        <pc:chgData name="Moore, Jacob Preston" userId="fdd3fd0f-c483-48c9-988d-7deb216763fd" providerId="ADAL" clId="{883D7AF8-775B-45F9-8FFA-6A565BECFFBA}" dt="2020-05-19T13:08:45.621" v="54" actId="2696"/>
        <pc:sldMkLst>
          <pc:docMk/>
          <pc:sldMk cId="923351107" sldId="283"/>
        </pc:sldMkLst>
      </pc:sldChg>
      <pc:sldChg chg="del">
        <pc:chgData name="Moore, Jacob Preston" userId="fdd3fd0f-c483-48c9-988d-7deb216763fd" providerId="ADAL" clId="{883D7AF8-775B-45F9-8FFA-6A565BECFFBA}" dt="2020-05-19T13:31:09.077" v="99" actId="2696"/>
        <pc:sldMkLst>
          <pc:docMk/>
          <pc:sldMk cId="187188899" sldId="284"/>
        </pc:sldMkLst>
      </pc:sldChg>
      <pc:sldChg chg="del">
        <pc:chgData name="Moore, Jacob Preston" userId="fdd3fd0f-c483-48c9-988d-7deb216763fd" providerId="ADAL" clId="{883D7AF8-775B-45F9-8FFA-6A565BECFFBA}" dt="2020-05-19T13:44:45.440" v="105" actId="2696"/>
        <pc:sldMkLst>
          <pc:docMk/>
          <pc:sldMk cId="574528453" sldId="285"/>
        </pc:sldMkLst>
      </pc:sldChg>
      <pc:sldChg chg="del">
        <pc:chgData name="Moore, Jacob Preston" userId="fdd3fd0f-c483-48c9-988d-7deb216763fd" providerId="ADAL" clId="{883D7AF8-775B-45F9-8FFA-6A565BECFFBA}" dt="2020-05-19T18:44:50.169" v="108" actId="2696"/>
        <pc:sldMkLst>
          <pc:docMk/>
          <pc:sldMk cId="3516692188" sldId="286"/>
        </pc:sldMkLst>
      </pc:sldChg>
      <pc:sldChg chg="del">
        <pc:chgData name="Moore, Jacob Preston" userId="fdd3fd0f-c483-48c9-988d-7deb216763fd" providerId="ADAL" clId="{883D7AF8-775B-45F9-8FFA-6A565BECFFBA}" dt="2020-05-20T19:18:54.224" v="125" actId="2696"/>
        <pc:sldMkLst>
          <pc:docMk/>
          <pc:sldMk cId="2224647912" sldId="287"/>
        </pc:sldMkLst>
      </pc:sldChg>
      <pc:sldChg chg="del ord">
        <pc:chgData name="Moore, Jacob Preston" userId="fdd3fd0f-c483-48c9-988d-7deb216763fd" providerId="ADAL" clId="{883D7AF8-775B-45F9-8FFA-6A565BECFFBA}" dt="2020-05-19T18:58:51.920" v="116" actId="2696"/>
        <pc:sldMkLst>
          <pc:docMk/>
          <pc:sldMk cId="1124353295" sldId="288"/>
        </pc:sldMkLst>
      </pc:sldChg>
      <pc:sldChg chg="del">
        <pc:chgData name="Moore, Jacob Preston" userId="fdd3fd0f-c483-48c9-988d-7deb216763fd" providerId="ADAL" clId="{883D7AF8-775B-45F9-8FFA-6A565BECFFBA}" dt="2020-05-20T19:25:33.577" v="130" actId="2696"/>
        <pc:sldMkLst>
          <pc:docMk/>
          <pc:sldMk cId="3264603353" sldId="289"/>
        </pc:sldMkLst>
      </pc:sldChg>
      <pc:sldChg chg="del">
        <pc:chgData name="Moore, Jacob Preston" userId="fdd3fd0f-c483-48c9-988d-7deb216763fd" providerId="ADAL" clId="{883D7AF8-775B-45F9-8FFA-6A565BECFFBA}" dt="2020-05-20T19:30:40.886" v="134" actId="2696"/>
        <pc:sldMkLst>
          <pc:docMk/>
          <pc:sldMk cId="3578133822" sldId="290"/>
        </pc:sldMkLst>
      </pc:sldChg>
      <pc:sldChg chg="del">
        <pc:chgData name="Moore, Jacob Preston" userId="fdd3fd0f-c483-48c9-988d-7deb216763fd" providerId="ADAL" clId="{883D7AF8-775B-45F9-8FFA-6A565BECFFBA}" dt="2020-05-20T19:38:14.907" v="147" actId="2696"/>
        <pc:sldMkLst>
          <pc:docMk/>
          <pc:sldMk cId="1168213822" sldId="291"/>
        </pc:sldMkLst>
      </pc:sldChg>
      <pc:sldChg chg="del">
        <pc:chgData name="Moore, Jacob Preston" userId="fdd3fd0f-c483-48c9-988d-7deb216763fd" providerId="ADAL" clId="{883D7AF8-775B-45F9-8FFA-6A565BECFFBA}" dt="2020-05-19T18:50:26.465" v="111" actId="2696"/>
        <pc:sldMkLst>
          <pc:docMk/>
          <pc:sldMk cId="625313075" sldId="292"/>
        </pc:sldMkLst>
      </pc:sldChg>
      <pc:sldChg chg="del">
        <pc:chgData name="Moore, Jacob Preston" userId="fdd3fd0f-c483-48c9-988d-7deb216763fd" providerId="ADAL" clId="{883D7AF8-775B-45F9-8FFA-6A565BECFFBA}" dt="2020-05-20T19:55:14.690" v="157" actId="2696"/>
        <pc:sldMkLst>
          <pc:docMk/>
          <pc:sldMk cId="813031678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B93-9382-47DD-88EF-EE995B44476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E84C-42FE-493D-BD9B-662B2EE3B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86600" y="3805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100193" y="4737085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7881" y="106714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350327" y="1524000"/>
            <a:ext cx="3464" cy="689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59271" y="38984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085609" y="398643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" idx="0"/>
          </p:cNvCxnSpPr>
          <p:nvPr/>
        </p:nvCxnSpPr>
        <p:spPr>
          <a:xfrm>
            <a:off x="4353791" y="2164509"/>
            <a:ext cx="0" cy="172148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" idx="6"/>
            <a:endCxn id="91" idx="6"/>
          </p:cNvCxnSpPr>
          <p:nvPr/>
        </p:nvCxnSpPr>
        <p:spPr>
          <a:xfrm flipH="1" flipV="1">
            <a:off x="4442151" y="3989898"/>
            <a:ext cx="1740440" cy="341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21418" y="3982972"/>
            <a:ext cx="821982" cy="75411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10806" y="43172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74982" y="31959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3195935"/>
                <a:ext cx="38023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4394428" y="3091084"/>
            <a:ext cx="1510926" cy="84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24991" y="2164509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5EBF3-E9BB-4884-8526-577085FBB6E3}"/>
              </a:ext>
            </a:extLst>
          </p:cNvPr>
          <p:cNvSpPr txBox="1"/>
          <p:nvPr/>
        </p:nvSpPr>
        <p:spPr>
          <a:xfrm>
            <a:off x="3996310" y="36074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111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86600" y="3805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100193" y="4737085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7881" y="1328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350327" y="1676400"/>
            <a:ext cx="3464" cy="5366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59271" y="38984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085609" y="398643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" idx="0"/>
          </p:cNvCxnSpPr>
          <p:nvPr/>
        </p:nvCxnSpPr>
        <p:spPr>
          <a:xfrm>
            <a:off x="4353791" y="2164509"/>
            <a:ext cx="0" cy="172148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" idx="6"/>
            <a:endCxn id="91" idx="6"/>
          </p:cNvCxnSpPr>
          <p:nvPr/>
        </p:nvCxnSpPr>
        <p:spPr>
          <a:xfrm flipH="1" flipV="1">
            <a:off x="4442151" y="3989898"/>
            <a:ext cx="1740440" cy="341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21418" y="3982972"/>
            <a:ext cx="821982" cy="75411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310806" y="43172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74982" y="31959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31959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4394428" y="3091084"/>
            <a:ext cx="1510926" cy="845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524991" y="2164509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70018" y="2214649"/>
            <a:ext cx="3566160" cy="356616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4B8E8A-04A9-4668-9BAC-35D727CD270E}"/>
              </a:ext>
            </a:extLst>
          </p:cNvPr>
          <p:cNvSpPr txBox="1"/>
          <p:nvPr/>
        </p:nvSpPr>
        <p:spPr>
          <a:xfrm>
            <a:off x="3996310" y="359800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0815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86600" y="38052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279632" y="4570511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8277" y="631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350327" y="928042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59271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224155" y="398643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343400" y="2164509"/>
            <a:ext cx="10391" cy="18253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340482" y="3997036"/>
            <a:ext cx="1842109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21418" y="3982972"/>
            <a:ext cx="821982" cy="75411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71800" y="4876800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74982" y="33483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3348335"/>
                <a:ext cx="38023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4340482" y="3513755"/>
            <a:ext cx="1222118" cy="46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524991" y="3363191"/>
            <a:ext cx="3647209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V="1">
            <a:off x="2524991" y="3366654"/>
            <a:ext cx="3647209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0800000" flipV="1">
            <a:off x="2524992" y="2143990"/>
            <a:ext cx="3657600" cy="3657600"/>
          </a:xfrm>
          <a:prstGeom prst="arc">
            <a:avLst>
              <a:gd name="adj1" fmla="val 10822059"/>
              <a:gd name="adj2" fmla="val 0"/>
            </a:avLst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18221" y="30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48848" y="3296288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2151" y="3282646"/>
            <a:ext cx="187686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020295" y="3293919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61361" y="4003964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47800" y="3248960"/>
                <a:ext cx="7620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48960"/>
                <a:ext cx="762000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289961" y="3293919"/>
            <a:ext cx="0" cy="71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A0882F-0F13-45A1-9ED9-697EB89EADCD}"/>
              </a:ext>
            </a:extLst>
          </p:cNvPr>
          <p:cNvSpPr txBox="1"/>
          <p:nvPr/>
        </p:nvSpPr>
        <p:spPr>
          <a:xfrm>
            <a:off x="4009026" y="2897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59171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86600" y="38052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279632" y="4570511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8277" y="631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350327" y="928042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59271" y="31242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172200" y="3965652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353791" y="2164509"/>
            <a:ext cx="0" cy="182538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353791" y="3962401"/>
            <a:ext cx="1828800" cy="554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21418" y="3982972"/>
            <a:ext cx="821982" cy="75411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71800" y="4876800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74982" y="33483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3348335"/>
                <a:ext cx="38023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4394428" y="3513755"/>
            <a:ext cx="1168172" cy="422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524991" y="3363191"/>
            <a:ext cx="3647209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V="1">
            <a:off x="2524991" y="3366654"/>
            <a:ext cx="3647209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0800000" flipV="1">
            <a:off x="2524992" y="2143990"/>
            <a:ext cx="3657600" cy="3657600"/>
          </a:xfrm>
          <a:prstGeom prst="arc">
            <a:avLst>
              <a:gd name="adj1" fmla="val 10822059"/>
              <a:gd name="adj2" fmla="val 0"/>
            </a:avLst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0800000" flipV="1">
            <a:off x="2566556" y="2199409"/>
            <a:ext cx="3566160" cy="3566160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2" name="Arc 21"/>
          <p:cNvSpPr/>
          <p:nvPr/>
        </p:nvSpPr>
        <p:spPr>
          <a:xfrm>
            <a:off x="2556164" y="3412513"/>
            <a:ext cx="3566160" cy="1188720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flipV="1">
            <a:off x="2559627" y="3373582"/>
            <a:ext cx="3566160" cy="1188720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47609" y="30272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999018" y="3208420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419600" y="3205169"/>
            <a:ext cx="1828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20295" y="3221182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61361" y="3972791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47800" y="3217787"/>
                <a:ext cx="7620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17787"/>
                <a:ext cx="762000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2289961" y="3221182"/>
            <a:ext cx="0" cy="75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5AF223-7CEB-4F21-BDCA-6911990A351F}"/>
              </a:ext>
            </a:extLst>
          </p:cNvPr>
          <p:cNvSpPr txBox="1"/>
          <p:nvPr/>
        </p:nvSpPr>
        <p:spPr>
          <a:xfrm>
            <a:off x="4002469" y="28308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6372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7086600" y="44391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3279632" y="5204394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98277" y="1078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4350327" y="1472499"/>
            <a:ext cx="3464" cy="6425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59271" y="36576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172200" y="4620317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353791" y="2133638"/>
            <a:ext cx="0" cy="24591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353791" y="4616855"/>
            <a:ext cx="1828800" cy="1056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21418" y="4616855"/>
            <a:ext cx="821982" cy="75411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71800" y="5510683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674982" y="3982218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3982218"/>
                <a:ext cx="38023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4343400" y="4147638"/>
            <a:ext cx="1219200" cy="46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524991" y="3997074"/>
            <a:ext cx="3647209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V="1">
            <a:off x="2524991" y="4000537"/>
            <a:ext cx="3647209" cy="1248641"/>
          </a:xfrm>
          <a:prstGeom prst="arc">
            <a:avLst>
              <a:gd name="adj1" fmla="val 10581006"/>
              <a:gd name="adj2" fmla="val 296476"/>
            </a:avLst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545773" y="2114818"/>
            <a:ext cx="1831927" cy="2405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329882" y="2133638"/>
            <a:ext cx="1831927" cy="24052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2052" y="2144029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376556" y="2144029"/>
            <a:ext cx="24244" cy="244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92982" y="3119735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82" y="3119735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026725" y="3754582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67791" y="4613564"/>
            <a:ext cx="216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34391" y="3787621"/>
                <a:ext cx="762000" cy="79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91" y="3787621"/>
                <a:ext cx="762000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2296391" y="3754582"/>
            <a:ext cx="0" cy="85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83382" y="3768435"/>
            <a:ext cx="464127" cy="18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02281" y="3764973"/>
            <a:ext cx="1160319" cy="528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5000" y="3288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45E20-C952-421D-ACAB-0992E6ADA3D7}"/>
              </a:ext>
            </a:extLst>
          </p:cNvPr>
          <p:cNvSpPr txBox="1"/>
          <p:nvPr/>
        </p:nvSpPr>
        <p:spPr>
          <a:xfrm>
            <a:off x="4023347" y="33742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9010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3962400" y="972600"/>
            <a:ext cx="10391" cy="458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4343400" y="941427"/>
            <a:ext cx="152400" cy="4648200"/>
          </a:xfrm>
          <a:prstGeom prst="ca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3063" y="338570"/>
            <a:ext cx="6927" cy="621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09654" y="3233077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7791" y="3043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46" y="4749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62342" y="3265527"/>
            <a:ext cx="914400" cy="680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5373" y="38694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19600" y="944890"/>
            <a:ext cx="0" cy="22881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19554" y="3234355"/>
            <a:ext cx="7624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376742" y="3234355"/>
            <a:ext cx="42812" cy="3117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7600" y="97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64973" y="2171018"/>
                <a:ext cx="36112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73" y="2171018"/>
                <a:ext cx="3611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3667991" y="555499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63391" y="972600"/>
            <a:ext cx="0" cy="225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58591" y="97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59036" y="1779627"/>
                <a:ext cx="423514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036" y="1779627"/>
                <a:ext cx="423514" cy="791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333009" y="31304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CE58F0-CFD3-4E35-B964-39C025AFD1D9}"/>
              </a:ext>
            </a:extLst>
          </p:cNvPr>
          <p:cNvCxnSpPr/>
          <p:nvPr/>
        </p:nvCxnSpPr>
        <p:spPr>
          <a:xfrm>
            <a:off x="4492759" y="5547468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775FED-E4A1-4985-AE8C-846FB6EE93AE}"/>
              </a:ext>
            </a:extLst>
          </p:cNvPr>
          <p:cNvSpPr txBox="1"/>
          <p:nvPr/>
        </p:nvSpPr>
        <p:spPr>
          <a:xfrm>
            <a:off x="5860896" y="535824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4C3DDB-D5A6-4F2F-95B9-6A69E5DFB5A1}"/>
              </a:ext>
            </a:extLst>
          </p:cNvPr>
          <p:cNvCxnSpPr/>
          <p:nvPr/>
        </p:nvCxnSpPr>
        <p:spPr>
          <a:xfrm flipH="1">
            <a:off x="3445447" y="5579918"/>
            <a:ext cx="914400" cy="680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E722A6-9C40-43CF-8113-33CCF6C9259F}"/>
              </a:ext>
            </a:extLst>
          </p:cNvPr>
          <p:cNvSpPr txBox="1"/>
          <p:nvPr/>
        </p:nvSpPr>
        <p:spPr>
          <a:xfrm>
            <a:off x="3138478" y="61838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8B9D8-274C-4217-9157-D285EC5180D1}"/>
              </a:ext>
            </a:extLst>
          </p:cNvPr>
          <p:cNvSpPr txBox="1"/>
          <p:nvPr/>
        </p:nvSpPr>
        <p:spPr>
          <a:xfrm>
            <a:off x="4498516" y="32792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23080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447800" y="2671465"/>
            <a:ext cx="5791200" cy="1312718"/>
          </a:xfrm>
          <a:prstGeom prst="cube">
            <a:avLst>
              <a:gd name="adj" fmla="val 9625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3367656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1000" y="3182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50003" y="3930952"/>
            <a:ext cx="926096" cy="90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90800" y="47751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4339936" y="3367656"/>
            <a:ext cx="221326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</p:cNvCxnSpPr>
          <p:nvPr/>
        </p:nvCxnSpPr>
        <p:spPr>
          <a:xfrm flipV="1">
            <a:off x="3711654" y="3389715"/>
            <a:ext cx="604037" cy="59446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7490" y="17416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74373" y="2203874"/>
            <a:ext cx="372027" cy="39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8146" y="3951734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01982" y="267146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52946" y="2671465"/>
            <a:ext cx="1253836" cy="128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299928" y="2234313"/>
            <a:ext cx="372027" cy="39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960386" y="2386713"/>
            <a:ext cx="4583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0381" y="2971800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81" y="2971800"/>
                <a:ext cx="4303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339936" y="2133600"/>
            <a:ext cx="0" cy="1213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76800" y="2133600"/>
                <a:ext cx="42704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133600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4257502" y="327275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496791" y="4043065"/>
            <a:ext cx="372027" cy="39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0" y="3953011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333573" y="3389715"/>
            <a:ext cx="524427" cy="54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313051" y="4336837"/>
            <a:ext cx="224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73560" y="3996567"/>
                <a:ext cx="427040" cy="7911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60" y="3996567"/>
                <a:ext cx="427040" cy="791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98680" y="3357265"/>
                <a:ext cx="430374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80" y="3357265"/>
                <a:ext cx="430374" cy="791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2634488-88F6-460B-B3E4-BB5467ADA83F}"/>
              </a:ext>
            </a:extLst>
          </p:cNvPr>
          <p:cNvSpPr txBox="1"/>
          <p:nvPr/>
        </p:nvSpPr>
        <p:spPr>
          <a:xfrm>
            <a:off x="3857981" y="31622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659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6067" y="3097583"/>
            <a:ext cx="5001933" cy="1730725"/>
            <a:chOff x="1826958" y="588818"/>
            <a:chExt cx="5001933" cy="1730725"/>
          </a:xfrm>
        </p:grpSpPr>
        <p:sp>
          <p:nvSpPr>
            <p:cNvPr id="30" name="Oval 29"/>
            <p:cNvSpPr/>
            <p:nvPr/>
          </p:nvSpPr>
          <p:spPr>
            <a:xfrm>
              <a:off x="1826958" y="685800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26958" y="588818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0" idx="2"/>
              <a:endCxn id="31" idx="2"/>
            </p:cNvCxnSpPr>
            <p:nvPr/>
          </p:nvCxnSpPr>
          <p:spPr>
            <a:xfrm flipV="1">
              <a:off x="1826958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6"/>
              <a:endCxn id="31" idx="6"/>
            </p:cNvCxnSpPr>
            <p:nvPr/>
          </p:nvCxnSpPr>
          <p:spPr>
            <a:xfrm flipV="1">
              <a:off x="6828891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6868391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12705" y="3767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048000" y="4724400"/>
            <a:ext cx="545096" cy="5554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726" y="51980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39936" y="3962400"/>
            <a:ext cx="2558744" cy="103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93096" y="3994851"/>
            <a:ext cx="722595" cy="7364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5153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39936" y="2667000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3483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3483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4257502" y="387788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31" idx="7"/>
          </p:cNvCxnSpPr>
          <p:nvPr/>
        </p:nvCxnSpPr>
        <p:spPr>
          <a:xfrm flipV="1">
            <a:off x="4413600" y="3336839"/>
            <a:ext cx="1711884" cy="59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953E7B-CDD2-4E94-BC59-941EF5073AC8}"/>
              </a:ext>
            </a:extLst>
          </p:cNvPr>
          <p:cNvSpPr txBox="1"/>
          <p:nvPr/>
        </p:nvSpPr>
        <p:spPr>
          <a:xfrm>
            <a:off x="3898386" y="3784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6144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6067" y="3097583"/>
            <a:ext cx="5001933" cy="1730725"/>
            <a:chOff x="1826958" y="588818"/>
            <a:chExt cx="5001933" cy="1730725"/>
          </a:xfrm>
        </p:grpSpPr>
        <p:sp>
          <p:nvSpPr>
            <p:cNvPr id="30" name="Oval 29"/>
            <p:cNvSpPr/>
            <p:nvPr/>
          </p:nvSpPr>
          <p:spPr>
            <a:xfrm>
              <a:off x="1826958" y="685800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26958" y="588818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0" idx="2"/>
              <a:endCxn id="31" idx="2"/>
            </p:cNvCxnSpPr>
            <p:nvPr/>
          </p:nvCxnSpPr>
          <p:spPr>
            <a:xfrm flipV="1">
              <a:off x="1826958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0" idx="6"/>
              <a:endCxn id="31" idx="6"/>
            </p:cNvCxnSpPr>
            <p:nvPr/>
          </p:nvCxnSpPr>
          <p:spPr>
            <a:xfrm flipV="1">
              <a:off x="6828891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flipV="1">
            <a:off x="1995054" y="3167304"/>
            <a:ext cx="4724400" cy="1486737"/>
            <a:chOff x="1826958" y="588818"/>
            <a:chExt cx="5001933" cy="1730725"/>
          </a:xfrm>
        </p:grpSpPr>
        <p:sp>
          <p:nvSpPr>
            <p:cNvPr id="22" name="Oval 21"/>
            <p:cNvSpPr/>
            <p:nvPr/>
          </p:nvSpPr>
          <p:spPr>
            <a:xfrm>
              <a:off x="1826958" y="685800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26958" y="588818"/>
              <a:ext cx="5001933" cy="16337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2"/>
              <a:endCxn id="23" idx="2"/>
            </p:cNvCxnSpPr>
            <p:nvPr/>
          </p:nvCxnSpPr>
          <p:spPr>
            <a:xfrm flipV="1">
              <a:off x="1826958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6"/>
              <a:endCxn id="23" idx="6"/>
            </p:cNvCxnSpPr>
            <p:nvPr/>
          </p:nvCxnSpPr>
          <p:spPr>
            <a:xfrm flipV="1">
              <a:off x="6828891" y="1405690"/>
              <a:ext cx="0" cy="969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6868391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12705" y="3767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67000" y="4724400"/>
            <a:ext cx="926096" cy="90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009" y="554309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39936" y="3962400"/>
            <a:ext cx="2558744" cy="103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93096" y="3994851"/>
            <a:ext cx="722595" cy="73647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5153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339936" y="2667000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33483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3483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4257502" y="387788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flipV="1">
            <a:off x="4413600" y="3372831"/>
            <a:ext cx="1613982" cy="56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2B311E-C749-4E88-96E2-00A6D40DEA9B}"/>
              </a:ext>
            </a:extLst>
          </p:cNvPr>
          <p:cNvSpPr txBox="1"/>
          <p:nvPr/>
        </p:nvSpPr>
        <p:spPr>
          <a:xfrm>
            <a:off x="3869811" y="3784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58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752600" y="2215312"/>
            <a:ext cx="5105400" cy="3048000"/>
          </a:xfrm>
          <a:prstGeom prst="cub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67600" y="35362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71800" y="4080934"/>
            <a:ext cx="959428" cy="9364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09926" y="480046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267642" y="3721994"/>
            <a:ext cx="22405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31228" y="3778693"/>
            <a:ext cx="280996" cy="30224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1686" y="9025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274127" y="1293984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74817" y="3635403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39346" y="372199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63782" y="525638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209" y="5352457"/>
            <a:ext cx="0" cy="40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256810" y="2578994"/>
            <a:ext cx="10832" cy="1143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85609" y="5362848"/>
            <a:ext cx="0" cy="40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52600" y="5555534"/>
            <a:ext cx="4333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6818" y="5338511"/>
                <a:ext cx="4902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w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18" y="5338511"/>
                <a:ext cx="49026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188027" y="29634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392383" y="2963457"/>
            <a:ext cx="24244" cy="229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65356" y="3835293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56" y="3835293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1950027" y="2208385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414896" y="2208385"/>
            <a:ext cx="774122" cy="75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589809" y="2274194"/>
                <a:ext cx="36021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09" y="2274194"/>
                <a:ext cx="36021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Parallelogram 70"/>
          <p:cNvSpPr/>
          <p:nvPr/>
        </p:nvSpPr>
        <p:spPr>
          <a:xfrm>
            <a:off x="1749136" y="4504776"/>
            <a:ext cx="5105400" cy="761999"/>
          </a:xfrm>
          <a:prstGeom prst="parallelogram">
            <a:avLst>
              <a:gd name="adj" fmla="val 99839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4246418" y="3732385"/>
            <a:ext cx="10832" cy="11430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01395" y="3361776"/>
            <a:ext cx="280996" cy="30224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5" idx="2"/>
          </p:cNvCxnSpPr>
          <p:nvPr/>
        </p:nvCxnSpPr>
        <p:spPr>
          <a:xfrm flipH="1">
            <a:off x="2179070" y="3726843"/>
            <a:ext cx="1995747" cy="554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514600" y="2208385"/>
            <a:ext cx="0" cy="229639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C73318-C6C5-463E-9100-818253A691F4}"/>
              </a:ext>
            </a:extLst>
          </p:cNvPr>
          <p:cNvSpPr txBox="1"/>
          <p:nvPr/>
        </p:nvSpPr>
        <p:spPr>
          <a:xfrm>
            <a:off x="3926270" y="336422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6108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2712795" y="1894398"/>
            <a:ext cx="3275832" cy="4191000"/>
          </a:xfrm>
          <a:prstGeom prst="can">
            <a:avLst>
              <a:gd name="adj" fmla="val 33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2702404" y="4933739"/>
            <a:ext cx="3282760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3809" y="38052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00415" y="4560120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8277" y="6314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50327" y="1011170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59271" y="389845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5555" y="398643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53791" y="2296180"/>
            <a:ext cx="0" cy="1589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10" idx="6"/>
          </p:cNvCxnSpPr>
          <p:nvPr/>
        </p:nvCxnSpPr>
        <p:spPr>
          <a:xfrm flipH="1">
            <a:off x="4442151" y="3989898"/>
            <a:ext cx="15464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11249" y="3982971"/>
            <a:ext cx="632151" cy="57714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806" y="43172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4982" y="206311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206311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364182" y="2002974"/>
            <a:ext cx="969818" cy="2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3600" y="553121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57845" y="244165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2200" y="2441652"/>
            <a:ext cx="24245" cy="308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6963" y="3801861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63" y="3801861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12C9949-C074-437A-ADC1-7635786BF4A3}"/>
              </a:ext>
            </a:extLst>
          </p:cNvPr>
          <p:cNvSpPr txBox="1"/>
          <p:nvPr/>
        </p:nvSpPr>
        <p:spPr>
          <a:xfrm>
            <a:off x="3968974" y="365321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4077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2712795" y="2112818"/>
            <a:ext cx="3275832" cy="4191000"/>
          </a:xfrm>
          <a:prstGeom prst="can">
            <a:avLst>
              <a:gd name="adj" fmla="val 338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2702404" y="5152159"/>
            <a:ext cx="3282760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3809" y="40236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00415" y="4778540"/>
            <a:ext cx="421225" cy="353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8277" y="849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50327" y="1229590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259271" y="4116878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5555" y="4204854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53791" y="2514600"/>
            <a:ext cx="0" cy="1589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10" idx="6"/>
          </p:cNvCxnSpPr>
          <p:nvPr/>
        </p:nvCxnSpPr>
        <p:spPr>
          <a:xfrm flipH="1">
            <a:off x="4442151" y="4208318"/>
            <a:ext cx="15464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11249" y="4201391"/>
            <a:ext cx="632151" cy="57714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806" y="45356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674982" y="2281535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982" y="2281535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364182" y="2221394"/>
            <a:ext cx="969818" cy="2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3600" y="574963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57845" y="26600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2200" y="2660072"/>
            <a:ext cx="24245" cy="308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6963" y="4020281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63" y="4020281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2840182" y="2174634"/>
            <a:ext cx="3048000" cy="99054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40182" y="5237071"/>
            <a:ext cx="3048000" cy="99054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" idx="2"/>
          </p:cNvCxnSpPr>
          <p:nvPr/>
        </p:nvCxnSpPr>
        <p:spPr>
          <a:xfrm>
            <a:off x="2840182" y="2669908"/>
            <a:ext cx="0" cy="3062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88182" y="2667000"/>
            <a:ext cx="0" cy="3062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6E47CA-34D4-4566-8E68-8EDA49C77285}"/>
              </a:ext>
            </a:extLst>
          </p:cNvPr>
          <p:cNvSpPr txBox="1"/>
          <p:nvPr/>
        </p:nvSpPr>
        <p:spPr>
          <a:xfrm>
            <a:off x="3956457" y="38817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5811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2702404" y="5228359"/>
            <a:ext cx="3282760" cy="1248641"/>
          </a:xfrm>
          <a:prstGeom prst="arc">
            <a:avLst>
              <a:gd name="adj1" fmla="val 10822059"/>
              <a:gd name="adj2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23809" y="39173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35052" y="4385259"/>
            <a:ext cx="966784" cy="8101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508" y="9260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68536" y="1250541"/>
            <a:ext cx="3464" cy="12850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75711" y="40386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5555" y="4125191"/>
            <a:ext cx="9282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2559627"/>
            <a:ext cx="0" cy="1589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37809" y="4125191"/>
            <a:ext cx="15464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4177146"/>
            <a:ext cx="251151" cy="2213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0806" y="46118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20911" y="5426517"/>
                <a:ext cx="38023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911" y="5426517"/>
                <a:ext cx="3802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 flipV="1">
            <a:off x="3124200" y="5424285"/>
            <a:ext cx="1188027" cy="40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33600" y="582583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57845" y="273627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362200" y="2736272"/>
            <a:ext cx="24245" cy="308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6963" y="4096481"/>
                <a:ext cx="43037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963" y="4096481"/>
                <a:ext cx="43037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2716258" y="2149186"/>
            <a:ext cx="3282760" cy="1248641"/>
          </a:xfrm>
          <a:prstGeom prst="arc">
            <a:avLst>
              <a:gd name="adj1" fmla="val 10822059"/>
              <a:gd name="adj2" fmla="val 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2" idx="0"/>
          </p:cNvCxnSpPr>
          <p:nvPr/>
        </p:nvCxnSpPr>
        <p:spPr>
          <a:xfrm flipH="1">
            <a:off x="2716258" y="2762976"/>
            <a:ext cx="234" cy="2952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2" idx="2"/>
            <a:endCxn id="6" idx="2"/>
          </p:cNvCxnSpPr>
          <p:nvPr/>
        </p:nvCxnSpPr>
        <p:spPr>
          <a:xfrm flipH="1">
            <a:off x="5985164" y="2773507"/>
            <a:ext cx="13854" cy="3079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0"/>
            <a:endCxn id="22" idx="2"/>
          </p:cNvCxnSpPr>
          <p:nvPr/>
        </p:nvCxnSpPr>
        <p:spPr>
          <a:xfrm>
            <a:off x="2716492" y="2762976"/>
            <a:ext cx="3282526" cy="10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0"/>
            <a:endCxn id="6" idx="2"/>
          </p:cNvCxnSpPr>
          <p:nvPr/>
        </p:nvCxnSpPr>
        <p:spPr>
          <a:xfrm>
            <a:off x="2702638" y="5842149"/>
            <a:ext cx="3282526" cy="10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312227" y="2535382"/>
            <a:ext cx="251151" cy="2213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33813" y="1397601"/>
                <a:ext cx="790794" cy="784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13" y="1397601"/>
                <a:ext cx="790794" cy="7848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4448195" y="2182431"/>
            <a:ext cx="1681015" cy="46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2000" y="4038600"/>
            <a:ext cx="0" cy="15898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322618" y="5614555"/>
            <a:ext cx="251151" cy="22132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301836" y="4364477"/>
            <a:ext cx="2251364" cy="13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7000" y="42026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6755" y="1171987"/>
            <a:ext cx="36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319247" y="1496460"/>
            <a:ext cx="3371" cy="2868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250FB2-4806-4B07-AEDD-C94DFB1FD1C0}"/>
              </a:ext>
            </a:extLst>
          </p:cNvPr>
          <p:cNvSpPr txBox="1"/>
          <p:nvPr/>
        </p:nvSpPr>
        <p:spPr>
          <a:xfrm>
            <a:off x="4577433" y="37648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0960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99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94</cp:revision>
  <dcterms:created xsi:type="dcterms:W3CDTF">2014-08-06T15:19:33Z</dcterms:created>
  <dcterms:modified xsi:type="dcterms:W3CDTF">2020-05-20T19:55:25Z</dcterms:modified>
</cp:coreProperties>
</file>