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96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52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84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7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315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0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84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2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7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15078D-9DE8-47D0-8F0F-AA243E1A2060}" type="datetimeFigureOut">
              <a:rPr lang="en-US" smtClean="0"/>
              <a:t>8/3/2017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A97D0-4517-4BAC-8551-414DCB9A1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109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ounded Rectangle 56"/>
          <p:cNvSpPr/>
          <p:nvPr/>
        </p:nvSpPr>
        <p:spPr>
          <a:xfrm>
            <a:off x="2920997" y="388421"/>
            <a:ext cx="6123710" cy="126538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202381" y="4075188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Newton’s Second Law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5" idx="2"/>
            <a:endCxn id="31" idx="0"/>
          </p:cNvCxnSpPr>
          <p:nvPr/>
        </p:nvCxnSpPr>
        <p:spPr>
          <a:xfrm flipH="1">
            <a:off x="5982853" y="4952642"/>
            <a:ext cx="1" cy="718738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Rounded Rectangle 26"/>
          <p:cNvSpPr/>
          <p:nvPr/>
        </p:nvSpPr>
        <p:spPr>
          <a:xfrm>
            <a:off x="5202380" y="548664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Bodies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5202381" y="2669801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Newton’s </a:t>
            </a:r>
            <a:r>
              <a:rPr lang="en-US" dirty="0" smtClean="0"/>
              <a:t>First</a:t>
            </a:r>
            <a:r>
              <a:rPr lang="en-US" dirty="0" smtClean="0"/>
              <a:t>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29" name="Rounded Rectangle 28"/>
          <p:cNvSpPr/>
          <p:nvPr/>
        </p:nvSpPr>
        <p:spPr>
          <a:xfrm>
            <a:off x="7227453" y="2669801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Newton’s Third </a:t>
            </a:r>
            <a:r>
              <a:rPr lang="en-US" dirty="0" smtClean="0"/>
              <a:t>Law</a:t>
            </a:r>
            <a:endParaRPr lang="en-US" dirty="0"/>
          </a:p>
        </p:txBody>
      </p:sp>
      <p:sp>
        <p:nvSpPr>
          <p:cNvPr id="31" name="Rounded Rectangle 30"/>
          <p:cNvSpPr/>
          <p:nvPr/>
        </p:nvSpPr>
        <p:spPr>
          <a:xfrm>
            <a:off x="5202380" y="5671380"/>
            <a:ext cx="1560945" cy="877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Static Equilibrium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3177307" y="548664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Forces</a:t>
            </a:r>
            <a:endParaRPr lang="en-US" dirty="0"/>
          </a:p>
        </p:txBody>
      </p:sp>
      <p:sp>
        <p:nvSpPr>
          <p:cNvPr id="34" name="Rounded Rectangle 33"/>
          <p:cNvSpPr/>
          <p:nvPr/>
        </p:nvSpPr>
        <p:spPr>
          <a:xfrm>
            <a:off x="7227452" y="547764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Moments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3177307" y="2673331"/>
            <a:ext cx="1560945" cy="87745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Free Body Diagrams</a:t>
            </a:r>
            <a:endParaRPr lang="en-US" dirty="0"/>
          </a:p>
        </p:txBody>
      </p:sp>
      <p:sp>
        <p:nvSpPr>
          <p:cNvPr id="36" name="Rounded Rectangle 35"/>
          <p:cNvSpPr/>
          <p:nvPr/>
        </p:nvSpPr>
        <p:spPr>
          <a:xfrm>
            <a:off x="3177307" y="5671380"/>
            <a:ext cx="1560945" cy="87745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Equilibrium Analysis 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28" idx="2"/>
            <a:endCxn id="5" idx="0"/>
          </p:cNvCxnSpPr>
          <p:nvPr/>
        </p:nvCxnSpPr>
        <p:spPr>
          <a:xfrm>
            <a:off x="5982854" y="3547255"/>
            <a:ext cx="0" cy="527933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57" idx="2"/>
            <a:endCxn id="35" idx="0"/>
          </p:cNvCxnSpPr>
          <p:nvPr/>
        </p:nvCxnSpPr>
        <p:spPr>
          <a:xfrm flipH="1">
            <a:off x="3957780" y="1653802"/>
            <a:ext cx="2025072" cy="10195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57" idx="2"/>
            <a:endCxn id="28" idx="0"/>
          </p:cNvCxnSpPr>
          <p:nvPr/>
        </p:nvCxnSpPr>
        <p:spPr>
          <a:xfrm>
            <a:off x="5982852" y="1653802"/>
            <a:ext cx="2" cy="1015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57" idx="2"/>
            <a:endCxn id="29" idx="0"/>
          </p:cNvCxnSpPr>
          <p:nvPr/>
        </p:nvCxnSpPr>
        <p:spPr>
          <a:xfrm>
            <a:off x="5982852" y="1653802"/>
            <a:ext cx="2025074" cy="101599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35" idx="2"/>
            <a:endCxn id="36" idx="0"/>
          </p:cNvCxnSpPr>
          <p:nvPr/>
        </p:nvCxnSpPr>
        <p:spPr>
          <a:xfrm>
            <a:off x="3957780" y="3550785"/>
            <a:ext cx="0" cy="2120595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31" idx="1"/>
            <a:endCxn id="36" idx="3"/>
          </p:cNvCxnSpPr>
          <p:nvPr/>
        </p:nvCxnSpPr>
        <p:spPr>
          <a:xfrm flipH="1">
            <a:off x="4738252" y="6110107"/>
            <a:ext cx="46412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755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" grpId="0" animBg="1"/>
      <p:bldP spid="27" grpId="0" animBg="1"/>
      <p:bldP spid="28" grpId="0" animBg="1"/>
      <p:bldP spid="29" grpId="0" animBg="1"/>
      <p:bldP spid="31" grpId="0" animBg="1"/>
      <p:bldP spid="32" grpId="0" animBg="1"/>
      <p:bldP spid="34" grpId="0" animBg="1"/>
      <p:bldP spid="35" grpId="0" animBg="1"/>
      <p:bldP spid="3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Moore</dc:creator>
  <cp:lastModifiedBy>Jacob Moore</cp:lastModifiedBy>
  <cp:revision>7</cp:revision>
  <dcterms:created xsi:type="dcterms:W3CDTF">2017-08-03T14:58:43Z</dcterms:created>
  <dcterms:modified xsi:type="dcterms:W3CDTF">2017-08-03T20:34:56Z</dcterms:modified>
</cp:coreProperties>
</file>