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54761" y="1470532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Equilibrium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54762" y="142196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Newton’s Second Law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98227" y="4221264"/>
            <a:ext cx="1874012" cy="1372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Equilibrium Analysis for a Concurrent Force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45377" y="2711695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90482" y="2701882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 Forces as Vectors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482" y="1470532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831900" y="2701882"/>
            <a:ext cx="1721859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Principle of Transmissibility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912356" y="4468579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Concurrent Forces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 flipH="1">
            <a:off x="4835234" y="1019650"/>
            <a:ext cx="1" cy="4508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>
            <a:off x="5615706" y="1909259"/>
            <a:ext cx="8747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7270955" y="2347986"/>
            <a:ext cx="0" cy="3538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6" idx="0"/>
          </p:cNvCxnSpPr>
          <p:nvPr/>
        </p:nvCxnSpPr>
        <p:spPr>
          <a:xfrm flipH="1">
            <a:off x="4835233" y="2347986"/>
            <a:ext cx="1" cy="18732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6" idx="0"/>
          </p:cNvCxnSpPr>
          <p:nvPr/>
        </p:nvCxnSpPr>
        <p:spPr>
          <a:xfrm>
            <a:off x="2325850" y="3589149"/>
            <a:ext cx="2509383" cy="6321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 flipH="1">
            <a:off x="4835233" y="3579336"/>
            <a:ext cx="2435722" cy="6419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0" idx="1"/>
          </p:cNvCxnSpPr>
          <p:nvPr/>
        </p:nvCxnSpPr>
        <p:spPr>
          <a:xfrm>
            <a:off x="8051427" y="3140609"/>
            <a:ext cx="7804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1"/>
          </p:cNvCxnSpPr>
          <p:nvPr/>
        </p:nvCxnSpPr>
        <p:spPr>
          <a:xfrm flipH="1" flipV="1">
            <a:off x="8692934" y="4895518"/>
            <a:ext cx="2194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2" idx="0"/>
          </p:cNvCxnSpPr>
          <p:nvPr/>
        </p:nvCxnSpPr>
        <p:spPr>
          <a:xfrm flipH="1">
            <a:off x="9692829" y="3579336"/>
            <a:ext cx="1" cy="8892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468388" y="4456790"/>
            <a:ext cx="124653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Bodies</a:t>
            </a:r>
          </a:p>
          <a:p>
            <a:pPr algn="ctr"/>
            <a:r>
              <a:rPr lang="en-US" dirty="0" smtClean="0"/>
              <a:t>(Particles)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047870" y="4477270"/>
            <a:ext cx="1242051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77" name="Multiply 76"/>
          <p:cNvSpPr/>
          <p:nvPr/>
        </p:nvSpPr>
        <p:spPr>
          <a:xfrm>
            <a:off x="5684191" y="4407442"/>
            <a:ext cx="2007451" cy="1037814"/>
          </a:xfrm>
          <a:prstGeom prst="mathMultiply">
            <a:avLst>
              <a:gd name="adj1" fmla="val 11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76" idx="1"/>
            <a:endCxn id="6" idx="3"/>
          </p:cNvCxnSpPr>
          <p:nvPr/>
        </p:nvCxnSpPr>
        <p:spPr>
          <a:xfrm flipH="1" flipV="1">
            <a:off x="5772239" y="4907306"/>
            <a:ext cx="2756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1"/>
            <a:endCxn id="76" idx="3"/>
          </p:cNvCxnSpPr>
          <p:nvPr/>
        </p:nvCxnSpPr>
        <p:spPr>
          <a:xfrm flipH="1">
            <a:off x="7289921" y="4895517"/>
            <a:ext cx="1784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62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Jacob Moore</cp:lastModifiedBy>
  <cp:revision>5</cp:revision>
  <dcterms:created xsi:type="dcterms:W3CDTF">2017-08-03T14:58:43Z</dcterms:created>
  <dcterms:modified xsi:type="dcterms:W3CDTF">2017-08-03T15:55:21Z</dcterms:modified>
</cp:coreProperties>
</file>