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8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078D-9DE8-47D0-8F0F-AA243E1A206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0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15467" y="777683"/>
            <a:ext cx="1560945" cy="8774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Forces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4" idx="2"/>
            <a:endCxn id="23" idx="0"/>
          </p:cNvCxnSpPr>
          <p:nvPr/>
        </p:nvCxnSpPr>
        <p:spPr>
          <a:xfrm>
            <a:off x="3595940" y="1655137"/>
            <a:ext cx="2608770" cy="9316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310912" y="2586760"/>
            <a:ext cx="1787596" cy="1014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Statically Equivalent Systems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772727" y="2655455"/>
            <a:ext cx="1560945" cy="8774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Couples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02142" y="2523354"/>
            <a:ext cx="1787596" cy="1014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Distributed Forces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702142" y="4265372"/>
            <a:ext cx="1787596" cy="1014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Point Load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74793" y="2592049"/>
            <a:ext cx="1560945" cy="8774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 Forces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7501482" y="4265372"/>
            <a:ext cx="2103434" cy="1014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Resolution of a Force into a Force and Couple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659402" y="5600027"/>
            <a:ext cx="1787596" cy="1014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Force Couple System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772727" y="632163"/>
            <a:ext cx="1560945" cy="8774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Moments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4" idx="2"/>
            <a:endCxn id="29" idx="0"/>
          </p:cNvCxnSpPr>
          <p:nvPr/>
        </p:nvCxnSpPr>
        <p:spPr>
          <a:xfrm flipH="1">
            <a:off x="8553199" y="3532909"/>
            <a:ext cx="1" cy="7324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23" idx="0"/>
          </p:cNvCxnSpPr>
          <p:nvPr/>
        </p:nvCxnSpPr>
        <p:spPr>
          <a:xfrm flipH="1">
            <a:off x="6204710" y="1509617"/>
            <a:ext cx="2348490" cy="10771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2"/>
            <a:endCxn id="26" idx="0"/>
          </p:cNvCxnSpPr>
          <p:nvPr/>
        </p:nvCxnSpPr>
        <p:spPr>
          <a:xfrm flipH="1">
            <a:off x="3595940" y="3601604"/>
            <a:ext cx="2608770" cy="6637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3" idx="2"/>
            <a:endCxn id="29" idx="0"/>
          </p:cNvCxnSpPr>
          <p:nvPr/>
        </p:nvCxnSpPr>
        <p:spPr>
          <a:xfrm>
            <a:off x="6204710" y="3601604"/>
            <a:ext cx="2348489" cy="6637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2"/>
            <a:endCxn id="30" idx="0"/>
          </p:cNvCxnSpPr>
          <p:nvPr/>
        </p:nvCxnSpPr>
        <p:spPr>
          <a:xfrm>
            <a:off x="8553199" y="5280216"/>
            <a:ext cx="1" cy="3198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2"/>
            <a:endCxn id="24" idx="0"/>
          </p:cNvCxnSpPr>
          <p:nvPr/>
        </p:nvCxnSpPr>
        <p:spPr>
          <a:xfrm>
            <a:off x="8553200" y="1509617"/>
            <a:ext cx="0" cy="11458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5" idx="2"/>
            <a:endCxn id="26" idx="0"/>
          </p:cNvCxnSpPr>
          <p:nvPr/>
        </p:nvCxnSpPr>
        <p:spPr>
          <a:xfrm>
            <a:off x="3595940" y="3538198"/>
            <a:ext cx="0" cy="7271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8" idx="2"/>
            <a:endCxn id="26" idx="1"/>
          </p:cNvCxnSpPr>
          <p:nvPr/>
        </p:nvCxnSpPr>
        <p:spPr>
          <a:xfrm>
            <a:off x="1255266" y="3469503"/>
            <a:ext cx="1446876" cy="13032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" idx="2"/>
            <a:endCxn id="25" idx="0"/>
          </p:cNvCxnSpPr>
          <p:nvPr/>
        </p:nvCxnSpPr>
        <p:spPr>
          <a:xfrm>
            <a:off x="3595940" y="1655137"/>
            <a:ext cx="0" cy="8682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" idx="2"/>
            <a:endCxn id="28" idx="0"/>
          </p:cNvCxnSpPr>
          <p:nvPr/>
        </p:nvCxnSpPr>
        <p:spPr>
          <a:xfrm flipH="1">
            <a:off x="1255266" y="1655137"/>
            <a:ext cx="2340674" cy="9369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361468" y="4334067"/>
            <a:ext cx="1560945" cy="8774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Centroids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81" idx="3"/>
            <a:endCxn id="26" idx="1"/>
          </p:cNvCxnSpPr>
          <p:nvPr/>
        </p:nvCxnSpPr>
        <p:spPr>
          <a:xfrm>
            <a:off x="1922413" y="4772794"/>
            <a:ext cx="77972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5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8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Jacob Moore</cp:lastModifiedBy>
  <cp:revision>9</cp:revision>
  <dcterms:created xsi:type="dcterms:W3CDTF">2017-08-03T14:58:43Z</dcterms:created>
  <dcterms:modified xsi:type="dcterms:W3CDTF">2017-08-11T14:46:14Z</dcterms:modified>
</cp:coreProperties>
</file>