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5269167" y="2101846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Dry Friction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5362195" y="645285"/>
            <a:ext cx="1601539" cy="975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95" idx="2"/>
            <a:endCxn id="91" idx="0"/>
          </p:cNvCxnSpPr>
          <p:nvPr/>
        </p:nvCxnSpPr>
        <p:spPr>
          <a:xfrm>
            <a:off x="6162965" y="1620979"/>
            <a:ext cx="0" cy="4808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843622" y="4041477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Slipping vs. Tipping</a:t>
            </a:r>
            <a:endParaRPr lang="en-US" dirty="0"/>
          </a:p>
        </p:txBody>
      </p:sp>
      <p:sp>
        <p:nvSpPr>
          <p:cNvPr id="137" name="Rounded Rectangle 136"/>
          <p:cNvSpPr/>
          <p:nvPr/>
        </p:nvSpPr>
        <p:spPr>
          <a:xfrm>
            <a:off x="936650" y="2303212"/>
            <a:ext cx="1601539" cy="975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Couples</a:t>
            </a:r>
            <a:endParaRPr lang="en-US" dirty="0"/>
          </a:p>
        </p:txBody>
      </p:sp>
      <p:sp>
        <p:nvSpPr>
          <p:cNvPr id="138" name="Rounded Rectangle 137"/>
          <p:cNvSpPr/>
          <p:nvPr/>
        </p:nvSpPr>
        <p:spPr>
          <a:xfrm>
            <a:off x="3056394" y="4041477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Wedges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>
          <a:xfrm>
            <a:off x="3056394" y="5459265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Screws</a:t>
            </a:r>
            <a:endParaRPr lang="en-US" dirty="0"/>
          </a:p>
        </p:txBody>
      </p:sp>
      <p:sp>
        <p:nvSpPr>
          <p:cNvPr id="140" name="Rounded Rectangle 139"/>
          <p:cNvSpPr/>
          <p:nvPr/>
        </p:nvSpPr>
        <p:spPr>
          <a:xfrm>
            <a:off x="5269166" y="4041477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Bearing Friction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7481938" y="4041477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 Friction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9694710" y="4041477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Belt Friction</a:t>
            </a:r>
            <a:endParaRPr lang="en-US" dirty="0"/>
          </a:p>
        </p:txBody>
      </p:sp>
      <p:cxnSp>
        <p:nvCxnSpPr>
          <p:cNvPr id="143" name="Straight Arrow Connector 142"/>
          <p:cNvCxnSpPr>
            <a:stCxn id="91" idx="2"/>
            <a:endCxn id="136" idx="0"/>
          </p:cNvCxnSpPr>
          <p:nvPr/>
        </p:nvCxnSpPr>
        <p:spPr>
          <a:xfrm flipH="1">
            <a:off x="1737420" y="3116690"/>
            <a:ext cx="4425545" cy="924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1" idx="2"/>
            <a:endCxn id="138" idx="0"/>
          </p:cNvCxnSpPr>
          <p:nvPr/>
        </p:nvCxnSpPr>
        <p:spPr>
          <a:xfrm flipH="1">
            <a:off x="3950192" y="3116690"/>
            <a:ext cx="2212773" cy="924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1" idx="2"/>
            <a:endCxn id="140" idx="0"/>
          </p:cNvCxnSpPr>
          <p:nvPr/>
        </p:nvCxnSpPr>
        <p:spPr>
          <a:xfrm flipH="1">
            <a:off x="6162964" y="3116690"/>
            <a:ext cx="1" cy="924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91" idx="2"/>
            <a:endCxn id="141" idx="0"/>
          </p:cNvCxnSpPr>
          <p:nvPr/>
        </p:nvCxnSpPr>
        <p:spPr>
          <a:xfrm>
            <a:off x="6162965" y="3116690"/>
            <a:ext cx="2212771" cy="924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1" idx="2"/>
            <a:endCxn id="142" idx="0"/>
          </p:cNvCxnSpPr>
          <p:nvPr/>
        </p:nvCxnSpPr>
        <p:spPr>
          <a:xfrm>
            <a:off x="6162965" y="3116690"/>
            <a:ext cx="4425543" cy="924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8" idx="2"/>
            <a:endCxn id="139" idx="0"/>
          </p:cNvCxnSpPr>
          <p:nvPr/>
        </p:nvCxnSpPr>
        <p:spPr>
          <a:xfrm>
            <a:off x="3950192" y="5056321"/>
            <a:ext cx="0" cy="4029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7" idx="2"/>
            <a:endCxn id="136" idx="0"/>
          </p:cNvCxnSpPr>
          <p:nvPr/>
        </p:nvCxnSpPr>
        <p:spPr>
          <a:xfrm>
            <a:off x="1737420" y="3278906"/>
            <a:ext cx="0" cy="7625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Jacob Moore</cp:lastModifiedBy>
  <cp:revision>13</cp:revision>
  <dcterms:created xsi:type="dcterms:W3CDTF">2017-08-03T14:58:43Z</dcterms:created>
  <dcterms:modified xsi:type="dcterms:W3CDTF">2017-08-11T15:35:46Z</dcterms:modified>
</cp:coreProperties>
</file>