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21063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531876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25" name="Rounded Rectangle 90">
            <a:extLst>
              <a:ext uri="{FF2B5EF4-FFF2-40B4-BE49-F238E27FC236}">
                <a16:creationId xmlns:a16="http://schemas.microsoft.com/office/drawing/2014/main" id="{F5F3B7AD-5434-4D87-AD82-0310621457A5}"/>
              </a:ext>
            </a:extLst>
          </p:cNvPr>
          <p:cNvSpPr/>
          <p:nvPr/>
        </p:nvSpPr>
        <p:spPr>
          <a:xfrm>
            <a:off x="7432935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4765110" y="1557230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112D1-E86C-4B58-8B09-B6AAAFFDAA8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73240" y="1557230"/>
            <a:ext cx="55969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21063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531876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25" name="Rounded Rectangle 90">
            <a:extLst>
              <a:ext uri="{FF2B5EF4-FFF2-40B4-BE49-F238E27FC236}">
                <a16:creationId xmlns:a16="http://schemas.microsoft.com/office/drawing/2014/main" id="{F5F3B7AD-5434-4D87-AD82-0310621457A5}"/>
              </a:ext>
            </a:extLst>
          </p:cNvPr>
          <p:cNvSpPr/>
          <p:nvPr/>
        </p:nvSpPr>
        <p:spPr>
          <a:xfrm>
            <a:off x="7432935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4765110" y="1557230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112D1-E86C-4B58-8B09-B6AAAFFDAA8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73240" y="1557230"/>
            <a:ext cx="55969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33">
            <a:extLst>
              <a:ext uri="{FF2B5EF4-FFF2-40B4-BE49-F238E27FC236}">
                <a16:creationId xmlns:a16="http://schemas.microsoft.com/office/drawing/2014/main" id="{D66CE481-B396-4A2B-A59C-FF97282BE6C7}"/>
              </a:ext>
            </a:extLst>
          </p:cNvPr>
          <p:cNvSpPr/>
          <p:nvPr/>
        </p:nvSpPr>
        <p:spPr>
          <a:xfrm>
            <a:off x="158987" y="139591"/>
            <a:ext cx="11874025" cy="6582832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6" name="Rounded Rectangle 90">
            <a:extLst>
              <a:ext uri="{FF2B5EF4-FFF2-40B4-BE49-F238E27FC236}">
                <a16:creationId xmlns:a16="http://schemas.microsoft.com/office/drawing/2014/main" id="{EA04B0C0-BD73-41A2-B175-694001BDA1CD}"/>
              </a:ext>
            </a:extLst>
          </p:cNvPr>
          <p:cNvSpPr/>
          <p:nvPr/>
        </p:nvSpPr>
        <p:spPr>
          <a:xfrm>
            <a:off x="3204930" y="1075957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Dimensional Continuous Motion</a:t>
            </a:r>
          </a:p>
        </p:txBody>
      </p:sp>
      <p:sp>
        <p:nvSpPr>
          <p:cNvPr id="27" name="Rounded Rectangle 90">
            <a:extLst>
              <a:ext uri="{FF2B5EF4-FFF2-40B4-BE49-F238E27FC236}">
                <a16:creationId xmlns:a16="http://schemas.microsoft.com/office/drawing/2014/main" id="{4C693E65-961C-4128-B8CB-1B251226449E}"/>
              </a:ext>
            </a:extLst>
          </p:cNvPr>
          <p:cNvSpPr/>
          <p:nvPr/>
        </p:nvSpPr>
        <p:spPr>
          <a:xfrm>
            <a:off x="1659596" y="2548210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Dimensional Non-Continuous Motion</a:t>
            </a:r>
          </a:p>
        </p:txBody>
      </p:sp>
      <p:sp>
        <p:nvSpPr>
          <p:cNvPr id="45" name="Rounded Rectangle 33">
            <a:extLst>
              <a:ext uri="{FF2B5EF4-FFF2-40B4-BE49-F238E27FC236}">
                <a16:creationId xmlns:a16="http://schemas.microsoft.com/office/drawing/2014/main" id="{28E799CA-BC22-480B-AF85-48543B8D46CC}"/>
              </a:ext>
            </a:extLst>
          </p:cNvPr>
          <p:cNvSpPr/>
          <p:nvPr/>
        </p:nvSpPr>
        <p:spPr>
          <a:xfrm>
            <a:off x="465084" y="4060335"/>
            <a:ext cx="7491372" cy="2035241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Two Dimensional Continuous Motion in…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9" name="Rounded Rectangle 90">
            <a:extLst>
              <a:ext uri="{FF2B5EF4-FFF2-40B4-BE49-F238E27FC236}">
                <a16:creationId xmlns:a16="http://schemas.microsoft.com/office/drawing/2014/main" id="{26FD051D-FA69-4F75-BC71-A2072AE26EFD}"/>
              </a:ext>
            </a:extLst>
          </p:cNvPr>
          <p:cNvSpPr/>
          <p:nvPr/>
        </p:nvSpPr>
        <p:spPr>
          <a:xfrm>
            <a:off x="749628" y="468855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Rectangular Coordinates</a:t>
            </a:r>
          </a:p>
        </p:txBody>
      </p:sp>
      <p:sp>
        <p:nvSpPr>
          <p:cNvPr id="30" name="Rounded Rectangle 90">
            <a:extLst>
              <a:ext uri="{FF2B5EF4-FFF2-40B4-BE49-F238E27FC236}">
                <a16:creationId xmlns:a16="http://schemas.microsoft.com/office/drawing/2014/main" id="{9BB97848-750B-43D4-9CEB-1149787957AE}"/>
              </a:ext>
            </a:extLst>
          </p:cNvPr>
          <p:cNvSpPr/>
          <p:nvPr/>
        </p:nvSpPr>
        <p:spPr>
          <a:xfrm>
            <a:off x="3177367" y="468855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Normal-Tangential Coordinates</a:t>
            </a:r>
          </a:p>
        </p:txBody>
      </p:sp>
      <p:sp>
        <p:nvSpPr>
          <p:cNvPr id="31" name="Rounded Rectangle 90">
            <a:extLst>
              <a:ext uri="{FF2B5EF4-FFF2-40B4-BE49-F238E27FC236}">
                <a16:creationId xmlns:a16="http://schemas.microsoft.com/office/drawing/2014/main" id="{087E527E-F649-4A54-B0F6-85516FEF4331}"/>
              </a:ext>
            </a:extLst>
          </p:cNvPr>
          <p:cNvSpPr/>
          <p:nvPr/>
        </p:nvSpPr>
        <p:spPr>
          <a:xfrm>
            <a:off x="5605106" y="4690840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Polar Coordinates</a:t>
            </a:r>
          </a:p>
        </p:txBody>
      </p:sp>
      <p:sp>
        <p:nvSpPr>
          <p:cNvPr id="32" name="Rounded Rectangle 90">
            <a:extLst>
              <a:ext uri="{FF2B5EF4-FFF2-40B4-BE49-F238E27FC236}">
                <a16:creationId xmlns:a16="http://schemas.microsoft.com/office/drawing/2014/main" id="{9033BE42-4666-49F5-AC93-24A79245E8F2}"/>
              </a:ext>
            </a:extLst>
          </p:cNvPr>
          <p:cNvSpPr/>
          <p:nvPr/>
        </p:nvSpPr>
        <p:spPr>
          <a:xfrm>
            <a:off x="9196439" y="3644749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Motion</a:t>
            </a:r>
          </a:p>
        </p:txBody>
      </p:sp>
      <p:sp>
        <p:nvSpPr>
          <p:cNvPr id="33" name="Rounded Rectangle 90">
            <a:extLst>
              <a:ext uri="{FF2B5EF4-FFF2-40B4-BE49-F238E27FC236}">
                <a16:creationId xmlns:a16="http://schemas.microsoft.com/office/drawing/2014/main" id="{7ADF989F-1023-48B0-90C1-B46EC953B355}"/>
              </a:ext>
            </a:extLst>
          </p:cNvPr>
          <p:cNvSpPr/>
          <p:nvPr/>
        </p:nvSpPr>
        <p:spPr>
          <a:xfrm>
            <a:off x="9196439" y="221154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 Motion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417C88-F882-4D42-91F5-89BAAB67A2D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2665436" y="2173237"/>
            <a:ext cx="1545334" cy="374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453100-B0A1-44DF-B2A2-F27CA39E1F6A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>
            <a:off x="4210770" y="2173237"/>
            <a:ext cx="0" cy="1887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80F0354-AA7D-4A41-8412-988BA94A46BB}"/>
              </a:ext>
            </a:extLst>
          </p:cNvPr>
          <p:cNvCxnSpPr>
            <a:stCxn id="26" idx="3"/>
            <a:endCxn id="45" idx="3"/>
          </p:cNvCxnSpPr>
          <p:nvPr/>
        </p:nvCxnSpPr>
        <p:spPr>
          <a:xfrm>
            <a:off x="5216610" y="1624597"/>
            <a:ext cx="2739846" cy="3453359"/>
          </a:xfrm>
          <a:prstGeom prst="bentConnector3">
            <a:avLst>
              <a:gd name="adj1" fmla="val 108344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E5E631-6578-42C9-85A7-5A53621E159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166538" y="2760183"/>
            <a:ext cx="10299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ED5E94-8BBB-4AB4-91F7-B7BB9382140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166538" y="4193389"/>
            <a:ext cx="10299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45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20</cp:revision>
  <dcterms:created xsi:type="dcterms:W3CDTF">2017-08-03T14:58:43Z</dcterms:created>
  <dcterms:modified xsi:type="dcterms:W3CDTF">2020-01-10T16:25:36Z</dcterms:modified>
</cp:coreProperties>
</file>