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0654-3420-43CA-8869-17E19CB5F5D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03DD-3B58-4FA0-9839-B92CB9F9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9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989542" y="137585"/>
            <a:ext cx="6212916" cy="220119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Newton’s Second Law for Particles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4264695" y="1055643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Forces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6372825" y="1055643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5819175" y="1512843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989542" y="137585"/>
            <a:ext cx="6212916" cy="220119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Newton’s Second Law for Particles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4264695" y="1055643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Forces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6372825" y="1055643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5819175" y="1512843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BB953A49-0C9C-4761-9FAA-B3F6F0B73755}"/>
              </a:ext>
            </a:extLst>
          </p:cNvPr>
          <p:cNvSpPr/>
          <p:nvPr/>
        </p:nvSpPr>
        <p:spPr>
          <a:xfrm>
            <a:off x="1733939" y="1970043"/>
            <a:ext cx="8724122" cy="4752379"/>
          </a:xfrm>
          <a:prstGeom prst="roundRect">
            <a:avLst>
              <a:gd name="adj" fmla="val 988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Newton’s Second Law for Particles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ounded Rectangle 90">
            <a:extLst>
              <a:ext uri="{FF2B5EF4-FFF2-40B4-BE49-F238E27FC236}">
                <a16:creationId xmlns:a16="http://schemas.microsoft.com/office/drawing/2014/main" id="{5D904971-C4FE-4E37-9792-6604341897D5}"/>
              </a:ext>
            </a:extLst>
          </p:cNvPr>
          <p:cNvSpPr/>
          <p:nvPr/>
        </p:nvSpPr>
        <p:spPr>
          <a:xfrm>
            <a:off x="5090160" y="2704538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Dimensional Equation of Motion</a:t>
            </a: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585ADC43-6C6C-4EC2-9201-C5B1BE16AB2C}"/>
              </a:ext>
            </a:extLst>
          </p:cNvPr>
          <p:cNvSpPr/>
          <p:nvPr/>
        </p:nvSpPr>
        <p:spPr>
          <a:xfrm>
            <a:off x="2350314" y="4346232"/>
            <a:ext cx="7491372" cy="2035241"/>
          </a:xfrm>
          <a:prstGeom prst="roundRect">
            <a:avLst>
              <a:gd name="adj" fmla="val 988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Two Dimensional Equations of Motion in…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Rounded Rectangle 90">
            <a:extLst>
              <a:ext uri="{FF2B5EF4-FFF2-40B4-BE49-F238E27FC236}">
                <a16:creationId xmlns:a16="http://schemas.microsoft.com/office/drawing/2014/main" id="{07DA8E95-853B-4174-B351-37FC0405982A}"/>
              </a:ext>
            </a:extLst>
          </p:cNvPr>
          <p:cNvSpPr/>
          <p:nvPr/>
        </p:nvSpPr>
        <p:spPr>
          <a:xfrm>
            <a:off x="2643211" y="5178068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Rectangular Coordinates</a:t>
            </a:r>
          </a:p>
        </p:txBody>
      </p:sp>
      <p:sp>
        <p:nvSpPr>
          <p:cNvPr id="11" name="Rounded Rectangle 90">
            <a:extLst>
              <a:ext uri="{FF2B5EF4-FFF2-40B4-BE49-F238E27FC236}">
                <a16:creationId xmlns:a16="http://schemas.microsoft.com/office/drawing/2014/main" id="{32B91961-80E1-4BBF-A276-B07E50A0E2E2}"/>
              </a:ext>
            </a:extLst>
          </p:cNvPr>
          <p:cNvSpPr/>
          <p:nvPr/>
        </p:nvSpPr>
        <p:spPr>
          <a:xfrm>
            <a:off x="5070950" y="5178068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Normal-Tangential Coordinates</a:t>
            </a:r>
          </a:p>
        </p:txBody>
      </p:sp>
      <p:sp>
        <p:nvSpPr>
          <p:cNvPr id="12" name="Rounded Rectangle 90">
            <a:extLst>
              <a:ext uri="{FF2B5EF4-FFF2-40B4-BE49-F238E27FC236}">
                <a16:creationId xmlns:a16="http://schemas.microsoft.com/office/drawing/2014/main" id="{4358021D-593C-421F-82DC-0A0F22F788C1}"/>
              </a:ext>
            </a:extLst>
          </p:cNvPr>
          <p:cNvSpPr/>
          <p:nvPr/>
        </p:nvSpPr>
        <p:spPr>
          <a:xfrm>
            <a:off x="7498689" y="5178068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Polar Coordinates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3E52C5-5B64-41D4-A8C1-F1A919A1E34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3801818"/>
            <a:ext cx="0" cy="544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3">
            <a:extLst>
              <a:ext uri="{FF2B5EF4-FFF2-40B4-BE49-F238E27FC236}">
                <a16:creationId xmlns:a16="http://schemas.microsoft.com/office/drawing/2014/main" id="{C7949AFB-77B0-4E6B-9265-DF22BAB723A2}"/>
              </a:ext>
            </a:extLst>
          </p:cNvPr>
          <p:cNvSpPr/>
          <p:nvPr/>
        </p:nvSpPr>
        <p:spPr>
          <a:xfrm>
            <a:off x="1733939" y="115412"/>
            <a:ext cx="8724122" cy="1310209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1E0684-9468-4CFB-98EB-A75AF743B9B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096000" y="1425621"/>
            <a:ext cx="0" cy="54442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42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23</cp:revision>
  <dcterms:created xsi:type="dcterms:W3CDTF">2017-08-03T14:58:43Z</dcterms:created>
  <dcterms:modified xsi:type="dcterms:W3CDTF">2020-01-10T17:19:55Z</dcterms:modified>
</cp:coreProperties>
</file>