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3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4" algn="l" defTabSz="9143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8" algn="l" defTabSz="9143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54" algn="l" defTabSz="9143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38" algn="l" defTabSz="9143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22" algn="l" defTabSz="9143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06" algn="l" defTabSz="9143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90" algn="l" defTabSz="9143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77" algn="l" defTabSz="91436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 snapToGrid="0">
      <p:cViewPr>
        <p:scale>
          <a:sx n="200" d="100"/>
          <a:sy n="200" d="100"/>
        </p:scale>
        <p:origin x="96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F740-1F35-401F-97E1-3F2A49C72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166F1-C288-4D89-B8EE-A7F361FCC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7E02-6248-4171-A5FE-AB4E16FD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CF-68FC-4281-875E-B0B69A4E4CD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9BF9-90DF-4365-863A-D4CCAAB7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A223-2ACE-45E0-A53E-E1FE91BA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1A2-D659-4B71-9577-7C1834D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7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E33F-0CA4-4C17-9592-37334C42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2ABE5-6F73-4176-B791-79A066508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F67ED-78AB-49BB-B7A7-5F6F2819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CF-68FC-4281-875E-B0B69A4E4CD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4CC6D-B21A-44E9-AA31-69C66686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5A54-A126-4FB8-B855-36197A50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1A2-D659-4B71-9577-7C1834D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8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CFB7F-9215-46DD-8AA6-BA648C7F8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6" y="365125"/>
            <a:ext cx="262890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7B1AD-656D-49A4-9FB4-41871931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298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450D-00B8-41FF-A308-72EA9276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CF-68FC-4281-875E-B0B69A4E4CD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07F6-ED40-4484-AC04-693A9E6F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88B4-4D04-4AB1-AE35-6B805CCB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1A2-D659-4B71-9577-7C1834D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9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DF34-1B76-4601-8375-BA1CA5C5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E920-FD73-401C-8B35-78D29083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3C2E-A22B-4C33-A068-681BC7C9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CF-68FC-4281-875E-B0B69A4E4CD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FFA0C-951B-46E0-AACC-948ACBD6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292E-24EF-4832-93B4-D4B5EC28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1A2-D659-4B71-9577-7C1834D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3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ACB3-DD60-43B9-940F-1EA26391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3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7AE3D-2FD0-48E8-A3A8-D7491733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3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6B55-E6EF-4F9F-9C9B-F7CBDC36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CF-68FC-4281-875E-B0B69A4E4CD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85EA0-F56A-4605-826D-7F6ADA50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B099-C412-41A3-B04C-782F8260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1A2-D659-4B71-9577-7C1834D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7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156C-BBE4-4BEC-B21A-E8F524BA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20F0-19D8-4FF0-ABBB-A706D15B9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5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3005C-E6F7-447F-942A-30894DBAC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5A9DF-B48D-4045-B4C3-CB85023B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CF-68FC-4281-875E-B0B69A4E4CD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7DFEA-88DE-4ECA-B947-68972119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AAC1F-8638-45A9-9971-A3900EFC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1A2-D659-4B71-9577-7C1834D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0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DAAA-A2AE-4623-8FC8-51162905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365126"/>
            <a:ext cx="1051560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B9ACC-A13F-4320-9FDB-659DEC037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C4405-38A7-4636-983D-0F241D8D5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BA994-91D5-454D-B054-0FC5BD449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91D26-3E21-41CA-AF3B-F9207E3B2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5177E-BDC2-4B95-8297-5FBF9254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CF-68FC-4281-875E-B0B69A4E4CD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08BC8-5795-4397-AFEB-8C6B38F4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F59DF-59CE-4649-A77E-A2F971CE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1A2-D659-4B71-9577-7C1834D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8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EAC-E611-4BD8-B6FE-C963E88C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4B719-7252-4C52-854F-DF282028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CF-68FC-4281-875E-B0B69A4E4CD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6CA76-3BA8-42BF-AE24-90F47706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7172E-1A5B-462C-B049-21BB7824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1A2-D659-4B71-9577-7C1834D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5DD47-B982-4D14-A88C-A8C8292A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CF-68FC-4281-875E-B0B69A4E4CD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0070B-B737-4901-8423-D9C2841A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A217D-E07B-466A-8A7A-CE109A54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1A2-D659-4B71-9577-7C1834D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FE9F-BAD0-4C24-8409-DCE90EA7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61F4-22E8-473C-961B-85C47F59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6"/>
            <a:ext cx="617219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451F2-B263-4A48-94A0-738A8074C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DA0C0-5A80-4F8E-912D-EB092C9A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CF-68FC-4281-875E-B0B69A4E4CD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E17ED-B13C-46DC-9BE5-0F9E0D2B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275C3-2822-47BB-BA0A-42BC1FCF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1A2-D659-4B71-9577-7C1834D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8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72DC-F758-4FDA-ABC4-2D4FA3C5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C5484-FC08-4406-94DF-C12D2CE93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6"/>
            <a:ext cx="617219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D9336-BFDB-4128-8F82-8AC5AEB83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01DDF-2E50-48F8-ABC1-A9BA2F70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6BCF-68FC-4281-875E-B0B69A4E4CD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9741B-C9D9-4BE9-A7D3-6924F8F1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20D52-0552-432E-AD9C-27EB471B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311A2-D659-4B71-9577-7C1834D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8F69A-9E7F-47D1-ACC5-C9D57715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6"/>
            <a:ext cx="105156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BCDE1-E903-44B5-A460-9C548F05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6"/>
            <a:ext cx="105156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2D36-C75A-44EA-B43C-865FACC85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5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86BCF-68FC-4281-875E-B0B69A4E4CD6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DD427-E557-4ABC-B31A-4A5295FA0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356351"/>
            <a:ext cx="41148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9599F-7421-49B7-8390-B4B8AE85B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2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11A2-D659-4B71-9577-7C1834D0C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aptive Map Logo">
            <a:extLst>
              <a:ext uri="{FF2B5EF4-FFF2-40B4-BE49-F238E27FC236}">
                <a16:creationId xmlns:a16="http://schemas.microsoft.com/office/drawing/2014/main" id="{0E5B1B41-AC76-47E5-AACF-95A512CB3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1275"/>
            <a:ext cx="28575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82F1E6-D024-4287-A812-9EF5509CAEB9}"/>
              </a:ext>
            </a:extLst>
          </p:cNvPr>
          <p:cNvSpPr/>
          <p:nvPr/>
        </p:nvSpPr>
        <p:spPr>
          <a:xfrm>
            <a:off x="685800" y="1311275"/>
            <a:ext cx="2171700" cy="733426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57B1-58F4-427D-91E2-0350015F641A}"/>
              </a:ext>
            </a:extLst>
          </p:cNvPr>
          <p:cNvSpPr txBox="1"/>
          <p:nvPr/>
        </p:nvSpPr>
        <p:spPr>
          <a:xfrm>
            <a:off x="723900" y="1366262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Mechanics Map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Open Textbook Project</a:t>
            </a:r>
          </a:p>
        </p:txBody>
      </p:sp>
    </p:spTree>
    <p:extLst>
      <p:ext uri="{BB962C8B-B14F-4D97-AF65-F5344CB8AC3E}">
        <p14:creationId xmlns:p14="http://schemas.microsoft.com/office/powerpoint/2010/main" val="234736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Jacob Preston</dc:creator>
  <cp:lastModifiedBy>Moore, Jacob Preston</cp:lastModifiedBy>
  <cp:revision>2</cp:revision>
  <dcterms:created xsi:type="dcterms:W3CDTF">2019-05-29T16:58:37Z</dcterms:created>
  <dcterms:modified xsi:type="dcterms:W3CDTF">2019-05-29T17:27:04Z</dcterms:modified>
</cp:coreProperties>
</file>