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4086-DF26-4204-B324-BE6B8A241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FC8B8-8D51-4EC1-B270-FBFAE36FF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30689-9D13-4784-A864-90FFA8A1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39035-EE66-48A7-A66F-293A371B7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AC28A-A77D-433D-8004-C8A58C94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71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A3E0-ABF1-4B80-9F6B-D6293004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60766-9F6B-4E2A-9B1F-A401BAB81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61B63-DB0F-4970-9DE1-816038BD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5E953-F4EA-4B9E-8F3F-729031A6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929CD-2D42-4DC2-AFD9-ED64E32E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F10F7-6D5A-44EF-97AC-F4B640937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8F8D2-4CC8-436B-9C4A-D97642DA21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EAF11-2914-4160-B39F-E574E42A0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B0438-27CF-4E70-8842-286E74C1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FEDA9-756B-49FF-8CF6-CA67ED866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5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82A2-96F6-45E7-B4C1-1FE6412CA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661F-DDD7-46ED-A663-EF658477F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D246A-A47F-4625-B02F-080C9C75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21983-8A9D-417D-AE8F-68AE68D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17A90-4FE2-42E7-93C1-AB7ABD197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7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9DBCF-111D-489E-838E-2E3EA58AF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2B44E4-22C9-4ACD-81F8-F9D9B8B0A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48BDD-918E-4487-B4C4-669AB049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0EC69-F07A-439B-A034-A6C9560B5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7F55-D022-4289-8A40-81473874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462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53D8-A075-449E-9EBD-52E92CCA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0B7C5-6F3F-4A88-ACCF-5185D73560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4869E3-A1A3-4411-B62A-345D246E2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1F2E4-314E-4E02-AE17-539ECDDD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5AA6B-C4B8-42F8-A4AE-D0D79234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535F46-A32D-4B3C-8059-1359CE16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2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4778-3039-497E-A7B6-4287C517D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6A7BD-D758-4BE1-9D3F-8194D5915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E797F-3B44-481D-B971-6FB168608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E33C9-1C17-432B-87C2-6996A82916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186E63-F1DE-44D4-9862-3524C3961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48A0F6-C7E5-4093-8655-8DDDBF11D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1D7DB-CE6F-4287-9B2E-C8444E4D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052BD8-ECBD-4A7A-8185-0948EB52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7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BF2BE-BA36-49F9-A07C-6C3B4935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84FAC-FF97-47BD-869F-D8A8BDE6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E0D51A-2D55-4F7D-9B5F-AB6216B6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C3711-53E1-4D3A-A3C3-5320EC3D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6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DAC6F-CB3B-4D62-B7E0-A3CA55340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39B01F-701A-40EC-A2DF-A12654B0F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3A6B6-F0FC-4238-8C92-7A613FAF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0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F5DD-11BC-475E-9425-0B350F535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7DA3D-EADD-464D-8505-8FE3E2AAE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32099-535D-496A-B3A8-D3C342C4C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9BAFC-03CC-4AFE-B9BA-1F3460C34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45BB7-5D9B-47BC-8841-79DD68DB4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C2D9F-017D-4023-A2DE-6BE49B13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64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320FA-B77E-4267-8C6D-290F5D7A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BBC06-CA9A-4772-B0EB-49B510C95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0C5AC-7100-47A1-9C53-08F48775ED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AF30A-E2F5-4738-8697-14928CCEC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C7F15-C032-4053-B74E-8D10AFA8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60D5D4-A60A-4B3F-8930-0FCF0677B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53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40703-2DD6-4347-B9B0-F21AF7ABE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3D54A-DC57-4F1A-9933-EC167ACDF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387FB-521D-4E7F-B629-96A473B09C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CD5F1-9FD1-4025-B52D-EA5CC8B093C3}" type="datetimeFigureOut">
              <a:rPr lang="en-US" smtClean="0"/>
              <a:t>8/7/2019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51AF7-4626-4C58-A986-7860ECDB5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269E-5E15-4B41-AE3F-3D6C189F5D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95FB8-FF21-44D5-AFBD-CC4F38A26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0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111DF2-A980-40BF-9256-FFB1EB0464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962BB7-39B8-4B98-98C8-4E93DB1F9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89225"/>
            <a:ext cx="9144000" cy="2387600"/>
          </a:xfrm>
        </p:spPr>
        <p:txBody>
          <a:bodyPr/>
          <a:lstStyle/>
          <a:p>
            <a:r>
              <a:rPr lang="en-US" dirty="0"/>
              <a:t>Video Not Yet Complete</a:t>
            </a:r>
          </a:p>
        </p:txBody>
      </p:sp>
      <p:pic>
        <p:nvPicPr>
          <p:cNvPr id="1026" name="Picture 2" descr="Adaptive Map Logo">
            <a:extLst>
              <a:ext uri="{FF2B5EF4-FFF2-40B4-BE49-F238E27FC236}">
                <a16:creationId xmlns:a16="http://schemas.microsoft.com/office/drawing/2014/main" id="{A2FBC147-9BAD-4B23-9B37-BEF35C65A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466" y="1663383"/>
            <a:ext cx="6529068" cy="1632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Audio 4">
            <a:hlinkClick r:id="" action="ppaction://media"/>
            <a:extLst>
              <a:ext uri="{FF2B5EF4-FFF2-40B4-BE49-F238E27FC236}">
                <a16:creationId xmlns:a16="http://schemas.microsoft.com/office/drawing/2014/main" id="{4BD24454-DBBD-497D-8CE8-8A84E15373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633200" y="62992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055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040"/>
    </mc:Choice>
    <mc:Fallback>
      <p:transition spd="slow" advTm="40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Video Not Yet Complete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Not Yet Complete</dc:title>
  <dc:creator>Moore, Jacob Preston</dc:creator>
  <cp:lastModifiedBy>Moore, Jacob Preston</cp:lastModifiedBy>
  <cp:revision>2</cp:revision>
  <dcterms:created xsi:type="dcterms:W3CDTF">2019-08-07T18:11:55Z</dcterms:created>
  <dcterms:modified xsi:type="dcterms:W3CDTF">2019-08-07T18:20:54Z</dcterms:modified>
</cp:coreProperties>
</file>