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4"/>
  </p:notesMasterIdLst>
  <p:sldIdLst>
    <p:sldId id="256" r:id="rId5"/>
    <p:sldId id="277" r:id="rId6"/>
    <p:sldId id="278" r:id="rId7"/>
    <p:sldId id="289" r:id="rId8"/>
    <p:sldId id="290" r:id="rId9"/>
    <p:sldId id="291" r:id="rId10"/>
    <p:sldId id="292" r:id="rId11"/>
    <p:sldId id="288" r:id="rId12"/>
    <p:sldId id="28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CDD89E-DC43-48F8-834F-CAA4FD87BCEF}" v="642" dt="2020-08-20T20:50:46.2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54101" autoAdjust="0"/>
  </p:normalViewPr>
  <p:slideViewPr>
    <p:cSldViewPr>
      <p:cViewPr varScale="1">
        <p:scale>
          <a:sx n="67" d="100"/>
          <a:sy n="67" d="100"/>
        </p:scale>
        <p:origin x="128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ore, Jacob Preston" userId="fdd3fd0f-c483-48c9-988d-7deb216763fd" providerId="ADAL" clId="{09F6951C-688F-4341-B21E-445DE5094D54}"/>
    <pc:docChg chg="custSel addSld delSld modSld sldOrd">
      <pc:chgData name="Moore, Jacob Preston" userId="fdd3fd0f-c483-48c9-988d-7deb216763fd" providerId="ADAL" clId="{09F6951C-688F-4341-B21E-445DE5094D54}" dt="2020-08-20T20:50:46.259" v="2279"/>
      <pc:docMkLst>
        <pc:docMk/>
      </pc:docMkLst>
      <pc:sldChg chg="modSp">
        <pc:chgData name="Moore, Jacob Preston" userId="fdd3fd0f-c483-48c9-988d-7deb216763fd" providerId="ADAL" clId="{09F6951C-688F-4341-B21E-445DE5094D54}" dt="2020-08-20T19:57:15.079" v="8" actId="20577"/>
        <pc:sldMkLst>
          <pc:docMk/>
          <pc:sldMk cId="3080430471" sldId="256"/>
        </pc:sldMkLst>
        <pc:spChg chg="mod">
          <ac:chgData name="Moore, Jacob Preston" userId="fdd3fd0f-c483-48c9-988d-7deb216763fd" providerId="ADAL" clId="{09F6951C-688F-4341-B21E-445DE5094D54}" dt="2020-08-20T19:56:58.796" v="7" actId="20577"/>
          <ac:spMkLst>
            <pc:docMk/>
            <pc:sldMk cId="3080430471" sldId="256"/>
            <ac:spMk id="2" creationId="{00000000-0000-0000-0000-000000000000}"/>
          </ac:spMkLst>
        </pc:spChg>
        <pc:spChg chg="mod">
          <ac:chgData name="Moore, Jacob Preston" userId="fdd3fd0f-c483-48c9-988d-7deb216763fd" providerId="ADAL" clId="{09F6951C-688F-4341-B21E-445DE5094D54}" dt="2020-08-20T19:57:15.079" v="8" actId="20577"/>
          <ac:spMkLst>
            <pc:docMk/>
            <pc:sldMk cId="3080430471" sldId="256"/>
            <ac:spMk id="3" creationId="{00000000-0000-0000-0000-000000000000}"/>
          </ac:spMkLst>
        </pc:spChg>
      </pc:sldChg>
      <pc:sldChg chg="addSp delSp modSp add modAnim">
        <pc:chgData name="Moore, Jacob Preston" userId="fdd3fd0f-c483-48c9-988d-7deb216763fd" providerId="ADAL" clId="{09F6951C-688F-4341-B21E-445DE5094D54}" dt="2020-08-20T20:38:50.648" v="2243"/>
        <pc:sldMkLst>
          <pc:docMk/>
          <pc:sldMk cId="1036537886" sldId="277"/>
        </pc:sldMkLst>
        <pc:spChg chg="mod">
          <ac:chgData name="Moore, Jacob Preston" userId="fdd3fd0f-c483-48c9-988d-7deb216763fd" providerId="ADAL" clId="{09F6951C-688F-4341-B21E-445DE5094D54}" dt="2020-08-20T20:00:02.798" v="29" actId="113"/>
          <ac:spMkLst>
            <pc:docMk/>
            <pc:sldMk cId="1036537886" sldId="277"/>
            <ac:spMk id="3" creationId="{00000000-0000-0000-0000-000000000000}"/>
          </ac:spMkLst>
        </pc:spChg>
        <pc:picChg chg="add mod">
          <ac:chgData name="Moore, Jacob Preston" userId="fdd3fd0f-c483-48c9-988d-7deb216763fd" providerId="ADAL" clId="{09F6951C-688F-4341-B21E-445DE5094D54}" dt="2020-08-20T20:01:18.319" v="37" actId="1076"/>
          <ac:picMkLst>
            <pc:docMk/>
            <pc:sldMk cId="1036537886" sldId="277"/>
            <ac:picMk id="7" creationId="{CC6F46CD-54B8-4879-AD64-04BF9DD49D0C}"/>
          </ac:picMkLst>
        </pc:picChg>
        <pc:picChg chg="del">
          <ac:chgData name="Moore, Jacob Preston" userId="fdd3fd0f-c483-48c9-988d-7deb216763fd" providerId="ADAL" clId="{09F6951C-688F-4341-B21E-445DE5094D54}" dt="2020-08-20T20:01:09.663" v="34" actId="478"/>
          <ac:picMkLst>
            <pc:docMk/>
            <pc:sldMk cId="1036537886" sldId="277"/>
            <ac:picMk id="1026" creationId="{00000000-0000-0000-0000-000000000000}"/>
          </ac:picMkLst>
        </pc:picChg>
        <pc:picChg chg="add mod">
          <ac:chgData name="Moore, Jacob Preston" userId="fdd3fd0f-c483-48c9-988d-7deb216763fd" providerId="ADAL" clId="{09F6951C-688F-4341-B21E-445DE5094D54}" dt="2020-08-20T20:01:14.052" v="36" actId="1076"/>
          <ac:picMkLst>
            <pc:docMk/>
            <pc:sldMk cId="1036537886" sldId="277"/>
            <ac:picMk id="1028" creationId="{F3B08889-1366-4EFC-9872-CA45BE9E216F}"/>
          </ac:picMkLst>
        </pc:picChg>
        <pc:picChg chg="add mod">
          <ac:chgData name="Moore, Jacob Preston" userId="fdd3fd0f-c483-48c9-988d-7deb216763fd" providerId="ADAL" clId="{09F6951C-688F-4341-B21E-445DE5094D54}" dt="2020-08-20T20:01:56.317" v="41" actId="1076"/>
          <ac:picMkLst>
            <pc:docMk/>
            <pc:sldMk cId="1036537886" sldId="277"/>
            <ac:picMk id="1030" creationId="{0F523A76-2198-4BAD-B957-BFEF9D90C6A5}"/>
          </ac:picMkLst>
        </pc:picChg>
        <pc:picChg chg="del">
          <ac:chgData name="Moore, Jacob Preston" userId="fdd3fd0f-c483-48c9-988d-7deb216763fd" providerId="ADAL" clId="{09F6951C-688F-4341-B21E-445DE5094D54}" dt="2020-08-20T20:00:43.038" v="30" actId="478"/>
          <ac:picMkLst>
            <pc:docMk/>
            <pc:sldMk cId="1036537886" sldId="277"/>
            <ac:picMk id="1032" creationId="{00000000-0000-0000-0000-000000000000}"/>
          </ac:picMkLst>
        </pc:picChg>
      </pc:sldChg>
      <pc:sldChg chg="modSp add modAnim">
        <pc:chgData name="Moore, Jacob Preston" userId="fdd3fd0f-c483-48c9-988d-7deb216763fd" providerId="ADAL" clId="{09F6951C-688F-4341-B21E-445DE5094D54}" dt="2020-08-20T20:39:37.682" v="2244"/>
        <pc:sldMkLst>
          <pc:docMk/>
          <pc:sldMk cId="1488625850" sldId="278"/>
        </pc:sldMkLst>
        <pc:spChg chg="mod">
          <ac:chgData name="Moore, Jacob Preston" userId="fdd3fd0f-c483-48c9-988d-7deb216763fd" providerId="ADAL" clId="{09F6951C-688F-4341-B21E-445DE5094D54}" dt="2020-08-20T20:05:46.448" v="200" actId="20577"/>
          <ac:spMkLst>
            <pc:docMk/>
            <pc:sldMk cId="1488625850" sldId="278"/>
            <ac:spMk id="2" creationId="{00000000-0000-0000-0000-000000000000}"/>
          </ac:spMkLst>
        </pc:spChg>
        <pc:spChg chg="mod">
          <ac:chgData name="Moore, Jacob Preston" userId="fdd3fd0f-c483-48c9-988d-7deb216763fd" providerId="ADAL" clId="{09F6951C-688F-4341-B21E-445DE5094D54}" dt="2020-08-20T20:09:20.362" v="730" actId="20577"/>
          <ac:spMkLst>
            <pc:docMk/>
            <pc:sldMk cId="1488625850" sldId="278"/>
            <ac:spMk id="3" creationId="{00000000-0000-0000-0000-000000000000}"/>
          </ac:spMkLst>
        </pc:spChg>
      </pc:sldChg>
      <pc:sldChg chg="add del">
        <pc:chgData name="Moore, Jacob Preston" userId="fdd3fd0f-c483-48c9-988d-7deb216763fd" providerId="ADAL" clId="{09F6951C-688F-4341-B21E-445DE5094D54}" dt="2020-08-20T20:22:37.824" v="1243" actId="2696"/>
        <pc:sldMkLst>
          <pc:docMk/>
          <pc:sldMk cId="2072524304" sldId="279"/>
        </pc:sldMkLst>
      </pc:sldChg>
      <pc:sldChg chg="add del">
        <pc:chgData name="Moore, Jacob Preston" userId="fdd3fd0f-c483-48c9-988d-7deb216763fd" providerId="ADAL" clId="{09F6951C-688F-4341-B21E-445DE5094D54}" dt="2020-08-20T20:33:40.097" v="1802" actId="2696"/>
        <pc:sldMkLst>
          <pc:docMk/>
          <pc:sldMk cId="3000546494" sldId="281"/>
        </pc:sldMkLst>
      </pc:sldChg>
      <pc:sldChg chg="del">
        <pc:chgData name="Moore, Jacob Preston" userId="fdd3fd0f-c483-48c9-988d-7deb216763fd" providerId="ADAL" clId="{09F6951C-688F-4341-B21E-445DE5094D54}" dt="2020-08-20T19:57:43.588" v="25" actId="2696"/>
        <pc:sldMkLst>
          <pc:docMk/>
          <pc:sldMk cId="3331765365" sldId="286"/>
        </pc:sldMkLst>
      </pc:sldChg>
      <pc:sldChg chg="modSp add modAnim">
        <pc:chgData name="Moore, Jacob Preston" userId="fdd3fd0f-c483-48c9-988d-7deb216763fd" providerId="ADAL" clId="{09F6951C-688F-4341-B21E-445DE5094D54}" dt="2020-08-20T20:50:46.259" v="2279"/>
        <pc:sldMkLst>
          <pc:docMk/>
          <pc:sldMk cId="3553320591" sldId="288"/>
        </pc:sldMkLst>
        <pc:spChg chg="mod">
          <ac:chgData name="Moore, Jacob Preston" userId="fdd3fd0f-c483-48c9-988d-7deb216763fd" providerId="ADAL" clId="{09F6951C-688F-4341-B21E-445DE5094D54}" dt="2020-08-20T20:03:18.548" v="62" actId="20577"/>
          <ac:spMkLst>
            <pc:docMk/>
            <pc:sldMk cId="3553320591" sldId="288"/>
            <ac:spMk id="2" creationId="{B4C56D78-734D-43BF-A050-A25962593AB9}"/>
          </ac:spMkLst>
        </pc:spChg>
        <pc:spChg chg="mod">
          <ac:chgData name="Moore, Jacob Preston" userId="fdd3fd0f-c483-48c9-988d-7deb216763fd" providerId="ADAL" clId="{09F6951C-688F-4341-B21E-445DE5094D54}" dt="2020-08-20T20:37:25.729" v="2240" actId="20577"/>
          <ac:spMkLst>
            <pc:docMk/>
            <pc:sldMk cId="3553320591" sldId="288"/>
            <ac:spMk id="3" creationId="{CD6F1B8F-68E7-4DF4-8E3F-8A150EE360D5}"/>
          </ac:spMkLst>
        </pc:spChg>
      </pc:sldChg>
      <pc:sldChg chg="modSp add modAnim">
        <pc:chgData name="Moore, Jacob Preston" userId="fdd3fd0f-c483-48c9-988d-7deb216763fd" providerId="ADAL" clId="{09F6951C-688F-4341-B21E-445DE5094D54}" dt="2020-08-20T20:39:53.733" v="2245"/>
        <pc:sldMkLst>
          <pc:docMk/>
          <pc:sldMk cId="1078433381" sldId="289"/>
        </pc:sldMkLst>
        <pc:spChg chg="mod">
          <ac:chgData name="Moore, Jacob Preston" userId="fdd3fd0f-c483-48c9-988d-7deb216763fd" providerId="ADAL" clId="{09F6951C-688F-4341-B21E-445DE5094D54}" dt="2020-08-20T20:09:51.561" v="782" actId="313"/>
          <ac:spMkLst>
            <pc:docMk/>
            <pc:sldMk cId="1078433381" sldId="289"/>
            <ac:spMk id="2" creationId="{6A20C48B-8B7A-4D96-84C3-79EE322500A7}"/>
          </ac:spMkLst>
        </pc:spChg>
        <pc:spChg chg="mod">
          <ac:chgData name="Moore, Jacob Preston" userId="fdd3fd0f-c483-48c9-988d-7deb216763fd" providerId="ADAL" clId="{09F6951C-688F-4341-B21E-445DE5094D54}" dt="2020-08-20T20:11:35.660" v="1135" actId="20577"/>
          <ac:spMkLst>
            <pc:docMk/>
            <pc:sldMk cId="1078433381" sldId="289"/>
            <ac:spMk id="3" creationId="{25967A89-8EE5-454E-8A7E-011404E895E3}"/>
          </ac:spMkLst>
        </pc:spChg>
      </pc:sldChg>
      <pc:sldChg chg="addSp delSp modSp add modAnim">
        <pc:chgData name="Moore, Jacob Preston" userId="fdd3fd0f-c483-48c9-988d-7deb216763fd" providerId="ADAL" clId="{09F6951C-688F-4341-B21E-445DE5094D54}" dt="2020-08-20T20:48:29.070" v="2270"/>
        <pc:sldMkLst>
          <pc:docMk/>
          <pc:sldMk cId="3097569946" sldId="290"/>
        </pc:sldMkLst>
        <pc:spChg chg="mod">
          <ac:chgData name="Moore, Jacob Preston" userId="fdd3fd0f-c483-48c9-988d-7deb216763fd" providerId="ADAL" clId="{09F6951C-688F-4341-B21E-445DE5094D54}" dt="2020-08-20T20:13:04.374" v="1192" actId="20577"/>
          <ac:spMkLst>
            <pc:docMk/>
            <pc:sldMk cId="3097569946" sldId="290"/>
            <ac:spMk id="2" creationId="{A06A9A38-D842-4987-8239-7F82B59AB09A}"/>
          </ac:spMkLst>
        </pc:spChg>
        <pc:spChg chg="del mod">
          <ac:chgData name="Moore, Jacob Preston" userId="fdd3fd0f-c483-48c9-988d-7deb216763fd" providerId="ADAL" clId="{09F6951C-688F-4341-B21E-445DE5094D54}" dt="2020-08-20T20:13:08.111" v="1193" actId="478"/>
          <ac:spMkLst>
            <pc:docMk/>
            <pc:sldMk cId="3097569946" sldId="290"/>
            <ac:spMk id="3" creationId="{4357897C-0F70-4BB7-A3D7-C5E6B5FD2613}"/>
          </ac:spMkLst>
        </pc:spChg>
        <pc:spChg chg="add mod">
          <ac:chgData name="Moore, Jacob Preston" userId="fdd3fd0f-c483-48c9-988d-7deb216763fd" providerId="ADAL" clId="{09F6951C-688F-4341-B21E-445DE5094D54}" dt="2020-08-20T20:14:37.564" v="1202" actId="1076"/>
          <ac:spMkLst>
            <pc:docMk/>
            <pc:sldMk cId="3097569946" sldId="290"/>
            <ac:spMk id="5" creationId="{6FFC6694-9385-484B-8850-B7476F88AD1A}"/>
          </ac:spMkLst>
        </pc:spChg>
        <pc:spChg chg="add del mod">
          <ac:chgData name="Moore, Jacob Preston" userId="fdd3fd0f-c483-48c9-988d-7deb216763fd" providerId="ADAL" clId="{09F6951C-688F-4341-B21E-445DE5094D54}" dt="2020-08-20T20:13:10.565" v="1194" actId="478"/>
          <ac:spMkLst>
            <pc:docMk/>
            <pc:sldMk cId="3097569946" sldId="290"/>
            <ac:spMk id="7" creationId="{5A0FA2EC-F674-4660-8D90-B9A24236EC85}"/>
          </ac:spMkLst>
        </pc:spChg>
        <pc:spChg chg="add mod">
          <ac:chgData name="Moore, Jacob Preston" userId="fdd3fd0f-c483-48c9-988d-7deb216763fd" providerId="ADAL" clId="{09F6951C-688F-4341-B21E-445DE5094D54}" dt="2020-08-20T20:14:51.189" v="1218" actId="1076"/>
          <ac:spMkLst>
            <pc:docMk/>
            <pc:sldMk cId="3097569946" sldId="290"/>
            <ac:spMk id="10" creationId="{A56FCBB6-2896-46DB-B359-F26D51B2B6C9}"/>
          </ac:spMkLst>
        </pc:spChg>
        <pc:picChg chg="add mod">
          <ac:chgData name="Moore, Jacob Preston" userId="fdd3fd0f-c483-48c9-988d-7deb216763fd" providerId="ADAL" clId="{09F6951C-688F-4341-B21E-445DE5094D54}" dt="2020-08-20T20:44:30.158" v="2252" actId="1076"/>
          <ac:picMkLst>
            <pc:docMk/>
            <pc:sldMk cId="3097569946" sldId="290"/>
            <ac:picMk id="9" creationId="{D62B3B2E-6C7E-4855-8535-861EC8CACDE9}"/>
          </ac:picMkLst>
        </pc:picChg>
        <pc:picChg chg="add mod">
          <ac:chgData name="Moore, Jacob Preston" userId="fdd3fd0f-c483-48c9-988d-7deb216763fd" providerId="ADAL" clId="{09F6951C-688F-4341-B21E-445DE5094D54}" dt="2020-08-20T20:20:29.025" v="1234" actId="166"/>
          <ac:picMkLst>
            <pc:docMk/>
            <pc:sldMk cId="3097569946" sldId="290"/>
            <ac:picMk id="2050" creationId="{7635BBE1-91C6-43D6-8869-7E618C75F98A}"/>
          </ac:picMkLst>
        </pc:picChg>
        <pc:picChg chg="add mod">
          <ac:chgData name="Moore, Jacob Preston" userId="fdd3fd0f-c483-48c9-988d-7deb216763fd" providerId="ADAL" clId="{09F6951C-688F-4341-B21E-445DE5094D54}" dt="2020-08-20T20:44:25.922" v="2250" actId="1076"/>
          <ac:picMkLst>
            <pc:docMk/>
            <pc:sldMk cId="3097569946" sldId="290"/>
            <ac:picMk id="2052" creationId="{247DF748-9213-44A4-B266-5CE70B04AFD9}"/>
          </ac:picMkLst>
        </pc:picChg>
        <pc:picChg chg="add mod">
          <ac:chgData name="Moore, Jacob Preston" userId="fdd3fd0f-c483-48c9-988d-7deb216763fd" providerId="ADAL" clId="{09F6951C-688F-4341-B21E-445DE5094D54}" dt="2020-08-20T20:20:51.614" v="1238" actId="1076"/>
          <ac:picMkLst>
            <pc:docMk/>
            <pc:sldMk cId="3097569946" sldId="290"/>
            <ac:picMk id="2054" creationId="{5829AD4A-0B6E-4AC4-B5CE-A99F8487DDDC}"/>
          </ac:picMkLst>
        </pc:picChg>
        <pc:picChg chg="add mod">
          <ac:chgData name="Moore, Jacob Preston" userId="fdd3fd0f-c483-48c9-988d-7deb216763fd" providerId="ADAL" clId="{09F6951C-688F-4341-B21E-445DE5094D54}" dt="2020-08-20T20:48:18.488" v="2268" actId="1076"/>
          <ac:picMkLst>
            <pc:docMk/>
            <pc:sldMk cId="3097569946" sldId="290"/>
            <ac:picMk id="2056" creationId="{968C53A2-9615-45E8-85F4-278CBFED7F45}"/>
          </ac:picMkLst>
        </pc:picChg>
        <pc:picChg chg="add del mod">
          <ac:chgData name="Moore, Jacob Preston" userId="fdd3fd0f-c483-48c9-988d-7deb216763fd" providerId="ADAL" clId="{09F6951C-688F-4341-B21E-445DE5094D54}" dt="2020-08-20T20:48:00.960" v="2263" actId="478"/>
          <ac:picMkLst>
            <pc:docMk/>
            <pc:sldMk cId="3097569946" sldId="290"/>
            <ac:picMk id="2058" creationId="{1A294023-F29E-4A87-B55A-4FD2906F4E97}"/>
          </ac:picMkLst>
        </pc:picChg>
        <pc:picChg chg="add mod">
          <ac:chgData name="Moore, Jacob Preston" userId="fdd3fd0f-c483-48c9-988d-7deb216763fd" providerId="ADAL" clId="{09F6951C-688F-4341-B21E-445DE5094D54}" dt="2020-08-20T20:48:16.051" v="2267" actId="1076"/>
          <ac:picMkLst>
            <pc:docMk/>
            <pc:sldMk cId="3097569946" sldId="290"/>
            <ac:picMk id="2060" creationId="{96CA804A-199F-4DCB-AFC3-4E4956BFD66F}"/>
          </ac:picMkLst>
        </pc:picChg>
      </pc:sldChg>
      <pc:sldChg chg="add del">
        <pc:chgData name="Moore, Jacob Preston" userId="fdd3fd0f-c483-48c9-988d-7deb216763fd" providerId="ADAL" clId="{09F6951C-688F-4341-B21E-445DE5094D54}" dt="2020-08-20T20:12:17.444" v="1152" actId="2696"/>
        <pc:sldMkLst>
          <pc:docMk/>
          <pc:sldMk cId="2307261564" sldId="291"/>
        </pc:sldMkLst>
      </pc:sldChg>
      <pc:sldChg chg="modSp add modAnim">
        <pc:chgData name="Moore, Jacob Preston" userId="fdd3fd0f-c483-48c9-988d-7deb216763fd" providerId="ADAL" clId="{09F6951C-688F-4341-B21E-445DE5094D54}" dt="2020-08-20T20:48:45.432" v="2271"/>
        <pc:sldMkLst>
          <pc:docMk/>
          <pc:sldMk cId="3280287177" sldId="291"/>
        </pc:sldMkLst>
        <pc:spChg chg="mod">
          <ac:chgData name="Moore, Jacob Preston" userId="fdd3fd0f-c483-48c9-988d-7deb216763fd" providerId="ADAL" clId="{09F6951C-688F-4341-B21E-445DE5094D54}" dt="2020-08-20T20:23:09.917" v="1276" actId="20577"/>
          <ac:spMkLst>
            <pc:docMk/>
            <pc:sldMk cId="3280287177" sldId="291"/>
            <ac:spMk id="2" creationId="{6A20C48B-8B7A-4D96-84C3-79EE322500A7}"/>
          </ac:spMkLst>
        </pc:spChg>
        <pc:spChg chg="mod">
          <ac:chgData name="Moore, Jacob Preston" userId="fdd3fd0f-c483-48c9-988d-7deb216763fd" providerId="ADAL" clId="{09F6951C-688F-4341-B21E-445DE5094D54}" dt="2020-08-20T20:25:21.027" v="1691" actId="20577"/>
          <ac:spMkLst>
            <pc:docMk/>
            <pc:sldMk cId="3280287177" sldId="291"/>
            <ac:spMk id="3" creationId="{25967A89-8EE5-454E-8A7E-011404E895E3}"/>
          </ac:spMkLst>
        </pc:spChg>
      </pc:sldChg>
      <pc:sldChg chg="addSp delSp modSp add ord modAnim">
        <pc:chgData name="Moore, Jacob Preston" userId="fdd3fd0f-c483-48c9-988d-7deb216763fd" providerId="ADAL" clId="{09F6951C-688F-4341-B21E-445DE5094D54}" dt="2020-08-20T20:49:59.528" v="2277"/>
        <pc:sldMkLst>
          <pc:docMk/>
          <pc:sldMk cId="594052679" sldId="292"/>
        </pc:sldMkLst>
        <pc:spChg chg="mod">
          <ac:chgData name="Moore, Jacob Preston" userId="fdd3fd0f-c483-48c9-988d-7deb216763fd" providerId="ADAL" clId="{09F6951C-688F-4341-B21E-445DE5094D54}" dt="2020-08-20T20:26:23.288" v="1747" actId="20577"/>
          <ac:spMkLst>
            <pc:docMk/>
            <pc:sldMk cId="594052679" sldId="292"/>
            <ac:spMk id="2" creationId="{A06A9A38-D842-4987-8239-7F82B59AB09A}"/>
          </ac:spMkLst>
        </pc:spChg>
        <pc:spChg chg="mod">
          <ac:chgData name="Moore, Jacob Preston" userId="fdd3fd0f-c483-48c9-988d-7deb216763fd" providerId="ADAL" clId="{09F6951C-688F-4341-B21E-445DE5094D54}" dt="2020-08-20T20:26:40.391" v="1758" actId="20577"/>
          <ac:spMkLst>
            <pc:docMk/>
            <pc:sldMk cId="594052679" sldId="292"/>
            <ac:spMk id="5" creationId="{6FFC6694-9385-484B-8850-B7476F88AD1A}"/>
          </ac:spMkLst>
        </pc:spChg>
        <pc:spChg chg="mod">
          <ac:chgData name="Moore, Jacob Preston" userId="fdd3fd0f-c483-48c9-988d-7deb216763fd" providerId="ADAL" clId="{09F6951C-688F-4341-B21E-445DE5094D54}" dt="2020-08-20T20:26:46.860" v="1777" actId="20577"/>
          <ac:spMkLst>
            <pc:docMk/>
            <pc:sldMk cId="594052679" sldId="292"/>
            <ac:spMk id="10" creationId="{A56FCBB6-2896-46DB-B359-F26D51B2B6C9}"/>
          </ac:spMkLst>
        </pc:spChg>
        <pc:picChg chg="del">
          <ac:chgData name="Moore, Jacob Preston" userId="fdd3fd0f-c483-48c9-988d-7deb216763fd" providerId="ADAL" clId="{09F6951C-688F-4341-B21E-445DE5094D54}" dt="2020-08-20T20:26:51.408" v="1778" actId="478"/>
          <ac:picMkLst>
            <pc:docMk/>
            <pc:sldMk cId="594052679" sldId="292"/>
            <ac:picMk id="9" creationId="{D62B3B2E-6C7E-4855-8535-861EC8CACDE9}"/>
          </ac:picMkLst>
        </pc:picChg>
        <pc:picChg chg="add mod">
          <ac:chgData name="Moore, Jacob Preston" userId="fdd3fd0f-c483-48c9-988d-7deb216763fd" providerId="ADAL" clId="{09F6951C-688F-4341-B21E-445DE5094D54}" dt="2020-08-20T20:32:54.099" v="1801" actId="1076"/>
          <ac:picMkLst>
            <pc:docMk/>
            <pc:sldMk cId="594052679" sldId="292"/>
            <ac:picMk id="15" creationId="{64C11BC1-C1C5-44E8-9070-EBB8E491A6DB}"/>
          </ac:picMkLst>
        </pc:picChg>
        <pc:picChg chg="del">
          <ac:chgData name="Moore, Jacob Preston" userId="fdd3fd0f-c483-48c9-988d-7deb216763fd" providerId="ADAL" clId="{09F6951C-688F-4341-B21E-445DE5094D54}" dt="2020-08-20T20:26:51.408" v="1778" actId="478"/>
          <ac:picMkLst>
            <pc:docMk/>
            <pc:sldMk cId="594052679" sldId="292"/>
            <ac:picMk id="2050" creationId="{7635BBE1-91C6-43D6-8869-7E618C75F98A}"/>
          </ac:picMkLst>
        </pc:picChg>
        <pc:picChg chg="del">
          <ac:chgData name="Moore, Jacob Preston" userId="fdd3fd0f-c483-48c9-988d-7deb216763fd" providerId="ADAL" clId="{09F6951C-688F-4341-B21E-445DE5094D54}" dt="2020-08-20T20:26:51.408" v="1778" actId="478"/>
          <ac:picMkLst>
            <pc:docMk/>
            <pc:sldMk cId="594052679" sldId="292"/>
            <ac:picMk id="2052" creationId="{247DF748-9213-44A4-B266-5CE70B04AFD9}"/>
          </ac:picMkLst>
        </pc:picChg>
        <pc:picChg chg="del">
          <ac:chgData name="Moore, Jacob Preston" userId="fdd3fd0f-c483-48c9-988d-7deb216763fd" providerId="ADAL" clId="{09F6951C-688F-4341-B21E-445DE5094D54}" dt="2020-08-20T20:26:51.408" v="1778" actId="478"/>
          <ac:picMkLst>
            <pc:docMk/>
            <pc:sldMk cId="594052679" sldId="292"/>
            <ac:picMk id="2054" creationId="{5829AD4A-0B6E-4AC4-B5CE-A99F8487DDDC}"/>
          </ac:picMkLst>
        </pc:picChg>
        <pc:picChg chg="del">
          <ac:chgData name="Moore, Jacob Preston" userId="fdd3fd0f-c483-48c9-988d-7deb216763fd" providerId="ADAL" clId="{09F6951C-688F-4341-B21E-445DE5094D54}" dt="2020-08-20T20:26:51.408" v="1778" actId="478"/>
          <ac:picMkLst>
            <pc:docMk/>
            <pc:sldMk cId="594052679" sldId="292"/>
            <ac:picMk id="2056" creationId="{968C53A2-9615-45E8-85F4-278CBFED7F45}"/>
          </ac:picMkLst>
        </pc:picChg>
        <pc:picChg chg="add mod">
          <ac:chgData name="Moore, Jacob Preston" userId="fdd3fd0f-c483-48c9-988d-7deb216763fd" providerId="ADAL" clId="{09F6951C-688F-4341-B21E-445DE5094D54}" dt="2020-08-20T20:32:12.465" v="1793" actId="1076"/>
          <ac:picMkLst>
            <pc:docMk/>
            <pc:sldMk cId="594052679" sldId="292"/>
            <ac:picMk id="3074" creationId="{E7E269E1-0972-4FCC-8553-1BF873817070}"/>
          </ac:picMkLst>
        </pc:picChg>
        <pc:picChg chg="add mod">
          <ac:chgData name="Moore, Jacob Preston" userId="fdd3fd0f-c483-48c9-988d-7deb216763fd" providerId="ADAL" clId="{09F6951C-688F-4341-B21E-445DE5094D54}" dt="2020-08-20T20:31:38.442" v="1786" actId="1076"/>
          <ac:picMkLst>
            <pc:docMk/>
            <pc:sldMk cId="594052679" sldId="292"/>
            <ac:picMk id="3076" creationId="{343B62F6-7AA4-4D6D-A03A-834953EC528E}"/>
          </ac:picMkLst>
        </pc:picChg>
        <pc:picChg chg="add mod">
          <ac:chgData name="Moore, Jacob Preston" userId="fdd3fd0f-c483-48c9-988d-7deb216763fd" providerId="ADAL" clId="{09F6951C-688F-4341-B21E-445DE5094D54}" dt="2020-08-20T20:32:15.695" v="1795" actId="170"/>
          <ac:picMkLst>
            <pc:docMk/>
            <pc:sldMk cId="594052679" sldId="292"/>
            <ac:picMk id="3078" creationId="{F9BFCBFC-687A-48D7-B116-CB74D18E50B4}"/>
          </ac:picMkLst>
        </pc:picChg>
        <pc:picChg chg="add mod">
          <ac:chgData name="Moore, Jacob Preston" userId="fdd3fd0f-c483-48c9-988d-7deb216763fd" providerId="ADAL" clId="{09F6951C-688F-4341-B21E-445DE5094D54}" dt="2020-08-20T20:32:43.519" v="1799" actId="1076"/>
          <ac:picMkLst>
            <pc:docMk/>
            <pc:sldMk cId="594052679" sldId="292"/>
            <ac:picMk id="3080" creationId="{45D894FD-B9C9-49F1-A8CE-7ED21BB18ADA}"/>
          </ac:picMkLst>
        </pc:picChg>
      </pc:sldChg>
      <pc:sldChg chg="del">
        <pc:chgData name="Moore, Jacob Preston" userId="fdd3fd0f-c483-48c9-988d-7deb216763fd" providerId="ADAL" clId="{09F6951C-688F-4341-B21E-445DE5094D54}" dt="2020-08-20T19:57:33.718" v="14" actId="2696"/>
        <pc:sldMkLst>
          <pc:docMk/>
          <pc:sldMk cId="805433833" sldId="292"/>
        </pc:sldMkLst>
      </pc:sldChg>
      <pc:sldChg chg="del">
        <pc:chgData name="Moore, Jacob Preston" userId="fdd3fd0f-c483-48c9-988d-7deb216763fd" providerId="ADAL" clId="{09F6951C-688F-4341-B21E-445DE5094D54}" dt="2020-08-20T19:57:33.883" v="15" actId="2696"/>
        <pc:sldMkLst>
          <pc:docMk/>
          <pc:sldMk cId="3078598549" sldId="293"/>
        </pc:sldMkLst>
      </pc:sldChg>
      <pc:sldChg chg="del">
        <pc:chgData name="Moore, Jacob Preston" userId="fdd3fd0f-c483-48c9-988d-7deb216763fd" providerId="ADAL" clId="{09F6951C-688F-4341-B21E-445DE5094D54}" dt="2020-08-20T19:57:41.231" v="21" actId="2696"/>
        <pc:sldMkLst>
          <pc:docMk/>
          <pc:sldMk cId="714259310" sldId="295"/>
        </pc:sldMkLst>
      </pc:sldChg>
      <pc:sldChg chg="del">
        <pc:chgData name="Moore, Jacob Preston" userId="fdd3fd0f-c483-48c9-988d-7deb216763fd" providerId="ADAL" clId="{09F6951C-688F-4341-B21E-445DE5094D54}" dt="2020-08-20T19:57:34.363" v="17" actId="2696"/>
        <pc:sldMkLst>
          <pc:docMk/>
          <pc:sldMk cId="4067583084" sldId="296"/>
        </pc:sldMkLst>
      </pc:sldChg>
      <pc:sldChg chg="del">
        <pc:chgData name="Moore, Jacob Preston" userId="fdd3fd0f-c483-48c9-988d-7deb216763fd" providerId="ADAL" clId="{09F6951C-688F-4341-B21E-445DE5094D54}" dt="2020-08-20T19:57:41.255" v="23" actId="2696"/>
        <pc:sldMkLst>
          <pc:docMk/>
          <pc:sldMk cId="2957801084" sldId="298"/>
        </pc:sldMkLst>
      </pc:sldChg>
      <pc:sldChg chg="del">
        <pc:chgData name="Moore, Jacob Preston" userId="fdd3fd0f-c483-48c9-988d-7deb216763fd" providerId="ADAL" clId="{09F6951C-688F-4341-B21E-445DE5094D54}" dt="2020-08-20T19:57:34.747" v="19" actId="2696"/>
        <pc:sldMkLst>
          <pc:docMk/>
          <pc:sldMk cId="3660748482" sldId="299"/>
        </pc:sldMkLst>
      </pc:sldChg>
      <pc:sldChg chg="del">
        <pc:chgData name="Moore, Jacob Preston" userId="fdd3fd0f-c483-48c9-988d-7deb216763fd" providerId="ADAL" clId="{09F6951C-688F-4341-B21E-445DE5094D54}" dt="2020-08-20T19:57:41.261" v="24" actId="2696"/>
        <pc:sldMkLst>
          <pc:docMk/>
          <pc:sldMk cId="1486813351" sldId="300"/>
        </pc:sldMkLst>
      </pc:sldChg>
      <pc:sldChg chg="del">
        <pc:chgData name="Moore, Jacob Preston" userId="fdd3fd0f-c483-48c9-988d-7deb216763fd" providerId="ADAL" clId="{09F6951C-688F-4341-B21E-445DE5094D54}" dt="2020-08-20T19:57:34.145" v="16" actId="2696"/>
        <pc:sldMkLst>
          <pc:docMk/>
          <pc:sldMk cId="1820117626" sldId="301"/>
        </pc:sldMkLst>
      </pc:sldChg>
      <pc:sldChg chg="del">
        <pc:chgData name="Moore, Jacob Preston" userId="fdd3fd0f-c483-48c9-988d-7deb216763fd" providerId="ADAL" clId="{09F6951C-688F-4341-B21E-445DE5094D54}" dt="2020-08-20T19:57:33.502" v="9" actId="2696"/>
        <pc:sldMkLst>
          <pc:docMk/>
          <pc:sldMk cId="2345225535" sldId="314"/>
        </pc:sldMkLst>
      </pc:sldChg>
      <pc:sldChg chg="del">
        <pc:chgData name="Moore, Jacob Preston" userId="fdd3fd0f-c483-48c9-988d-7deb216763fd" providerId="ADAL" clId="{09F6951C-688F-4341-B21E-445DE5094D54}" dt="2020-08-20T19:57:33.517" v="10" actId="2696"/>
        <pc:sldMkLst>
          <pc:docMk/>
          <pc:sldMk cId="3744907922" sldId="315"/>
        </pc:sldMkLst>
      </pc:sldChg>
      <pc:sldChg chg="del">
        <pc:chgData name="Moore, Jacob Preston" userId="fdd3fd0f-c483-48c9-988d-7deb216763fd" providerId="ADAL" clId="{09F6951C-688F-4341-B21E-445DE5094D54}" dt="2020-08-20T19:57:33.555" v="11" actId="2696"/>
        <pc:sldMkLst>
          <pc:docMk/>
          <pc:sldMk cId="2645607221" sldId="316"/>
        </pc:sldMkLst>
      </pc:sldChg>
      <pc:sldChg chg="del">
        <pc:chgData name="Moore, Jacob Preston" userId="fdd3fd0f-c483-48c9-988d-7deb216763fd" providerId="ADAL" clId="{09F6951C-688F-4341-B21E-445DE5094D54}" dt="2020-08-20T19:57:33.589" v="12" actId="2696"/>
        <pc:sldMkLst>
          <pc:docMk/>
          <pc:sldMk cId="2597457434" sldId="317"/>
        </pc:sldMkLst>
      </pc:sldChg>
      <pc:sldChg chg="del">
        <pc:chgData name="Moore, Jacob Preston" userId="fdd3fd0f-c483-48c9-988d-7deb216763fd" providerId="ADAL" clId="{09F6951C-688F-4341-B21E-445DE5094D54}" dt="2020-08-20T19:57:33.605" v="13" actId="2696"/>
        <pc:sldMkLst>
          <pc:docMk/>
          <pc:sldMk cId="1818315313" sldId="318"/>
        </pc:sldMkLst>
      </pc:sldChg>
      <pc:sldChg chg="del">
        <pc:chgData name="Moore, Jacob Preston" userId="fdd3fd0f-c483-48c9-988d-7deb216763fd" providerId="ADAL" clId="{09F6951C-688F-4341-B21E-445DE5094D54}" dt="2020-08-20T19:57:41.222" v="20" actId="2696"/>
        <pc:sldMkLst>
          <pc:docMk/>
          <pc:sldMk cId="4054802990" sldId="319"/>
        </pc:sldMkLst>
      </pc:sldChg>
      <pc:sldChg chg="del">
        <pc:chgData name="Moore, Jacob Preston" userId="fdd3fd0f-c483-48c9-988d-7deb216763fd" providerId="ADAL" clId="{09F6951C-688F-4341-B21E-445DE5094D54}" dt="2020-08-20T19:57:34.516" v="18" actId="2696"/>
        <pc:sldMkLst>
          <pc:docMk/>
          <pc:sldMk cId="4271657655" sldId="320"/>
        </pc:sldMkLst>
      </pc:sldChg>
      <pc:sldChg chg="del">
        <pc:chgData name="Moore, Jacob Preston" userId="fdd3fd0f-c483-48c9-988d-7deb216763fd" providerId="ADAL" clId="{09F6951C-688F-4341-B21E-445DE5094D54}" dt="2020-08-20T19:57:41.240" v="22" actId="2696"/>
        <pc:sldMkLst>
          <pc:docMk/>
          <pc:sldMk cId="1311655685" sldId="32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5.png"/><Relationship Id="rId7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Bodies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Dr. Jacob Moore</a:t>
            </a:r>
          </a:p>
          <a:p>
            <a:r>
              <a:rPr lang="en-US" sz="2400" dirty="0"/>
              <a:t>Associate Professor of Engineering</a:t>
            </a:r>
          </a:p>
          <a:p>
            <a:r>
              <a:rPr lang="en-US" sz="2400" dirty="0"/>
              <a:t>Penn State Mont Alto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600"/>
          </a:xfrm>
        </p:spPr>
        <p:txBody>
          <a:bodyPr>
            <a:normAutofit/>
          </a:bodyPr>
          <a:lstStyle/>
          <a:p>
            <a:r>
              <a:rPr lang="en-US" dirty="0"/>
              <a:t>What is a body?</a:t>
            </a:r>
          </a:p>
          <a:p>
            <a:pPr lvl="1"/>
            <a:r>
              <a:rPr lang="en-US" dirty="0"/>
              <a:t>A body is any </a:t>
            </a:r>
            <a:r>
              <a:rPr lang="en-US" b="1" dirty="0"/>
              <a:t>object</a:t>
            </a:r>
            <a:r>
              <a:rPr lang="en-US" dirty="0"/>
              <a:t> or </a:t>
            </a:r>
            <a:r>
              <a:rPr lang="en-US" b="1" dirty="0"/>
              <a:t>collection of connected objects</a:t>
            </a:r>
            <a:r>
              <a:rPr lang="en-US" dirty="0"/>
              <a:t> that we want </a:t>
            </a:r>
            <a:r>
              <a:rPr lang="en-US" b="1" dirty="0"/>
              <a:t>analyze as a whole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2</a:t>
            </a:fld>
            <a:endParaRPr lang="en-US"/>
          </a:p>
        </p:txBody>
      </p:sp>
      <p:sp>
        <p:nvSpPr>
          <p:cNvPr id="5" name="AutoShape 4" descr="data:image/jpeg;base64,/9j/4AAQSkZJRgABAQAAAQABAAD/2wCEAAkGBhAQEBQQEBQQEBAVEBURFRcWGBcUGBYZFRAVFhcYHRQYGyYeFxokGhQVHy8gJScrLCwsFR4xNTIqNScrLCkBCQoKDgwOFw8PGi8kHyUuKSkqLiovKiksKSw1KiksKSwsKSo1LCksLDUvLC0sMio1Li0sLDUsLik1LCwsLC0pKf/AABEIAOAA4AMBIgACEQEDEQH/xAAcAAABBQEBAQAAAAAAAAAAAAAAAQMEBQYCBwj/xABEEAACAQMDAgQDBgMGAwYHAAABAgMABBEFEiEGMRMiQVEHYXEUIzKBkaFCUsFicoKx0eEVJPAzQ5LC0vEWFyU0U1Sy/8QAGQEBAQEBAQEAAAAAAAAAAAAAAAECBAUD/8QAMBEAAgECAwYFBAIDAQAAAAAAAAECAxESITEEQVFhcYETMpGx8CKhwdEz4ZKy8SP/2gAMAwEAAhEDEQA/APcaKKKAKKKKAKKKKAKKKKAKKr73qC0gO2aeCJu2GdVPbPYnPasfd/FSGXcLMqERyryyDCjBxwvfk9sgk+itztH1hSnPRHoFFeXw9e3MMwiupSyOMqWSC2ZcsOSGm3BQPQqpwfXHOsLFuclgeQc5zQzODg8zQNOg7so/MVybyP8AnT9RVB4dL4dDBfi7j/nT9RXayA9iD9Kzvh0nh0BpaKzyTuvZmH5/0qRHq0g/EA37GgLmioUOqxt3yp+fb9amA55HNALRRRQBRRRQBRRRQBRRRQBRRRQBRRRQBRRUS91AR8DzN7e31oCRLMqDLHArD/EfVrg2T/ZpPA9CQG8R88BFK52Enj58DIzVxJIznLHJqp6sBFnJgTvkBdkOd77jjYSASqHPmI5xnFDUPMjy3TTLPDgb2AXY5DpbRjjs08mTIx77Rgc+tMadCYJ3VnjiQBZQyzRzupcbT4SoceMxjIBx5d2SRwa60aa1H/bwTXsu47IoyUiQev4cljn2GOO5NWljP/8AU4jaacYJjbMESUvt3hziY7gPKoJ7Y+uawe/Ntbsuy3Pi/vb1JsPTN/MoaG1s7OMnvOEklbPq7Sq7Z/wr9K3nT9leRxql01u+1SuY1KnuNnoqgBcjhfb2Ocxr3TcBAOrai3iE5CLtVFyP4YtrHH9raK0vR2kW8Meba6mu4mXChpFkVcH+FQo2e2P2rSPN2mWKN/w/9nmy68Ol8OpHh0vh1o88i+HQY6leHSGOgIhjrgx1MMdcGOgIZjrqKZ0/CSPl6fpT7R020dQE621ZTw/lPv6f7VYA1nGSnbW9aPjuvt/p7UKX1FNQXCuMqf8AUU7QBRRRQBRRRQBRRRQBRRUHUb7YNq/iP7D/AFoDnUNR2+RPxep9v96q1WhVp9EoQ5RKg9SaeZrWWPxvsqlcvJjOEHLg8jAK5Gc1bKlUXXWrwWtk5nTxllPgrHkqHYgsAWBBC+XJI5/Whumm5pLUxOh9V/Zw0Gk2TzqPxSsHLyHH4mVF8o9lJ4HoKjJ1Xql1fiKKCOK7+yGHJRlZFaYMX+8Pkxt7nP64rrSY9eePxLRHggBLKiJFCh/uxvgv9TnPuamaLqWu3d3NGEWCUW8MEkzxlPCUGSUfIORMOAPbgd6yezOEE72i3vbld9/12LOL4ZWMK+JqVyXlY5ZmlEKkn0y3mf6k+npWu6b0Cwt1LWSxecDLq/ilgDx5yxOM/lWZT4Nxud9zdXM0pOWYBRn833H861PTPR1rp4f7OrbnxvdzuYhc4HYADk9hWkcW0VVJfyOXK1l87Fx4dHh13RWjgOPDpDHTlFANFK4MdSKQrQERo6bZKmMlNslQEJkpp0qayUyyUBGjkZDuXg/51dWl4JBxwR3Ht/tVQ6U2khRty8EVAaOimbW5Ei5H5j2NPUKFFFFAFFFFAM3VwI1LH6Ae5qhJLEk8knJqRqFzvfA/CvA/qabRaEOkSn0WkRafRaoBErHdf9ZPaslrbReLdOokUlN4QFioKpjzvw3yHzzituq15t1Z8TLuO5ktLOHDRuYyzK0jsR/LGOAvsTnI54qM6dlpudTS/V2RDj1vqWJRK8UkiY3YaGMnHflY8OP0FQtD6n1fUBOtnGEaW4Z5Zk8oULGkKqHY4TyxDtljnIxUy0+M9xCHF5ArMqEjYDE2QCQCjZ4JwMjH50lr8TltIIbSygEpjjVWdsqHfA3sIl8x3Nk5JB57Vnuep4VTFbwY33Nadx2D4Q3pYPJeIsmckr4rsD7hyVJPfnivSdF097eBInlkuWUHMknLNkk/oOwySeO5rB6V11rE86ILJQhdAxMUyhVLDLF2YAeU559vWvSq0rbjg2udZtKq12t+AopKM1o4RaKTNFALRRRQBSFaWigGWSmXSpZFNOtAQ3So7pXWr6lHbRNNMWEa43FVZ8Z9SEBIHz7CslquuXFyn2nSLiGcRj7y3ZAWPJOQGAcH028Zxwc8HJuMHLpx3GogvhFIoLKGYHCkgFguMkL3OMjt2z860SMCARyCM188f8SWRGljRkgR1a4twxJgYtgXFux80fJ7fwnAOVYY2vTevzaaGhlY3ECkvkei+GZd0Y9FaLdJs9GgkUfiGJc6JbLJHqdFcQzK6q6EMrKGUjkEEZBB9sV3VOUKjahcbEOO54H51Jqm1aXLhfRR+5/2xQESNakRrTcYqQgqkHEWpCLTaLUhBQDd3dJDG8sh2xojOx5OFUZJwOTwK8+X41QeKQbeXwd2A4cFiM8ExkAD6bq03WXVdrYxKLlTMJtyeGoUll24ckMQNvIH+IVXaVpeialCWhgt/wC0FURSISPXZgj6g4OPWo+R20IQjHHVg2uKIev3VhrAs0Do6Gczy5IV0hhiYurnOYwZDCp553DHvVpa9U6Lafdwy2sQHH3akj83RTn6k1hNL+E5ubq5YS+FaRzvbxEje7+G/n44GA+Vz7xnitfafCTTkHn8eY47s+39kAqZn2ktmSs5ya3JfLGm0nX7a7UtbSpKFIDYyCpPbKsARnB9PSp9VeidNWtkGFtGI92NxyzFtucZLEnjJ/WrStHnzw4ng05hRSZozVMC0UmaKAWiiigFopKCccngUAtRtTjmMT/Z2jSbb5DIpZM59QCDj047Zzz2pr/jNsTsE8G7tgSpn9M5rCa70DqMTGfTr66kON2yWVix/utnY/0YD6moz604KTs3bqQ5viNqNjP4Wp2ybCfxxArkH1VizJJxnjg++Ka6g06C3WPXNLIChwZEXhGR22N5MZQ7uGX0JzgEcy9G69gvYZbLV0CSAbSNjZkIO3AjALLOGxgDkk8YPFUfSOifez6TqL3EMcmJIrclVEgIJ3F1z58BTsU7SUOd23FZO+yg39NmtUtJRGOqpopL+O4sPvkuY/BlIGY98qMmx5CVRXZcEqWBBXNP2k93hVe3jBhNrayB5gpV4kkQBsRkbZlnZVbO3JGTipWglit5oNx954ccn2djx+AAqAPTko49ufTFVsF7cXSq+N73OkXCPgEl3tXl8N/m+RGPq1QrvbC3pb01X2v6HqHw08UaZAso2silAMk8KxGDk5DKcqR6FDjjFamvOentQuYbvY6MI2uQHIB24uLWJmYZ/luVUfWdq9Gqo4KvmxccwJrOM+5i3uSavL18Rsf7JH68f1qijFU+Q/GKkIKZjFSYxVIPIKckkVFLMQqqCzEnAAAySSewArlBVVqvV9lbTpazyCOSRdw3A7ACcDc+MLnB78cc44zTUYuTskUv/GtI1sm1bLupZo9waNjju0b9+3p3IHI4rEdW9KXOif8AO2c52bxGvYOrP+FWGNsikj29O3rUnrv4ey20hvbLJiMm8qnDwsWGCu3kruPGOVyPTmo9l8R4bpoU1RDLHbZfCKGE0xG1GdCQBsQtx2JkBwMYr5vmezTjKEVKg8UXk4vNr58yG9H651YwpBaRhlRdu6OFpWY92ZmO4bmYljx3Y1pdJ1PqMyx+JArRFlD71ij8pIychgwIGfQ/Q1aWnxW0srjdLCBwFMTfsI9wrUaXq0N1GJrd1ljJIyPcdwQeQfkaqXM+FergVvBUVzT98iWaSiitnlhRRSUAtFJS0AUtJRQC0xPcxDySNGNwI2syjcDwfKTyKfrz3qj4RRXUjzwzvHM7FmEn3qkn+1+JR/4se1Rn1pxhJ2m7drj2u/B6xuPPAWtGPOFAeM/SMkbf8JA+VYm9bVen5E+8L25bCjJeGTn8Gw8o59hg+xNLe6NrGhr4kcjfZwRlo23RZOBl4mGFzwM7cfOtTbaTL1Dp63Fy6xHB+zrHnYHUlWlkX3b8IX+BTkcsQMnpY5U0sUlKDy42K3qfTr6xul14xw7mwssPDeCGURgF/wCJ2GAZFxhjgZU5LvWM3/EYdN1G0Db/ALWIdvdlZnBAOP5XiPPbD59a76C1iW7Fxol+C22GRAx/GAjBGQk9ypIKnv5fpV38NNOktIJbSVZPEW4lcttIjOCsY2se5IQPj2cUPjN+Es/NH7xaHl6VI1eXUCV8MwLGgHctgKxI9AFQfXd8qsbLTY7eJIYhtjRdqjv65PPqSTmrWQVGkFaOCUnLUYhA3ruGRvU/owIP5EA/lWirNyCtBBJuVW9wD+1QhH1Zvuz8yB++f6VUR1aax/2Y/vj/ACNVkdCEmOpEYqPHUmOqBL/UoraJ55m2RIMseTjkAcDkkkgYHvWO6y6bi1m2ju7JkeVQQrdvEUZzEc/hYN23diSDjOauJtasr2W50pzmQJtYMBhsqCdme7JkH6jI7EjA9H6w+iXkljfeWFyDuGSobGFlHGSjAYPtgexqNnfs9OSvOHnVmlxQvTPxKuLJDZXUTySoRFAGOxg5IVInLdkyRhvQe4xjUaL8J9NSNd4NzJjLt4jbSx5YhUIwuc4BzgYqs6j6LbWrx7hJ447eBUgjbZvEj4LSHcGGQu8LnnncP4agD4NXcfmhuog3oQJI/r5lyRUzOjHSm3OM8DeqVzZ//LTS/wD9cf8Ajl/9dXOk6Jb2iGO3jWJS24gZ5OMZJJJPArOdHdM6laSf8xeLPBtI8M75DnHBDvgrg+3B9vUbA1pHBWnK+FzxLv8AkKKKSqc4UUUlALRSUtALRSVmus+uotMCB0eWSTJVQdowuMkuQcckcAE1DcISnJRisyr6zsddMrNYzBrc4IRPCjkTygEbnHmGQTkN69qx51PqS18zi8K+u+MTj/Jtv7VdQ/G9c+e0YL/ZlDH9CgH71aw/Fi3uMQWsU7Xch8OFWVQpcg4YuG4RQCxOM4U8VnJ7z04qrRj9dJNdF7lZ0trVzryy2t4sQtYyhuCm5GlJyUhxk7RlQ7MMcKF/iOK60ebp/UlgLF7G4Ycn+Utt3+wkTIzjuuPcYja50ndaDIl7aSvLHkCRm7lmPmEijhkc5x7EgdwCdssNv1Fpqs4aF95GVwTFKow2CR5lIb8wR2I4GZNQ+tfxyyaW5/stv/hZV1Magm0Frd4ZQc5LZTa644zhdpz6Yq8ekhQhVBO4hQCe2SByceldPWjzXJvUiyCo8gqVJUaShkiSVcaY2Yl+WR+5qokq00c/dn+8f8hUAawPux/eH+Rqrjq31RcxN8sH9xVPGaAlR0xreqG1tZbgJ4pijL7c7c4I/iwce/b0pzxAoyxCgdyTgD8zWUv9SN5dX+kM4XfbIYSR+FhEjOpxyRkq35P8qp9KccT5LN9Ci+IFo6y2+uWePDZYXJAGVfkqzAdwwIU/MY9RTnXOtx6va2sdjGJb53Ztg2+JCqRnxASceXJBHo20epFT+g9ZhW1n0vUgkbW4kLJJgBouZG79yuSePQqR2zWFtJdS0mZrxYXtUm/AsiB0EZbekZY5w2MEjIbjntWD1oRbagvNHyvivnzUladqGt6cixot5HEgwEeJnQAcnupHuSQfetf058VLl5Fju7VyGdUEkKOMFiAMo2c988EfQ0aN8a4m2rdwtHnu8R3r9dh8wH0LH616NaXiTRrLEweN1DKwOQQfWquTPltM7K1SklzX9DtIaWkNbPKCkpaKASkpaKASloooAqi13qrTYSYbuWAnIDRkeKRn+ZFVtvf1FXF3aiVGjYuoYYyjFGHOQQynIORWHHwbsy5eSa7lJJZstGCSTkksEyT3qM+1FU2//RtdBxtT6bbgjT+//wCIL/5BWW1nohrljqekKI4UO2FI9yNJs/HPH7ZbKheCRHkZ3Yq26n+GNkkQhtFkN5O3hw7pW2rhS0kjcfhVAfT8TIPWs1pXVupaLItrcIzQoABDIeyjgGOXnj27r8qy+Z6NJYnehJu26W/sbDojq5NTSTTr1RK/hnzEY8ZAQGyuAVcEg8fXuCa1vTPTUWnwtBC0jRmVpBvIJXcqgrkAZGVzz71C0rpyylni1aFGjlki8Tg7Q3jR92Ttuw3cYyeTnvWkrSOCtNNvBknquYCkelrl6pzjElRpKkSVGkqAjSVZ6P8AgP8AfP8AkKrJKttJX7sfMk/vj+lQEiePcrL7qR+1Z6M1paxHVHUcFl4u5laRfMIw2GIYqfnjhs/QUNJNuyGOt7iM2NxATmR7WWRVBIJEWzccj0G5SR6jPcZrJ3/i+Faa9bAvIkaJdLnOfDXwmY45wQCrewKn3pZ9VmWWK/mLMltf3VnMMcrFK/kJA7gK2PntWu/BeyvDplrPF9m1CNmQnzG3DqRuAzhiygqmeG8ufwnMPQpLw43691vXpZkXrSWbVHh1Cwgd4LcDe+wFzKr79pQgmRI8LkgFcsR71Y6R8Y1ceHqMCuAQd0YB8ykEFonOMgjOQfTtVTpOt3/T8gtpkMlpuO0c7Tzy0UnoT3Kn17gHmt1Zy6LrfPho8yjcysDFMBwMkoQXXtzkih9ZKMIrHG8d0k9Cx0rQ9Iul+028FnKr5ywjU8+oKkeVvcYBq/trZIkEcarGijCqoCqB8gOBVfonS9pZb/ssfheJt3+Z2ztzj8THH4j2q1rR5k5XeTduYlFFFU+YlFLSUAUlLRQCUtFcSyqilnIVVBYkkAAAZJJPAFAed9favrcdwY7VHW2YqsbwoJGY7ASCcMUOd3oOB3PNULW/VEgAP2wYH80SH9QQTW0ufixpaNtEkknoWSNiv6nGfyzVFr/xst1idbSKZ5mUqjPtRVZhhW25YsASDjA7Vh24nqUnVjFJUl1aMr051tc2N/JLf+PclUe2AMm7YBKpkZc5VsvFjggHZ3r05L7Stci8IlZiv3mw7o5U9CR2PyJUkc/So2hXej6haxWg8GURxKgjlG2VdqgEjOGzxksp7+tMaX8Ira3uxcrNcbUcPHGCFKnPYyDzMvpjgkdyec1GKkqbzknGa4G5hiVFCKAqqoVQOAABgAfIAV3RRWjzgrhzXZplzQDMhqPIaekNRpDUAxIavbJMRqP7IP68/wBao1TcwX3IFaMCoUK85+JXS6u/2sr5NgSVhk7VKyRM5HrtEsb/AEhNejVHv7QSxsh9RwfZhyp/I4ND6U54JXPIb/VQkigJFLLeqlrc2zk4WYAKs5x/3fPfI3DaVOeRl7bp9m8awz/z0Nw0kROFM42qrIGJ4O1EdBnGMgVZ2mmeWS2LFLpmVVdsKRcQO0sKHHChkkZFGAAYcDtirZ47fVyFcmx1iIYOQV3FMHt6j1GDuX5gc5PTg/Dzf/ODtw3Bo/xGMY+w6zCzD8JZ0y2MceJERl/7y8/I962undDaXvhu7eJVKkSxtHJIFPqDw2GH/seOKhaFHeH/AJPU4YrlfCJW4ADowzgo4ZQQ/PcDkfQmtPpljFbxrDCixxLnaozgZYse/wAyT+daRw1qiu8GXGzyfzgWFFIppa0coUlLRQCUUUUAlGKWigExTN7YxzxvDKoeN1KMp9Qe/bn86frF/EPpS/vQn2W42IFw8LMY1Y5J3blB3HHG1uOOPWozdOKlJJu3Mr4/hZpETs0s7soJ8jzIgX5EqA3v61Ht9T0Wa+hsYFthbRpLK5ZVWOSUqIol3vzKdrzn6gEE4qr0b4Iysd13LHEueViG9j/jYAL+hqba/Cmxu1uTC7wsl28CtnxeIUSMh1J7mQSNwRw49MCsnozlTbSlVb9kSOpfgzFL95YMImPPhyEtGf7r4LL+4+laD4f9KXNjEwuZ3ldsARh2eKMDtt3DO455xgdhzjNYOb4T6tEQkE8bR54KyyRBf8GOPyzXqvTmkNaWyQvLLcOBlnkYsSTyQCedgOcA8gVUfLaKjwKOPEumZZ0UUE1o4DlzTDtXbtTDtUA25qNIadkao0jUBM0mLLlvRR+5/wCjVxUbT4NiDPc8n86k1ChRRRQHnvxG6UditxbReIzkQzJ2DKWLBye6sHwQ4HlJJOQTiJpnSnjRj7bmYgKYZHBiu4sfwvLG3mKnGGB/pXpboCCDyDxVDc25jbHp3B9xQ+jqyskOw8ADJOABk8k4Hcn3qQjVCR6fRqp8iajU6DURHp5XqgeopA1LQBRRRQCUYpaKASvPur/iytlO1slu7yJ3Mp8JT81ABLr/AGuBXoVZjqbrDS7Z/Du2jklXnZ4fjMuRnkbSEOMHkioz7UbYs44uSMTbdVa3q3ltlW0g/jmUMqgep8Vsk8eic1TWHQOswwRT2kjuJY0uCIpjG4aVA53KzAM3mxnJzitH1H8X43heDToZJJGiZQzLgINhyVjGS2B74Ax6iqrQ+uNW02COC4tZJo1QbGkEgbbjgeKoKsB6e3b0rOR6UfFT+iKXJ7zqysup5pBG0l1CMgF3ZFVR75HL/QZJr2CyhZI0R3MrqiqzkAFyBgsQOAT34ry/TOsdX1W4EFuosIe8kixmQoAueXkGCScAAAHn2Br1KBWVFV23uFAZsBdxAALbRwMnnA7Zqo4tqcrpSSXJfkcJpt2pGemnetHII7Uw7UrtTDvUBy7U5p9vvfJ/CvJ/oKYALEAck8Cr21txGoUfUn3NQD1FFFChRRRQBTN1bCRcH8j7GnqKAzjxlG2twRTiPVvd2YkHPBHY/wDXpVLJGyHawwf86EJKvTyvUJHp1Xqgmq9OK9Q1enFkoCWGpajiSuw9UDtFNiSl8SgO6xnWPTuizSiS+khgmwMnxlhZxjjcuctwODjOPWtjvrzvrrpjRmnM95cNazyAFgrgl9oChvDKMRwoGRgcVGfeh59WumpB1Dq7TLSFrLSYBczTIYcxhsMXUrzIRvlPPYfqKhaN13rsNvCGszOhiVlfwpTuVl3Kd0R24wQBx2Aqdp3UGl2KrFo8Rvb6QbVYq24n3eRguF9SqgD3x3qL0/d9Q2wkt447e5WGQxlCVJj3ASIB5lbZsdcdx3HpWTttFPOP+bs3+js2uqajJ42rE2Wmx4kkQkxIyj+Hbncc+rP2ycc4FelafexSwo8DK0JXyFc4wPLjB5GMYwe2K8e6kmvPFin1iRVRWDpaRsCzbCCBsUlI1PYyOxOMgA9q9O6b1K4uLZJ7lY42l+8RU3eWNgCgYt3bHJxxyKqPhtMXZPK3LT++bLdnppnrlnppnqnEK70wzUM1Wmn6ft87/i9B7f71AdadY7Bub8R/Yf61OoooUKKKKAKKKKAKKKKAKauLdXGGH+op2igKG6smj57r7/6+1NK9aMiq+50lTynlPt6f7UBBWSnFkpiWF0/ECPn6frXIkoQmB67ElQxJXYkqgliSl8SookpfEoCT4lZPrsaSFjfUlG45WMqH8Q4wSAY+SBkcHjmtH4lRtRjMkTqFidip2iVd0e7BxuX1GaG4SwyT9sjDaZ1RYRZi0S0ea5cY3FWUAZzl5HO7aPbIHHccVneo7G2tbpXvrm7nupEY3Rtyo8JiV8HG4Y24LLjjuhwBwbj7XfRM0Et5pOnR583gCMPn5IACGx6nB7VzFp8V3E9rZlkss77y9lGWnKncQC2NwyMk8Af/ANZPSjZfUn319Xb7LUqra0tX/wDsLO9vbkkESXQBjQ+7KCFc/J+O3fsdJ0jqH2ec20rfaL2QvNeS78pAqJ5ELngkHAwMAFzzxis2utXUcYEjatc2UhZYCkiCR0jBB3AIZSmADuHocHOMluynhuilrAIFVsOttAWcyFRuDXExG6QDk7Fz6/h/EIKixpqXvf50slfVnsDPSRoznCjJrP8ATPSWprKrXM+yAFnZT55ZWcgkt3SIcABVJCjOOTurfxQqgwowK0eZKNna5Hs9PEfJ8ze/t9Kl0UUIFFFFAFFFFAFFFFAFFFFAFFFFAFFFFAIRng81Dm0qNu2VPy7fpU2igKaTSZB+Ehv2NR3gde6sPy/rWhooDNeJS+JWiaMHuAfrXBtI/wCRP0FAUHiUhkq/FnH/ACJ+grpYFHZVH5CgMRq/S8V15hHEJsj7zwY5iRzwQ4IP51Cl+Ht7MoSS5DRLtCQmJYYMBgfPFEwLj5ZAz8q9IoobjUlHRmRt/h4hU/aJ5pXYBHZdsQMY/wC5VVH3UR9VXBOBk1prPT4oRtiRUBOTgfIAfoAAPYAD0qRRQjk3qFFFFDIUUUUAUUUUAUUUU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jpeg;base64,/9j/4AAQSkZJRgABAQAAAQABAAD/2wCEAAkGBhAQEBQQEBQQEBAVEBURFRcWGBcUGBYZFRAVFhcYHRQYGyYeFxokGhQVHy8gJScrLCwsFR4xNTIqNScrLCkBCQoKDgwOFw8PGi8kHyUuKSkqLiovKiksKSw1KiksKSwsKSo1LCksLDUvLC0sMio1Li0sLDUsLik1LCwsLC0pKf/AABEIAOAA4AMBIgACEQEDEQH/xAAcAAABBQEBAQAAAAAAAAAAAAAAAQMEBQYCBwj/xABEEAACAQMDAgQDBgMGAwYHAAABAgMABBEFEiEGMRMiQVEHYXEUIzKBkaFCUsFicoKx0eEVJPAzQ5LC0vEWFyU0U1Sy/8QAGQEBAQEBAQEAAAAAAAAAAAAAAAECBAUD/8QAMBEAAgECAwYFBAIDAQAAAAAAAAECAxESITEEQVFhcYETMpGx8CKhwdEz4ZKy8SP/2gAMAwEAAhEDEQA/APcaKKKAKKKKAKKKKAKKKKAKKr73qC0gO2aeCJu2GdVPbPYnPasfd/FSGXcLMqERyryyDCjBxwvfk9sgk+itztH1hSnPRHoFFeXw9e3MMwiupSyOMqWSC2ZcsOSGm3BQPQqpwfXHOsLFuclgeQc5zQzODg8zQNOg7so/MVybyP8AnT9RVB4dL4dDBfi7j/nT9RXayA9iD9Kzvh0nh0BpaKzyTuvZmH5/0qRHq0g/EA37GgLmioUOqxt3yp+fb9amA55HNALRRRQBRRRQBRRRQBRRRQBRRRQBRRRQBRRUS91AR8DzN7e31oCRLMqDLHArD/EfVrg2T/ZpPA9CQG8R88BFK52Enj58DIzVxJIznLHJqp6sBFnJgTvkBdkOd77jjYSASqHPmI5xnFDUPMjy3TTLPDgb2AXY5DpbRjjs08mTIx77Rgc+tMadCYJ3VnjiQBZQyzRzupcbT4SoceMxjIBx5d2SRwa60aa1H/bwTXsu47IoyUiQev4cljn2GOO5NWljP/8AU4jaacYJjbMESUvt3hziY7gPKoJ7Y+uawe/Ntbsuy3Pi/vb1JsPTN/MoaG1s7OMnvOEklbPq7Sq7Z/wr9K3nT9leRxql01u+1SuY1KnuNnoqgBcjhfb2Ocxr3TcBAOrai3iE5CLtVFyP4YtrHH9raK0vR2kW8Meba6mu4mXChpFkVcH+FQo2e2P2rSPN2mWKN/w/9nmy68Ol8OpHh0vh1o88i+HQY6leHSGOgIhjrgx1MMdcGOgIZjrqKZ0/CSPl6fpT7R020dQE621ZTw/lPv6f7VYA1nGSnbW9aPjuvt/p7UKX1FNQXCuMqf8AUU7QBRRRQBRRRQBRRRQBRRUHUb7YNq/iP7D/AFoDnUNR2+RPxep9v96q1WhVp9EoQ5RKg9SaeZrWWPxvsqlcvJjOEHLg8jAK5Gc1bKlUXXWrwWtk5nTxllPgrHkqHYgsAWBBC+XJI5/Whumm5pLUxOh9V/Zw0Gk2TzqPxSsHLyHH4mVF8o9lJ4HoKjJ1Xql1fiKKCOK7+yGHJRlZFaYMX+8Pkxt7nP64rrSY9eePxLRHggBLKiJFCh/uxvgv9TnPuamaLqWu3d3NGEWCUW8MEkzxlPCUGSUfIORMOAPbgd6yezOEE72i3vbld9/12LOL4ZWMK+JqVyXlY5ZmlEKkn0y3mf6k+npWu6b0Cwt1LWSxecDLq/ilgDx5yxOM/lWZT4Nxud9zdXM0pOWYBRn833H861PTPR1rp4f7OrbnxvdzuYhc4HYADk9hWkcW0VVJfyOXK1l87Fx4dHh13RWjgOPDpDHTlFANFK4MdSKQrQERo6bZKmMlNslQEJkpp0qayUyyUBGjkZDuXg/51dWl4JBxwR3Ht/tVQ6U2khRty8EVAaOimbW5Ei5H5j2NPUKFFFFAFFFFAM3VwI1LH6Ae5qhJLEk8knJqRqFzvfA/CvA/qabRaEOkSn0WkRafRaoBErHdf9ZPaslrbReLdOokUlN4QFioKpjzvw3yHzzituq15t1Z8TLuO5ktLOHDRuYyzK0jsR/LGOAvsTnI54qM6dlpudTS/V2RDj1vqWJRK8UkiY3YaGMnHflY8OP0FQtD6n1fUBOtnGEaW4Z5Zk8oULGkKqHY4TyxDtljnIxUy0+M9xCHF5ArMqEjYDE2QCQCjZ4JwMjH50lr8TltIIbSygEpjjVWdsqHfA3sIl8x3Nk5JB57Vnuep4VTFbwY33Nadx2D4Q3pYPJeIsmckr4rsD7hyVJPfnivSdF097eBInlkuWUHMknLNkk/oOwySeO5rB6V11rE86ILJQhdAxMUyhVLDLF2YAeU559vWvSq0rbjg2udZtKq12t+AopKM1o4RaKTNFALRRRQBSFaWigGWSmXSpZFNOtAQ3So7pXWr6lHbRNNMWEa43FVZ8Z9SEBIHz7CslquuXFyn2nSLiGcRj7y3ZAWPJOQGAcH028Zxwc8HJuMHLpx3GogvhFIoLKGYHCkgFguMkL3OMjt2z860SMCARyCM188f8SWRGljRkgR1a4twxJgYtgXFux80fJ7fwnAOVYY2vTevzaaGhlY3ECkvkei+GZd0Y9FaLdJs9GgkUfiGJc6JbLJHqdFcQzK6q6EMrKGUjkEEZBB9sV3VOUKjahcbEOO54H51Jqm1aXLhfRR+5/2xQESNakRrTcYqQgqkHEWpCLTaLUhBQDd3dJDG8sh2xojOx5OFUZJwOTwK8+X41QeKQbeXwd2A4cFiM8ExkAD6bq03WXVdrYxKLlTMJtyeGoUll24ckMQNvIH+IVXaVpeialCWhgt/wC0FURSISPXZgj6g4OPWo+R20IQjHHVg2uKIev3VhrAs0Do6Gczy5IV0hhiYurnOYwZDCp553DHvVpa9U6Lafdwy2sQHH3akj83RTn6k1hNL+E5ubq5YS+FaRzvbxEje7+G/n44GA+Vz7xnitfafCTTkHn8eY47s+39kAqZn2ktmSs5ya3JfLGm0nX7a7UtbSpKFIDYyCpPbKsARnB9PSp9VeidNWtkGFtGI92NxyzFtucZLEnjJ/WrStHnzw4ng05hRSZozVMC0UmaKAWiiigFopKCccngUAtRtTjmMT/Z2jSbb5DIpZM59QCDj047Zzz2pr/jNsTsE8G7tgSpn9M5rCa70DqMTGfTr66kON2yWVix/utnY/0YD6moz604KTs3bqQ5viNqNjP4Wp2ybCfxxArkH1VizJJxnjg++Ka6g06C3WPXNLIChwZEXhGR22N5MZQ7uGX0JzgEcy9G69gvYZbLV0CSAbSNjZkIO3AjALLOGxgDkk8YPFUfSOifez6TqL3EMcmJIrclVEgIJ3F1z58BTsU7SUOd23FZO+yg39NmtUtJRGOqpopL+O4sPvkuY/BlIGY98qMmx5CVRXZcEqWBBXNP2k93hVe3jBhNrayB5gpV4kkQBsRkbZlnZVbO3JGTipWglit5oNx954ccn2djx+AAqAPTko49ufTFVsF7cXSq+N73OkXCPgEl3tXl8N/m+RGPq1QrvbC3pb01X2v6HqHw08UaZAso2silAMk8KxGDk5DKcqR6FDjjFamvOentQuYbvY6MI2uQHIB24uLWJmYZ/luVUfWdq9Gqo4KvmxccwJrOM+5i3uSavL18Rsf7JH68f1qijFU+Q/GKkIKZjFSYxVIPIKckkVFLMQqqCzEnAAAySSewArlBVVqvV9lbTpazyCOSRdw3A7ACcDc+MLnB78cc44zTUYuTskUv/GtI1sm1bLupZo9waNjju0b9+3p3IHI4rEdW9KXOif8AO2c52bxGvYOrP+FWGNsikj29O3rUnrv4ey20hvbLJiMm8qnDwsWGCu3kruPGOVyPTmo9l8R4bpoU1RDLHbZfCKGE0xG1GdCQBsQtx2JkBwMYr5vmezTjKEVKg8UXk4vNr58yG9H651YwpBaRhlRdu6OFpWY92ZmO4bmYljx3Y1pdJ1PqMyx+JArRFlD71ij8pIychgwIGfQ/Q1aWnxW0srjdLCBwFMTfsI9wrUaXq0N1GJrd1ljJIyPcdwQeQfkaqXM+FergVvBUVzT98iWaSiitnlhRRSUAtFJS0AUtJRQC0xPcxDySNGNwI2syjcDwfKTyKfrz3qj4RRXUjzwzvHM7FmEn3qkn+1+JR/4se1Rn1pxhJ2m7drj2u/B6xuPPAWtGPOFAeM/SMkbf8JA+VYm9bVen5E+8L25bCjJeGTn8Gw8o59hg+xNLe6NrGhr4kcjfZwRlo23RZOBl4mGFzwM7cfOtTbaTL1Dp63Fy6xHB+zrHnYHUlWlkX3b8IX+BTkcsQMnpY5U0sUlKDy42K3qfTr6xul14xw7mwssPDeCGURgF/wCJ2GAZFxhjgZU5LvWM3/EYdN1G0Db/ALWIdvdlZnBAOP5XiPPbD59a76C1iW7Fxol+C22GRAx/GAjBGQk9ypIKnv5fpV38NNOktIJbSVZPEW4lcttIjOCsY2se5IQPj2cUPjN+Es/NH7xaHl6VI1eXUCV8MwLGgHctgKxI9AFQfXd8qsbLTY7eJIYhtjRdqjv65PPqSTmrWQVGkFaOCUnLUYhA3ruGRvU/owIP5EA/lWirNyCtBBJuVW9wD+1QhH1Zvuz8yB++f6VUR1aax/2Y/vj/ACNVkdCEmOpEYqPHUmOqBL/UoraJ55m2RIMseTjkAcDkkkgYHvWO6y6bi1m2ju7JkeVQQrdvEUZzEc/hYN23diSDjOauJtasr2W50pzmQJtYMBhsqCdme7JkH6jI7EjA9H6w+iXkljfeWFyDuGSobGFlHGSjAYPtgexqNnfs9OSvOHnVmlxQvTPxKuLJDZXUTySoRFAGOxg5IVInLdkyRhvQe4xjUaL8J9NSNd4NzJjLt4jbSx5YhUIwuc4BzgYqs6j6LbWrx7hJ447eBUgjbZvEj4LSHcGGQu8LnnncP4agD4NXcfmhuog3oQJI/r5lyRUzOjHSm3OM8DeqVzZ//LTS/wD9cf8Ajl/9dXOk6Jb2iGO3jWJS24gZ5OMZJJJPArOdHdM6laSf8xeLPBtI8M75DnHBDvgrg+3B9vUbA1pHBWnK+FzxLv8AkKKKSqc4UUUlALRSUtALRSVmus+uotMCB0eWSTJVQdowuMkuQcckcAE1DcISnJRisyr6zsddMrNYzBrc4IRPCjkTygEbnHmGQTkN69qx51PqS18zi8K+u+MTj/Jtv7VdQ/G9c+e0YL/ZlDH9CgH71aw/Fi3uMQWsU7Xch8OFWVQpcg4YuG4RQCxOM4U8VnJ7z04qrRj9dJNdF7lZ0trVzryy2t4sQtYyhuCm5GlJyUhxk7RlQ7MMcKF/iOK60ebp/UlgLF7G4Ycn+Utt3+wkTIzjuuPcYja50ndaDIl7aSvLHkCRm7lmPmEijhkc5x7EgdwCdssNv1Fpqs4aF95GVwTFKow2CR5lIb8wR2I4GZNQ+tfxyyaW5/stv/hZV1Magm0Frd4ZQc5LZTa644zhdpz6Yq8ekhQhVBO4hQCe2SByceldPWjzXJvUiyCo8gqVJUaShkiSVcaY2Yl+WR+5qokq00c/dn+8f8hUAawPux/eH+Rqrjq31RcxN8sH9xVPGaAlR0xreqG1tZbgJ4pijL7c7c4I/iwce/b0pzxAoyxCgdyTgD8zWUv9SN5dX+kM4XfbIYSR+FhEjOpxyRkq35P8qp9KccT5LN9Ci+IFo6y2+uWePDZYXJAGVfkqzAdwwIU/MY9RTnXOtx6va2sdjGJb53Ztg2+JCqRnxASceXJBHo20epFT+g9ZhW1n0vUgkbW4kLJJgBouZG79yuSePQqR2zWFtJdS0mZrxYXtUm/AsiB0EZbekZY5w2MEjIbjntWD1oRbagvNHyvivnzUladqGt6cixot5HEgwEeJnQAcnupHuSQfetf058VLl5Fju7VyGdUEkKOMFiAMo2c988EfQ0aN8a4m2rdwtHnu8R3r9dh8wH0LH616NaXiTRrLEweN1DKwOQQfWquTPltM7K1SklzX9DtIaWkNbPKCkpaKASkpaKASloooAqi13qrTYSYbuWAnIDRkeKRn+ZFVtvf1FXF3aiVGjYuoYYyjFGHOQQynIORWHHwbsy5eSa7lJJZstGCSTkksEyT3qM+1FU2//RtdBxtT6bbgjT+//wCIL/5BWW1nohrljqekKI4UO2FI9yNJs/HPH7ZbKheCRHkZ3Yq26n+GNkkQhtFkN5O3hw7pW2rhS0kjcfhVAfT8TIPWs1pXVupaLItrcIzQoABDIeyjgGOXnj27r8qy+Z6NJYnehJu26W/sbDojq5NTSTTr1RK/hnzEY8ZAQGyuAVcEg8fXuCa1vTPTUWnwtBC0jRmVpBvIJXcqgrkAZGVzz71C0rpyylni1aFGjlki8Tg7Q3jR92Ttuw3cYyeTnvWkrSOCtNNvBknquYCkelrl6pzjElRpKkSVGkqAjSVZ6P8AgP8AfP8AkKrJKttJX7sfMk/vj+lQEiePcrL7qR+1Z6M1paxHVHUcFl4u5laRfMIw2GIYqfnjhs/QUNJNuyGOt7iM2NxATmR7WWRVBIJEWzccj0G5SR6jPcZrJ3/i+Faa9bAvIkaJdLnOfDXwmY45wQCrewKn3pZ9VmWWK/mLMltf3VnMMcrFK/kJA7gK2PntWu/BeyvDplrPF9m1CNmQnzG3DqRuAzhiygqmeG8ufwnMPQpLw43691vXpZkXrSWbVHh1Cwgd4LcDe+wFzKr79pQgmRI8LkgFcsR71Y6R8Y1ceHqMCuAQd0YB8ykEFonOMgjOQfTtVTpOt3/T8gtpkMlpuO0c7Tzy0UnoT3Kn17gHmt1Zy6LrfPho8yjcysDFMBwMkoQXXtzkih9ZKMIrHG8d0k9Cx0rQ9Iul+028FnKr5ywjU8+oKkeVvcYBq/trZIkEcarGijCqoCqB8gOBVfonS9pZb/ssfheJt3+Z2ztzj8THH4j2q1rR5k5XeTduYlFFFU+YlFLSUAUlLRQCUtFcSyqilnIVVBYkkAAAZJJPAFAed9favrcdwY7VHW2YqsbwoJGY7ASCcMUOd3oOB3PNULW/VEgAP2wYH80SH9QQTW0ufixpaNtEkknoWSNiv6nGfyzVFr/xst1idbSKZ5mUqjPtRVZhhW25YsASDjA7Vh24nqUnVjFJUl1aMr051tc2N/JLf+PclUe2AMm7YBKpkZc5VsvFjggHZ3r05L7Stci8IlZiv3mw7o5U9CR2PyJUkc/So2hXej6haxWg8GURxKgjlG2VdqgEjOGzxksp7+tMaX8Ira3uxcrNcbUcPHGCFKnPYyDzMvpjgkdyec1GKkqbzknGa4G5hiVFCKAqqoVQOAABgAfIAV3RRWjzgrhzXZplzQDMhqPIaekNRpDUAxIavbJMRqP7IP68/wBao1TcwX3IFaMCoUK85+JXS6u/2sr5NgSVhk7VKyRM5HrtEsb/AEhNejVHv7QSxsh9RwfZhyp/I4ND6U54JXPIb/VQkigJFLLeqlrc2zk4WYAKs5x/3fPfI3DaVOeRl7bp9m8awz/z0Nw0kROFM42qrIGJ4O1EdBnGMgVZ2mmeWS2LFLpmVVdsKRcQO0sKHHChkkZFGAAYcDtirZ47fVyFcmx1iIYOQV3FMHt6j1GDuX5gc5PTg/Dzf/ODtw3Bo/xGMY+w6zCzD8JZ0y2MceJERl/7y8/I962undDaXvhu7eJVKkSxtHJIFPqDw2GH/seOKhaFHeH/AJPU4YrlfCJW4ADowzgo4ZQQ/PcDkfQmtPpljFbxrDCixxLnaozgZYse/wAyT+daRw1qiu8GXGzyfzgWFFIppa0coUlLRQCUUUUAlGKWigExTN7YxzxvDKoeN1KMp9Qe/bn86frF/EPpS/vQn2W42IFw8LMY1Y5J3blB3HHG1uOOPWozdOKlJJu3Mr4/hZpETs0s7soJ8jzIgX5EqA3v61Ht9T0Wa+hsYFthbRpLK5ZVWOSUqIol3vzKdrzn6gEE4qr0b4Iysd13LHEueViG9j/jYAL+hqba/Cmxu1uTC7wsl28CtnxeIUSMh1J7mQSNwRw49MCsnozlTbSlVb9kSOpfgzFL95YMImPPhyEtGf7r4LL+4+laD4f9KXNjEwuZ3ldsARh2eKMDtt3DO455xgdhzjNYOb4T6tEQkE8bR54KyyRBf8GOPyzXqvTmkNaWyQvLLcOBlnkYsSTyQCedgOcA8gVUfLaKjwKOPEumZZ0UUE1o4DlzTDtXbtTDtUA25qNIadkao0jUBM0mLLlvRR+5/wCjVxUbT4NiDPc8n86k1ChRRRQHnvxG6UditxbReIzkQzJ2DKWLBye6sHwQ4HlJJOQTiJpnSnjRj7bmYgKYZHBiu4sfwvLG3mKnGGB/pXpboCCDyDxVDc25jbHp3B9xQ+jqyskOw8ADJOABk8k4Hcn3qQjVCR6fRqp8iajU6DURHp5XqgeopA1LQBRRRQCUYpaKASvPur/iytlO1slu7yJ3Mp8JT81ABLr/AGuBXoVZjqbrDS7Z/Du2jklXnZ4fjMuRnkbSEOMHkioz7UbYs44uSMTbdVa3q3ltlW0g/jmUMqgep8Vsk8eic1TWHQOswwRT2kjuJY0uCIpjG4aVA53KzAM3mxnJzitH1H8X43heDToZJJGiZQzLgINhyVjGS2B74Ax6iqrQ+uNW02COC4tZJo1QbGkEgbbjgeKoKsB6e3b0rOR6UfFT+iKXJ7zqysup5pBG0l1CMgF3ZFVR75HL/QZJr2CyhZI0R3MrqiqzkAFyBgsQOAT34ry/TOsdX1W4EFuosIe8kixmQoAueXkGCScAAAHn2Br1KBWVFV23uFAZsBdxAALbRwMnnA7Zqo4tqcrpSSXJfkcJpt2pGemnetHII7Uw7UrtTDvUBy7U5p9vvfJ/CvJ/oKYALEAck8Cr21txGoUfUn3NQD1FFFChRRRQBTN1bCRcH8j7GnqKAzjxlG2twRTiPVvd2YkHPBHY/wDXpVLJGyHawwf86EJKvTyvUJHp1Xqgmq9OK9Q1enFkoCWGpajiSuw9UDtFNiSl8SgO6xnWPTuizSiS+khgmwMnxlhZxjjcuctwODjOPWtjvrzvrrpjRmnM95cNazyAFgrgl9oChvDKMRwoGRgcVGfeh59WumpB1Dq7TLSFrLSYBczTIYcxhsMXUrzIRvlPPYfqKhaN13rsNvCGszOhiVlfwpTuVl3Kd0R24wQBx2Aqdp3UGl2KrFo8Rvb6QbVYq24n3eRguF9SqgD3x3qL0/d9Q2wkt447e5WGQxlCVJj3ASIB5lbZsdcdx3HpWTttFPOP+bs3+js2uqajJ42rE2Wmx4kkQkxIyj+Hbncc+rP2ycc4FelafexSwo8DK0JXyFc4wPLjB5GMYwe2K8e6kmvPFin1iRVRWDpaRsCzbCCBsUlI1PYyOxOMgA9q9O6b1K4uLZJ7lY42l+8RU3eWNgCgYt3bHJxxyKqPhtMXZPK3LT++bLdnppnrlnppnqnEK70wzUM1Wmn6ft87/i9B7f71AdadY7Bub8R/Yf61OoooUKKKKAKKKKAKKKKAKauLdXGGH+op2igKG6smj57r7/6+1NK9aMiq+50lTynlPt6f7UBBWSnFkpiWF0/ECPn6frXIkoQmB67ElQxJXYkqgliSl8SookpfEoCT4lZPrsaSFjfUlG45WMqH8Q4wSAY+SBkcHjmtH4lRtRjMkTqFidip2iVd0e7BxuX1GaG4SwyT9sjDaZ1RYRZi0S0ea5cY3FWUAZzl5HO7aPbIHHccVneo7G2tbpXvrm7nupEY3Rtyo8JiV8HG4Y24LLjjuhwBwbj7XfRM0Et5pOnR583gCMPn5IACGx6nB7VzFp8V3E9rZlkss77y9lGWnKncQC2NwyMk8Af/ANZPSjZfUn319Xb7LUqra0tX/wDsLO9vbkkESXQBjQ+7KCFc/J+O3fsdJ0jqH2ec20rfaL2QvNeS78pAqJ5ELngkHAwMAFzzxis2utXUcYEjatc2UhZYCkiCR0jBB3AIZSmADuHocHOMluynhuilrAIFVsOttAWcyFRuDXExG6QDk7Fz6/h/EIKixpqXvf50slfVnsDPSRoznCjJrP8ATPSWprKrXM+yAFnZT55ZWcgkt3SIcABVJCjOOTurfxQqgwowK0eZKNna5Hs9PEfJ8ze/t9Kl0UUIFFFFAFFFFAFFFFAFFFFAFFFFAFFFFAIRng81Dm0qNu2VPy7fpU2igKaTSZB+Ehv2NR3gde6sPy/rWhooDNeJS+JWiaMHuAfrXBtI/wCRP0FAUHiUhkq/FnH/ACJ+grpYFHZVH5CgMRq/S8V15hHEJsj7zwY5iRzwQ4IP51Cl+Ht7MoSS5DRLtCQmJYYMBgfPFEwLj5ZAz8q9IoobjUlHRmRt/h4hU/aJ5pXYBHZdsQMY/wC5VVH3UR9VXBOBk1prPT4oRtiRUBOTgfIAfoAAPYAD0qRRQjk3qFFFFDIUUUUAUUUUAUUUU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2" descr="A claw hammer">
            <a:extLst>
              <a:ext uri="{FF2B5EF4-FFF2-40B4-BE49-F238E27FC236}">
                <a16:creationId xmlns:a16="http://schemas.microsoft.com/office/drawing/2014/main" id="{CC6F46CD-54B8-4879-AD64-04BF9DD49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1" y="3438526"/>
            <a:ext cx="3428998" cy="154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russ Bridge by Leonard G. (Own work) [Public domain], via Wikimedia Commons">
            <a:extLst>
              <a:ext uri="{FF2B5EF4-FFF2-40B4-BE49-F238E27FC236}">
                <a16:creationId xmlns:a16="http://schemas.microsoft.com/office/drawing/2014/main" id="{F3B08889-1366-4EFC-9872-CA45BE9E2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162301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 pair of scissors">
            <a:extLst>
              <a:ext uri="{FF2B5EF4-FFF2-40B4-BE49-F238E27FC236}">
                <a16:creationId xmlns:a16="http://schemas.microsoft.com/office/drawing/2014/main" id="{0F523A76-2198-4BAD-B957-BFEF9D90C6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22" r="4667"/>
          <a:stretch/>
        </p:blipFill>
        <p:spPr bwMode="auto">
          <a:xfrm>
            <a:off x="3124200" y="5067300"/>
            <a:ext cx="27241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53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Bodies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body is a very general term, but we will often want to start by making some assumptions about the body we are analyzing.</a:t>
            </a:r>
          </a:p>
          <a:p>
            <a:r>
              <a:rPr lang="en-US" dirty="0"/>
              <a:t>The two most important distinctions will be…</a:t>
            </a:r>
          </a:p>
          <a:p>
            <a:pPr lvl="1"/>
            <a:r>
              <a:rPr lang="en-US" dirty="0"/>
              <a:t>Will I treat this as a </a:t>
            </a:r>
            <a:r>
              <a:rPr lang="en-US" b="1" dirty="0"/>
              <a:t>rigid</a:t>
            </a:r>
            <a:r>
              <a:rPr lang="en-US" dirty="0"/>
              <a:t> or </a:t>
            </a:r>
            <a:r>
              <a:rPr lang="en-US" b="1" dirty="0"/>
              <a:t>deformable</a:t>
            </a:r>
            <a:r>
              <a:rPr lang="en-US" dirty="0"/>
              <a:t> body?</a:t>
            </a:r>
          </a:p>
          <a:p>
            <a:pPr lvl="1"/>
            <a:r>
              <a:rPr lang="en-US" dirty="0"/>
              <a:t>Will I treat this as a </a:t>
            </a:r>
            <a:r>
              <a:rPr lang="en-US" b="1" dirty="0"/>
              <a:t>particle</a:t>
            </a:r>
            <a:r>
              <a:rPr lang="en-US" dirty="0"/>
              <a:t> or an </a:t>
            </a:r>
            <a:r>
              <a:rPr lang="en-US" b="1" dirty="0"/>
              <a:t>extended</a:t>
            </a:r>
            <a:r>
              <a:rPr lang="en-US" dirty="0"/>
              <a:t> body?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2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0C48B-8B7A-4D96-84C3-79EE32250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Rigid vs. Deformable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67A89-8EE5-454E-8A7E-011404E89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</a:t>
            </a:r>
            <a:r>
              <a:rPr lang="en-US" b="1" dirty="0"/>
              <a:t>rigid</a:t>
            </a:r>
            <a:r>
              <a:rPr lang="en-US" dirty="0"/>
              <a:t> body is a body which does not bend, stretch, twist, or otherwise deform in any way under loading.</a:t>
            </a:r>
          </a:p>
          <a:p>
            <a:r>
              <a:rPr lang="en-US" dirty="0"/>
              <a:t>A </a:t>
            </a:r>
            <a:r>
              <a:rPr lang="en-US" b="1" dirty="0"/>
              <a:t>deformable </a:t>
            </a:r>
            <a:r>
              <a:rPr lang="en-US" dirty="0"/>
              <a:t>body is a body which will bend, stretch, twist or otherwise deform under loading.</a:t>
            </a:r>
          </a:p>
          <a:p>
            <a:endParaRPr lang="en-US" dirty="0"/>
          </a:p>
          <a:p>
            <a:r>
              <a:rPr lang="en-US" dirty="0"/>
              <a:t>In actuality, every body is deformable, but sometimes the deformations are small enough we will ignore them.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C51D79-581A-488A-B8C4-57E5ABA5F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3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A9A38-D842-4987-8239-7F82B59AB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Rigid vs. Deformable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A8BA6-4A88-424F-95BC-393983F1D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FC6694-9385-484B-8850-B7476F88AD1A}"/>
              </a:ext>
            </a:extLst>
          </p:cNvPr>
          <p:cNvSpPr txBox="1"/>
          <p:nvPr/>
        </p:nvSpPr>
        <p:spPr>
          <a:xfrm>
            <a:off x="762000" y="1417638"/>
            <a:ext cx="2464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Rigid Bodies</a:t>
            </a:r>
          </a:p>
        </p:txBody>
      </p:sp>
      <p:pic>
        <p:nvPicPr>
          <p:cNvPr id="9" name="Picture 4" descr="Truss Bridge by Leonard G. (Own work) [Public domain], via Wikimedia Commons">
            <a:extLst>
              <a:ext uri="{FF2B5EF4-FFF2-40B4-BE49-F238E27FC236}">
                <a16:creationId xmlns:a16="http://schemas.microsoft.com/office/drawing/2014/main" id="{D62B3B2E-6C7E-4855-8535-861EC8CAC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094979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6FCBB6-2896-46DB-B359-F26D51B2B6C9}"/>
              </a:ext>
            </a:extLst>
          </p:cNvPr>
          <p:cNvSpPr txBox="1"/>
          <p:nvPr/>
        </p:nvSpPr>
        <p:spPr>
          <a:xfrm>
            <a:off x="4819424" y="1417637"/>
            <a:ext cx="3857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Deformable Bodies</a:t>
            </a:r>
          </a:p>
        </p:txBody>
      </p:sp>
      <p:pic>
        <p:nvPicPr>
          <p:cNvPr id="2052" name="Picture 4" descr="Two cars with differing power.">
            <a:extLst>
              <a:ext uri="{FF2B5EF4-FFF2-40B4-BE49-F238E27FC236}">
                <a16:creationId xmlns:a16="http://schemas.microsoft.com/office/drawing/2014/main" id="{247DF748-9213-44A4-B266-5CE70B04AF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67" b="3623"/>
          <a:stretch/>
        </p:blipFill>
        <p:spPr bwMode="auto">
          <a:xfrm>
            <a:off x="398101" y="4734718"/>
            <a:ext cx="2705100" cy="190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 claw hammer">
            <a:extLst>
              <a:ext uri="{FF2B5EF4-FFF2-40B4-BE49-F238E27FC236}">
                <a16:creationId xmlns:a16="http://schemas.microsoft.com/office/drawing/2014/main" id="{7635BBE1-91C6-43D6-8869-7E618C75F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889" b="91852" l="3000" r="97667">
                        <a14:foregroundMark x1="7000" y1="50370" x2="7000" y2="50370"/>
                        <a14:foregroundMark x1="3000" y1="53333" x2="3000" y2="53333"/>
                        <a14:foregroundMark x1="93667" y1="85926" x2="93667" y2="85926"/>
                        <a14:foregroundMark x1="97667" y1="78519" x2="97667" y2="78519"/>
                        <a14:foregroundMark x1="93333" y1="91852" x2="93333" y2="91852"/>
                        <a14:foregroundMark x1="25667" y1="8889" x2="25667" y2="8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68" y="2063968"/>
            <a:ext cx="2899833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 car that crashed into a tree.">
            <a:extLst>
              <a:ext uri="{FF2B5EF4-FFF2-40B4-BE49-F238E27FC236}">
                <a16:creationId xmlns:a16="http://schemas.microsoft.com/office/drawing/2014/main" id="{5829AD4A-0B6E-4AC4-B5CE-A99F8487D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2092543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 pair of scissors">
            <a:extLst>
              <a:ext uri="{FF2B5EF4-FFF2-40B4-BE49-F238E27FC236}">
                <a16:creationId xmlns:a16="http://schemas.microsoft.com/office/drawing/2014/main" id="{968C53A2-9615-45E8-85F4-278CBFED7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062" y="4367237"/>
            <a:ext cx="3333976" cy="2500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Spring, Helical, Metal, Steel, Industrial, Coil Spring">
            <a:extLst>
              <a:ext uri="{FF2B5EF4-FFF2-40B4-BE49-F238E27FC236}">
                <a16:creationId xmlns:a16="http://schemas.microsoft.com/office/drawing/2014/main" id="{96CA804A-199F-4DCB-AFC3-4E4956BFD6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0" r="43583" b="2394"/>
          <a:stretch/>
        </p:blipFill>
        <p:spPr bwMode="auto">
          <a:xfrm>
            <a:off x="7298099" y="2990998"/>
            <a:ext cx="1447800" cy="226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56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0C48B-8B7A-4D96-84C3-79EE32250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Particle vs. Extended 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67A89-8EE5-454E-8A7E-011404E89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particle</a:t>
            </a:r>
            <a:r>
              <a:rPr lang="en-US" dirty="0"/>
              <a:t>, is a body where we </a:t>
            </a:r>
            <a:r>
              <a:rPr lang="en-US" b="1" dirty="0"/>
              <a:t>assume</a:t>
            </a:r>
            <a:r>
              <a:rPr lang="en-US" dirty="0"/>
              <a:t> all the mass is concentrated at a single point.</a:t>
            </a:r>
          </a:p>
          <a:p>
            <a:r>
              <a:rPr lang="en-US" dirty="0"/>
              <a:t>An </a:t>
            </a:r>
            <a:r>
              <a:rPr lang="en-US" b="1" dirty="0"/>
              <a:t>extended body</a:t>
            </a:r>
            <a:r>
              <a:rPr lang="en-US" dirty="0"/>
              <a:t> is any body where the mass is spread out over an area or volume.</a:t>
            </a:r>
          </a:p>
          <a:p>
            <a:endParaRPr lang="en-US" dirty="0"/>
          </a:p>
          <a:p>
            <a:r>
              <a:rPr lang="en-US" dirty="0"/>
              <a:t>In actuality, every body is an extended body, however we can treat a body as a particle in some cases to simplify problems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C51D79-581A-488A-B8C4-57E5ABA5F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8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A9A38-D842-4987-8239-7F82B59AB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Particle vs. Extended Body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A8BA6-4A88-424F-95BC-393983F1D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FC6694-9385-484B-8850-B7476F88AD1A}"/>
              </a:ext>
            </a:extLst>
          </p:cNvPr>
          <p:cNvSpPr txBox="1"/>
          <p:nvPr/>
        </p:nvSpPr>
        <p:spPr>
          <a:xfrm>
            <a:off x="762000" y="1417638"/>
            <a:ext cx="1766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Particles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6FCBB6-2896-46DB-B359-F26D51B2B6C9}"/>
              </a:ext>
            </a:extLst>
          </p:cNvPr>
          <p:cNvSpPr txBox="1"/>
          <p:nvPr/>
        </p:nvSpPr>
        <p:spPr>
          <a:xfrm>
            <a:off x="4819424" y="1417637"/>
            <a:ext cx="3407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Extended Bodies</a:t>
            </a:r>
          </a:p>
        </p:txBody>
      </p:sp>
      <p:pic>
        <p:nvPicPr>
          <p:cNvPr id="3076" name="Picture 4" descr="baseball, player, equipment, uniform, sport">
            <a:extLst>
              <a:ext uri="{FF2B5EF4-FFF2-40B4-BE49-F238E27FC236}">
                <a16:creationId xmlns:a16="http://schemas.microsoft.com/office/drawing/2014/main" id="{343B62F6-7AA4-4D6D-A03A-834953EC5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46738"/>
            <a:ext cx="302895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A comet moving through space">
            <a:extLst>
              <a:ext uri="{FF2B5EF4-FFF2-40B4-BE49-F238E27FC236}">
                <a16:creationId xmlns:a16="http://schemas.microsoft.com/office/drawing/2014/main" id="{E7E269E1-0972-4FCC-8553-1BF873817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976907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 camera supported by several cables">
            <a:extLst>
              <a:ext uri="{FF2B5EF4-FFF2-40B4-BE49-F238E27FC236}">
                <a16:creationId xmlns:a16="http://schemas.microsoft.com/office/drawing/2014/main" id="{F9BFCBFC-687A-48D7-B116-CB74D18E5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1" y="5445124"/>
            <a:ext cx="238125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 man using a crowbar on a pallet">
            <a:extLst>
              <a:ext uri="{FF2B5EF4-FFF2-40B4-BE49-F238E27FC236}">
                <a16:creationId xmlns:a16="http://schemas.microsoft.com/office/drawing/2014/main" id="{45D894FD-B9C9-49F1-A8CE-7ED21BB18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095845"/>
            <a:ext cx="1752600" cy="266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Two cars with differing power.">
            <a:extLst>
              <a:ext uri="{FF2B5EF4-FFF2-40B4-BE49-F238E27FC236}">
                <a16:creationId xmlns:a16="http://schemas.microsoft.com/office/drawing/2014/main" id="{64C11BC1-C1C5-44E8-9070-EBB8E491A6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67" b="3623"/>
          <a:stretch/>
        </p:blipFill>
        <p:spPr bwMode="auto">
          <a:xfrm>
            <a:off x="5600700" y="4495005"/>
            <a:ext cx="2705100" cy="190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05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56D78-734D-43BF-A050-A25962593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 Shorthand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F1B8F-68E7-4DF4-8E3F-8A150EE36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</a:t>
            </a:r>
            <a:r>
              <a:rPr lang="en-US" b="1" dirty="0"/>
              <a:t>statics</a:t>
            </a:r>
            <a:r>
              <a:rPr lang="en-US" dirty="0"/>
              <a:t> and </a:t>
            </a:r>
            <a:r>
              <a:rPr lang="en-US" b="1" dirty="0"/>
              <a:t>dynamics</a:t>
            </a:r>
            <a:r>
              <a:rPr lang="en-US" dirty="0"/>
              <a:t>, we will almost always assume we are working with </a:t>
            </a:r>
            <a:r>
              <a:rPr lang="en-US" b="1" dirty="0"/>
              <a:t>rigid</a:t>
            </a:r>
            <a:r>
              <a:rPr lang="en-US" dirty="0"/>
              <a:t> bodies.</a:t>
            </a:r>
          </a:p>
          <a:p>
            <a:pPr lvl="1"/>
            <a:r>
              <a:rPr lang="en-US" b="1" dirty="0"/>
              <a:t>Strength of materials</a:t>
            </a:r>
            <a:r>
              <a:rPr lang="en-US" dirty="0"/>
              <a:t> is the study of </a:t>
            </a:r>
            <a:r>
              <a:rPr lang="en-US" b="1" dirty="0"/>
              <a:t>deformable</a:t>
            </a:r>
            <a:r>
              <a:rPr lang="en-US" dirty="0"/>
              <a:t> bodies</a:t>
            </a:r>
          </a:p>
          <a:p>
            <a:r>
              <a:rPr lang="en-US" dirty="0"/>
              <a:t>In statics and dynamics then we will work with </a:t>
            </a:r>
            <a:r>
              <a:rPr lang="en-US" b="1" dirty="0"/>
              <a:t>particles</a:t>
            </a:r>
            <a:r>
              <a:rPr lang="en-US" dirty="0"/>
              <a:t>, and we will work with </a:t>
            </a:r>
            <a:r>
              <a:rPr lang="en-US" b="1" dirty="0"/>
              <a:t>rigid, extended bodies</a:t>
            </a:r>
            <a:r>
              <a:rPr lang="en-US" dirty="0"/>
              <a:t>.</a:t>
            </a:r>
          </a:p>
          <a:p>
            <a:r>
              <a:rPr lang="en-US" dirty="0"/>
              <a:t>Often when discussing a </a:t>
            </a:r>
            <a:r>
              <a:rPr lang="en-US" b="1" dirty="0"/>
              <a:t>rigid, extended body</a:t>
            </a:r>
            <a:r>
              <a:rPr lang="en-US" dirty="0"/>
              <a:t> in mechanics we will simply call it a </a:t>
            </a:r>
            <a:r>
              <a:rPr lang="en-US" b="1" dirty="0"/>
              <a:t>rigid body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0B8E5-C854-4473-AA89-2ED86231F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2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3B8A4B-79FE-4529-931C-D64224FA7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CF5F32-56DC-4068-8B04-457CF34A96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EB1464-66D1-425A-BBB5-7A9312BBE9C4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b4eab9fa-dbb0-4082-8491-8bd54207a265"/>
    <ds:schemaRef ds:uri="90d05cb5-950f-4f68-bc2c-e17794455b9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MA_Template</Template>
  <TotalTime>2294</TotalTime>
  <Words>339</Words>
  <Application>Microsoft Office PowerPoint</Application>
  <PresentationFormat>On-screen Show (4:3)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MA_Template</vt:lpstr>
      <vt:lpstr>Bodies</vt:lpstr>
      <vt:lpstr>Bodies</vt:lpstr>
      <vt:lpstr>Types of Bodies</vt:lpstr>
      <vt:lpstr>Rigid vs. Deformable</vt:lpstr>
      <vt:lpstr>Rigid vs. Deformable Examples</vt:lpstr>
      <vt:lpstr>Particle vs. Extended Body</vt:lpstr>
      <vt:lpstr>Particle vs. Extended Body Examples</vt:lpstr>
      <vt:lpstr>Notation Shorthand</vt:lpstr>
      <vt:lpstr>Thanks for Watching</vt:lpstr>
    </vt:vector>
  </TitlesOfParts>
  <Company>The Pennsylvania State University at Mont Alto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MCH 212 (Dynamics)</dc:title>
  <dc:creator>Jacob Moore</dc:creator>
  <cp:lastModifiedBy>Moore, Jacob Preston</cp:lastModifiedBy>
  <cp:revision>128</cp:revision>
  <dcterms:created xsi:type="dcterms:W3CDTF">2014-01-09T21:04:08Z</dcterms:created>
  <dcterms:modified xsi:type="dcterms:W3CDTF">2020-08-20T20:50:53Z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0x010100A06DF21F5BB2734A800ED30F3F452129</vt:lpwstr>
  </property>
</Properties>
</file>