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2"/>
  </p:notesMasterIdLst>
  <p:sldIdLst>
    <p:sldId id="256" r:id="rId5"/>
    <p:sldId id="314" r:id="rId6"/>
    <p:sldId id="321" r:id="rId7"/>
    <p:sldId id="318" r:id="rId8"/>
    <p:sldId id="319" r:id="rId9"/>
    <p:sldId id="320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D8284-AEA8-4EED-95A7-E4830532795F}" v="936" dt="2020-09-01T20:22:20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54101" autoAdjust="0"/>
  </p:normalViewPr>
  <p:slideViewPr>
    <p:cSldViewPr>
      <p:cViewPr varScale="1">
        <p:scale>
          <a:sx n="67" d="100"/>
          <a:sy n="67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A3E22C7C-4C51-4CF8-80D5-877CD6E8A6D1}"/>
    <pc:docChg chg="custSel mod addSld delSld modSld">
      <pc:chgData name="Moore, Jacob Preston" userId="fdd3fd0f-c483-48c9-988d-7deb216763fd" providerId="ADAL" clId="{A3E22C7C-4C51-4CF8-80D5-877CD6E8A6D1}" dt="2020-08-21T15:29:23.267" v="589" actId="20577"/>
      <pc:docMkLst>
        <pc:docMk/>
      </pc:docMkLst>
      <pc:sldChg chg="modSp">
        <pc:chgData name="Moore, Jacob Preston" userId="fdd3fd0f-c483-48c9-988d-7deb216763fd" providerId="ADAL" clId="{A3E22C7C-4C51-4CF8-80D5-877CD6E8A6D1}" dt="2020-08-21T14:39:36.368" v="12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A3E22C7C-4C51-4CF8-80D5-877CD6E8A6D1}" dt="2020-08-21T14:39:36.368" v="12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del">
        <pc:chgData name="Moore, Jacob Preston" userId="fdd3fd0f-c483-48c9-988d-7deb216763fd" providerId="ADAL" clId="{A3E22C7C-4C51-4CF8-80D5-877CD6E8A6D1}" dt="2020-08-21T15:16:17.107" v="13" actId="2696"/>
        <pc:sldMkLst>
          <pc:docMk/>
          <pc:sldMk cId="873321717" sldId="304"/>
        </pc:sldMkLst>
      </pc:sldChg>
      <pc:sldChg chg="del">
        <pc:chgData name="Moore, Jacob Preston" userId="fdd3fd0f-c483-48c9-988d-7deb216763fd" providerId="ADAL" clId="{A3E22C7C-4C51-4CF8-80D5-877CD6E8A6D1}" dt="2020-08-21T15:16:17.292" v="14" actId="2696"/>
        <pc:sldMkLst>
          <pc:docMk/>
          <pc:sldMk cId="3757804491" sldId="305"/>
        </pc:sldMkLst>
      </pc:sldChg>
      <pc:sldChg chg="del">
        <pc:chgData name="Moore, Jacob Preston" userId="fdd3fd0f-c483-48c9-988d-7deb216763fd" providerId="ADAL" clId="{A3E22C7C-4C51-4CF8-80D5-877CD6E8A6D1}" dt="2020-08-21T15:16:17.335" v="15" actId="2696"/>
        <pc:sldMkLst>
          <pc:docMk/>
          <pc:sldMk cId="929007296" sldId="306"/>
        </pc:sldMkLst>
      </pc:sldChg>
      <pc:sldChg chg="del">
        <pc:chgData name="Moore, Jacob Preston" userId="fdd3fd0f-c483-48c9-988d-7deb216763fd" providerId="ADAL" clId="{A3E22C7C-4C51-4CF8-80D5-877CD6E8A6D1}" dt="2020-08-21T15:16:17.349" v="16" actId="2696"/>
        <pc:sldMkLst>
          <pc:docMk/>
          <pc:sldMk cId="67018790" sldId="308"/>
        </pc:sldMkLst>
      </pc:sldChg>
      <pc:sldChg chg="del">
        <pc:chgData name="Moore, Jacob Preston" userId="fdd3fd0f-c483-48c9-988d-7deb216763fd" providerId="ADAL" clId="{A3E22C7C-4C51-4CF8-80D5-877CD6E8A6D1}" dt="2020-08-21T15:16:17.357" v="17" actId="2696"/>
        <pc:sldMkLst>
          <pc:docMk/>
          <pc:sldMk cId="4249289280" sldId="309"/>
        </pc:sldMkLst>
      </pc:sldChg>
      <pc:sldChg chg="modSp add">
        <pc:chgData name="Moore, Jacob Preston" userId="fdd3fd0f-c483-48c9-988d-7deb216763fd" providerId="ADAL" clId="{A3E22C7C-4C51-4CF8-80D5-877CD6E8A6D1}" dt="2020-08-21T15:20:48.792" v="91" actId="115"/>
        <pc:sldMkLst>
          <pc:docMk/>
          <pc:sldMk cId="3576391048" sldId="314"/>
        </pc:sldMkLst>
        <pc:spChg chg="mod">
          <ac:chgData name="Moore, Jacob Preston" userId="fdd3fd0f-c483-48c9-988d-7deb216763fd" providerId="ADAL" clId="{A3E22C7C-4C51-4CF8-80D5-877CD6E8A6D1}" dt="2020-08-21T15:20:48.792" v="91" actId="115"/>
          <ac:spMkLst>
            <pc:docMk/>
            <pc:sldMk cId="3576391048" sldId="314"/>
            <ac:spMk id="3" creationId="{00000000-0000-0000-0000-000000000000}"/>
          </ac:spMkLst>
        </pc:spChg>
      </pc:sldChg>
      <pc:sldChg chg="addSp modSp add">
        <pc:chgData name="Moore, Jacob Preston" userId="fdd3fd0f-c483-48c9-988d-7deb216763fd" providerId="ADAL" clId="{A3E22C7C-4C51-4CF8-80D5-877CD6E8A6D1}" dt="2020-08-21T15:24:46.969" v="364" actId="27636"/>
        <pc:sldMkLst>
          <pc:docMk/>
          <pc:sldMk cId="1496043169" sldId="318"/>
        </pc:sldMkLst>
        <pc:spChg chg="mod">
          <ac:chgData name="Moore, Jacob Preston" userId="fdd3fd0f-c483-48c9-988d-7deb216763fd" providerId="ADAL" clId="{A3E22C7C-4C51-4CF8-80D5-877CD6E8A6D1}" dt="2020-08-21T15:24:46.969" v="364" actId="27636"/>
          <ac:spMkLst>
            <pc:docMk/>
            <pc:sldMk cId="1496043169" sldId="318"/>
            <ac:spMk id="3" creationId="{00000000-0000-0000-0000-000000000000}"/>
          </ac:spMkLst>
        </pc:spChg>
        <pc:picChg chg="add mod">
          <ac:chgData name="Moore, Jacob Preston" userId="fdd3fd0f-c483-48c9-988d-7deb216763fd" providerId="ADAL" clId="{A3E22C7C-4C51-4CF8-80D5-877CD6E8A6D1}" dt="2020-08-21T15:24:43.941" v="362" actId="1076"/>
          <ac:picMkLst>
            <pc:docMk/>
            <pc:sldMk cId="1496043169" sldId="318"/>
            <ac:picMk id="2050" creationId="{2B4F3925-8942-46AC-853C-A4FB8EE3A98C}"/>
          </ac:picMkLst>
        </pc:picChg>
      </pc:sldChg>
      <pc:sldChg chg="modSp add modAnim">
        <pc:chgData name="Moore, Jacob Preston" userId="fdd3fd0f-c483-48c9-988d-7deb216763fd" providerId="ADAL" clId="{A3E22C7C-4C51-4CF8-80D5-877CD6E8A6D1}" dt="2020-08-21T15:29:23.267" v="589" actId="20577"/>
        <pc:sldMkLst>
          <pc:docMk/>
          <pc:sldMk cId="3724594762" sldId="319"/>
        </pc:sldMkLst>
        <pc:spChg chg="mod">
          <ac:chgData name="Moore, Jacob Preston" userId="fdd3fd0f-c483-48c9-988d-7deb216763fd" providerId="ADAL" clId="{A3E22C7C-4C51-4CF8-80D5-877CD6E8A6D1}" dt="2020-08-21T15:28:59.830" v="585" actId="20577"/>
          <ac:spMkLst>
            <pc:docMk/>
            <pc:sldMk cId="3724594762" sldId="319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A3E22C7C-4C51-4CF8-80D5-877CD6E8A6D1}" dt="2020-08-21T15:29:23.267" v="589" actId="20577"/>
          <ac:spMkLst>
            <pc:docMk/>
            <pc:sldMk cId="3724594762" sldId="319"/>
            <ac:spMk id="10" creationId="{00000000-0000-0000-0000-000000000000}"/>
          </ac:spMkLst>
        </pc:spChg>
        <pc:spChg chg="mod">
          <ac:chgData name="Moore, Jacob Preston" userId="fdd3fd0f-c483-48c9-988d-7deb216763fd" providerId="ADAL" clId="{A3E22C7C-4C51-4CF8-80D5-877CD6E8A6D1}" dt="2020-08-21T15:29:20.292" v="587" actId="20577"/>
          <ac:spMkLst>
            <pc:docMk/>
            <pc:sldMk cId="3724594762" sldId="319"/>
            <ac:spMk id="12" creationId="{00000000-0000-0000-0000-000000000000}"/>
          </ac:spMkLst>
        </pc:spChg>
      </pc:sldChg>
      <pc:sldChg chg="add">
        <pc:chgData name="Moore, Jacob Preston" userId="fdd3fd0f-c483-48c9-988d-7deb216763fd" providerId="ADAL" clId="{A3E22C7C-4C51-4CF8-80D5-877CD6E8A6D1}" dt="2020-08-21T15:16:22.032" v="18"/>
        <pc:sldMkLst>
          <pc:docMk/>
          <pc:sldMk cId="3535607454" sldId="320"/>
        </pc:sldMkLst>
      </pc:sldChg>
      <pc:sldChg chg="addSp modSp add mod modClrScheme chgLayout">
        <pc:chgData name="Moore, Jacob Preston" userId="fdd3fd0f-c483-48c9-988d-7deb216763fd" providerId="ADAL" clId="{A3E22C7C-4C51-4CF8-80D5-877CD6E8A6D1}" dt="2020-08-21T15:23:22.775" v="354" actId="26606"/>
        <pc:sldMkLst>
          <pc:docMk/>
          <pc:sldMk cId="80664795" sldId="321"/>
        </pc:sldMkLst>
        <pc:spChg chg="mod">
          <ac:chgData name="Moore, Jacob Preston" userId="fdd3fd0f-c483-48c9-988d-7deb216763fd" providerId="ADAL" clId="{A3E22C7C-4C51-4CF8-80D5-877CD6E8A6D1}" dt="2020-08-21T15:23:02.457" v="353" actId="26606"/>
          <ac:spMkLst>
            <pc:docMk/>
            <pc:sldMk cId="80664795" sldId="321"/>
            <ac:spMk id="2" creationId="{4000E0A5-F637-4430-B45D-6EC450B1E628}"/>
          </ac:spMkLst>
        </pc:spChg>
        <pc:spChg chg="mod">
          <ac:chgData name="Moore, Jacob Preston" userId="fdd3fd0f-c483-48c9-988d-7deb216763fd" providerId="ADAL" clId="{A3E22C7C-4C51-4CF8-80D5-877CD6E8A6D1}" dt="2020-08-21T15:23:22.775" v="354" actId="26606"/>
          <ac:spMkLst>
            <pc:docMk/>
            <pc:sldMk cId="80664795" sldId="321"/>
            <ac:spMk id="3" creationId="{FAB4611A-B3D6-43D0-8970-DBA8207356B3}"/>
          </ac:spMkLst>
        </pc:spChg>
        <pc:spChg chg="mod">
          <ac:chgData name="Moore, Jacob Preston" userId="fdd3fd0f-c483-48c9-988d-7deb216763fd" providerId="ADAL" clId="{A3E22C7C-4C51-4CF8-80D5-877CD6E8A6D1}" dt="2020-08-21T15:23:02.457" v="353" actId="26606"/>
          <ac:spMkLst>
            <pc:docMk/>
            <pc:sldMk cId="80664795" sldId="321"/>
            <ac:spMk id="4" creationId="{45F4EAD0-0A6C-4725-9ED6-726F57E11D40}"/>
          </ac:spMkLst>
        </pc:spChg>
        <pc:picChg chg="add mod ord">
          <ac:chgData name="Moore, Jacob Preston" userId="fdd3fd0f-c483-48c9-988d-7deb216763fd" providerId="ADAL" clId="{A3E22C7C-4C51-4CF8-80D5-877CD6E8A6D1}" dt="2020-08-21T15:23:22.775" v="354" actId="26606"/>
          <ac:picMkLst>
            <pc:docMk/>
            <pc:sldMk cId="80664795" sldId="321"/>
            <ac:picMk id="1026" creationId="{BD40B29A-BEC1-4385-86EA-F04B4EB9A933}"/>
          </ac:picMkLst>
        </pc:picChg>
      </pc:sldChg>
    </pc:docChg>
  </pc:docChgLst>
  <pc:docChgLst>
    <pc:chgData name="Moore, Jacob Preston" userId="fdd3fd0f-c483-48c9-988d-7deb216763fd" providerId="ADAL" clId="{1C3D8284-AEA8-4EED-95A7-E4830532795F}"/>
    <pc:docChg chg="custSel modSld">
      <pc:chgData name="Moore, Jacob Preston" userId="fdd3fd0f-c483-48c9-988d-7deb216763fd" providerId="ADAL" clId="{1C3D8284-AEA8-4EED-95A7-E4830532795F}" dt="2020-09-01T20:22:20.252" v="754" actId="20577"/>
      <pc:docMkLst>
        <pc:docMk/>
      </pc:docMkLst>
      <pc:sldChg chg="modAnim">
        <pc:chgData name="Moore, Jacob Preston" userId="fdd3fd0f-c483-48c9-988d-7deb216763fd" providerId="ADAL" clId="{1C3D8284-AEA8-4EED-95A7-E4830532795F}" dt="2020-08-21T15:39:53.757" v="560"/>
        <pc:sldMkLst>
          <pc:docMk/>
          <pc:sldMk cId="1496043169" sldId="318"/>
        </pc:sldMkLst>
      </pc:sldChg>
      <pc:sldChg chg="modSp modAnim">
        <pc:chgData name="Moore, Jacob Preston" userId="fdd3fd0f-c483-48c9-988d-7deb216763fd" providerId="ADAL" clId="{1C3D8284-AEA8-4EED-95A7-E4830532795F}" dt="2020-08-21T15:40:51.073" v="565" actId="208"/>
        <pc:sldMkLst>
          <pc:docMk/>
          <pc:sldMk cId="3724594762" sldId="319"/>
        </pc:sldMkLst>
        <pc:spChg chg="mod">
          <ac:chgData name="Moore, Jacob Preston" userId="fdd3fd0f-c483-48c9-988d-7deb216763fd" providerId="ADAL" clId="{1C3D8284-AEA8-4EED-95A7-E4830532795F}" dt="2020-08-21T15:31:56.757" v="40" actId="20577"/>
          <ac:spMkLst>
            <pc:docMk/>
            <pc:sldMk cId="3724594762" sldId="319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1C3D8284-AEA8-4EED-95A7-E4830532795F}" dt="2020-08-21T15:38:30.537" v="556" actId="20577"/>
          <ac:spMkLst>
            <pc:docMk/>
            <pc:sldMk cId="3724594762" sldId="319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1C3D8284-AEA8-4EED-95A7-E4830532795F}" dt="2020-08-21T15:40:51.073" v="565" actId="208"/>
          <ac:spMkLst>
            <pc:docMk/>
            <pc:sldMk cId="3724594762" sldId="319"/>
            <ac:spMk id="5" creationId="{00000000-0000-0000-0000-000000000000}"/>
          </ac:spMkLst>
        </pc:spChg>
      </pc:sldChg>
      <pc:sldChg chg="addSp delSp modSp modAnim">
        <pc:chgData name="Moore, Jacob Preston" userId="fdd3fd0f-c483-48c9-988d-7deb216763fd" providerId="ADAL" clId="{1C3D8284-AEA8-4EED-95A7-E4830532795F}" dt="2020-08-21T15:42:38.744" v="569" actId="1076"/>
        <pc:sldMkLst>
          <pc:docMk/>
          <pc:sldMk cId="3535607454" sldId="320"/>
        </pc:sldMkLst>
        <pc:spChg chg="mod">
          <ac:chgData name="Moore, Jacob Preston" userId="fdd3fd0f-c483-48c9-988d-7deb216763fd" providerId="ADAL" clId="{1C3D8284-AEA8-4EED-95A7-E4830532795F}" dt="2020-08-21T15:38:40.066" v="557" actId="113"/>
          <ac:spMkLst>
            <pc:docMk/>
            <pc:sldMk cId="3535607454" sldId="320"/>
            <ac:spMk id="3" creationId="{00000000-0000-0000-0000-000000000000}"/>
          </ac:spMkLst>
        </pc:spChg>
        <pc:picChg chg="del">
          <ac:chgData name="Moore, Jacob Preston" userId="fdd3fd0f-c483-48c9-988d-7deb216763fd" providerId="ADAL" clId="{1C3D8284-AEA8-4EED-95A7-E4830532795F}" dt="2020-08-21T15:34:10.608" v="45" actId="478"/>
          <ac:picMkLst>
            <pc:docMk/>
            <pc:sldMk cId="3535607454" sldId="320"/>
            <ac:picMk id="5" creationId="{00000000-0000-0000-0000-000000000000}"/>
          </ac:picMkLst>
        </pc:picChg>
        <pc:picChg chg="add mod">
          <ac:chgData name="Moore, Jacob Preston" userId="fdd3fd0f-c483-48c9-988d-7deb216763fd" providerId="ADAL" clId="{1C3D8284-AEA8-4EED-95A7-E4830532795F}" dt="2020-08-21T15:42:38.744" v="569" actId="1076"/>
          <ac:picMkLst>
            <pc:docMk/>
            <pc:sldMk cId="3535607454" sldId="320"/>
            <ac:picMk id="6" creationId="{414E10B5-0A4E-42A2-8B43-5E93C5477A1F}"/>
          </ac:picMkLst>
        </pc:picChg>
        <pc:picChg chg="add del mod">
          <ac:chgData name="Moore, Jacob Preston" userId="fdd3fd0f-c483-48c9-988d-7deb216763fd" providerId="ADAL" clId="{1C3D8284-AEA8-4EED-95A7-E4830532795F}" dt="2020-08-21T15:42:35.759" v="568" actId="478"/>
          <ac:picMkLst>
            <pc:docMk/>
            <pc:sldMk cId="3535607454" sldId="320"/>
            <ac:picMk id="8" creationId="{8C81D8CE-81CC-40DC-B765-876D28E83664}"/>
          </ac:picMkLst>
        </pc:picChg>
        <pc:picChg chg="del">
          <ac:chgData name="Moore, Jacob Preston" userId="fdd3fd0f-c483-48c9-988d-7deb216763fd" providerId="ADAL" clId="{1C3D8284-AEA8-4EED-95A7-E4830532795F}" dt="2020-08-21T15:33:50.089" v="41" actId="478"/>
          <ac:picMkLst>
            <pc:docMk/>
            <pc:sldMk cId="3535607454" sldId="320"/>
            <ac:picMk id="1026" creationId="{00000000-0000-0000-0000-000000000000}"/>
          </ac:picMkLst>
        </pc:picChg>
      </pc:sldChg>
      <pc:sldChg chg="modSp modAnim">
        <pc:chgData name="Moore, Jacob Preston" userId="fdd3fd0f-c483-48c9-988d-7deb216763fd" providerId="ADAL" clId="{1C3D8284-AEA8-4EED-95A7-E4830532795F}" dt="2020-09-01T20:22:20.252" v="754" actId="20577"/>
        <pc:sldMkLst>
          <pc:docMk/>
          <pc:sldMk cId="80664795" sldId="321"/>
        </pc:sldMkLst>
        <pc:spChg chg="mod">
          <ac:chgData name="Moore, Jacob Preston" userId="fdd3fd0f-c483-48c9-988d-7deb216763fd" providerId="ADAL" clId="{1C3D8284-AEA8-4EED-95A7-E4830532795F}" dt="2020-09-01T20:22:20.252" v="754" actId="20577"/>
          <ac:spMkLst>
            <pc:docMk/>
            <pc:sldMk cId="80664795" sldId="321"/>
            <ac:spMk id="3" creationId="{FAB4611A-B3D6-43D0-8970-DBA8207356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moment of a force </a:t>
            </a:r>
            <a:r>
              <a:rPr lang="en-US" dirty="0"/>
              <a:t>is the tendency of that force to cause a rotation of a body in the form of an </a:t>
            </a:r>
            <a:r>
              <a:rPr lang="en-US" b="1" dirty="0"/>
              <a:t>angular acceleration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The tendancy of a force to rotate a bod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05200"/>
            <a:ext cx="705478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39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E0A5-F637-4430-B45D-6EC450B1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Pure Moments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4611A-B3D6-43D0-8970-DBA820735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many cases, we will apply a set of forces, called a </a:t>
            </a:r>
            <a:r>
              <a:rPr lang="en-US" b="1" dirty="0"/>
              <a:t>couple</a:t>
            </a:r>
            <a:r>
              <a:rPr lang="en-US" dirty="0"/>
              <a:t>, that will exert a moment without exerting a net force. This is called a </a:t>
            </a:r>
            <a:r>
              <a:rPr lang="en-US" b="1" dirty="0"/>
              <a:t>pure moment</a:t>
            </a:r>
            <a:r>
              <a:rPr lang="en-US" dirty="0"/>
              <a:t>.</a:t>
            </a:r>
          </a:p>
          <a:p>
            <a:r>
              <a:rPr lang="en-US" dirty="0"/>
              <a:t>Many devices, such as this </a:t>
            </a:r>
            <a:r>
              <a:rPr lang="en-US"/>
              <a:t>electric screwdriver, can exert </a:t>
            </a:r>
            <a:r>
              <a:rPr lang="en-US" dirty="0"/>
              <a:t>a </a:t>
            </a:r>
            <a:r>
              <a:rPr lang="en-US"/>
              <a:t>pure moment.</a:t>
            </a:r>
            <a:endParaRPr lang="en-US" dirty="0"/>
          </a:p>
        </p:txBody>
      </p:sp>
      <p:pic>
        <p:nvPicPr>
          <p:cNvPr id="1026" name="Picture 2" descr="Crop focused ethnic engineer using electric screwdriver">
            <a:extLst>
              <a:ext uri="{FF2B5EF4-FFF2-40B4-BE49-F238E27FC236}">
                <a16:creationId xmlns:a16="http://schemas.microsoft.com/office/drawing/2014/main" id="{BD40B29A-BEC1-4385-86EA-F04B4EB9A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18" r="6019" b="-1"/>
          <a:stretch/>
        </p:blipFill>
        <p:spPr bwMode="auto">
          <a:xfrm>
            <a:off x="4648200" y="1600200"/>
            <a:ext cx="4038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4EAD0-0A6C-4725-9ED6-726F57E1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29262FE-7F58-4A1E-8AF3-5A510A86DEBD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Moments as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Just as forces have both a magnitude and a direction, moments have both a </a:t>
            </a:r>
            <a:r>
              <a:rPr lang="en-US" b="1" dirty="0"/>
              <a:t>magnitude</a:t>
            </a:r>
            <a:r>
              <a:rPr lang="en-US" dirty="0"/>
              <a:t> and a </a:t>
            </a:r>
            <a:r>
              <a:rPr lang="en-US" b="1" dirty="0"/>
              <a:t>direction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magnitude of the moment is related to the degree to which the force would cause angular accelerations about a given point or axis.</a:t>
            </a:r>
          </a:p>
          <a:p>
            <a:pPr lvl="1"/>
            <a:r>
              <a:rPr lang="en-US" dirty="0"/>
              <a:t>Measured in units of force x distance (Nm or ft lbs)</a:t>
            </a:r>
          </a:p>
          <a:p>
            <a:r>
              <a:rPr lang="en-US" dirty="0"/>
              <a:t>The direction of the moment vector represents the axis the force would cause the body to rotate around.</a:t>
            </a:r>
          </a:p>
          <a:p>
            <a:pPr lvl="1"/>
            <a:r>
              <a:rPr lang="en-US" dirty="0"/>
              <a:t>With positive and negative moments representing counter-clockwise and clockwise (respectively) potential rotation about that axis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The Right Hand Rule">
            <a:extLst>
              <a:ext uri="{FF2B5EF4-FFF2-40B4-BE49-F238E27FC236}">
                <a16:creationId xmlns:a16="http://schemas.microsoft.com/office/drawing/2014/main" id="{2B4F3925-8942-46AC-853C-A4FB8EE3A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2438400"/>
            <a:ext cx="285750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04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the Moment About a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284038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calculating moments, we need to choose a </a:t>
            </a:r>
            <a:r>
              <a:rPr lang="en-US" b="1" dirty="0"/>
              <a:t>point we are taking the moment about</a:t>
            </a:r>
            <a:r>
              <a:rPr lang="en-US" dirty="0"/>
              <a:t>. Both the magnitude and direction of a force will depend upon the point we pick.</a:t>
            </a:r>
          </a:p>
          <a:p>
            <a:r>
              <a:rPr lang="en-US" dirty="0"/>
              <a:t>Direction for a moment in two dimensions is always just going to be </a:t>
            </a:r>
            <a:r>
              <a:rPr lang="en-US" b="1" dirty="0"/>
              <a:t>counterclockwise</a:t>
            </a:r>
            <a:r>
              <a:rPr lang="en-US" dirty="0"/>
              <a:t> (</a:t>
            </a:r>
            <a:r>
              <a:rPr lang="en-US" b="1" dirty="0"/>
              <a:t>positive</a:t>
            </a:r>
            <a:r>
              <a:rPr lang="en-US" dirty="0"/>
              <a:t>) or </a:t>
            </a:r>
            <a:r>
              <a:rPr lang="en-US" b="1" dirty="0"/>
              <a:t>clockwise</a:t>
            </a:r>
            <a:r>
              <a:rPr lang="en-US" dirty="0"/>
              <a:t> (</a:t>
            </a:r>
            <a:r>
              <a:rPr lang="en-US" b="1" dirty="0"/>
              <a:t>negative</a:t>
            </a:r>
            <a:r>
              <a:rPr lang="en-US" dirty="0"/>
              <a:t>) and we can add or subtract them as scalar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3600" y="5007429"/>
            <a:ext cx="4876800" cy="3701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572000" y="5399314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20684" y="45836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216332" y="51445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44684" y="45828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3740332" y="514380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83830" y="459377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6779478" y="515469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9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 animBg="1"/>
      <p:bldP spid="10" grpId="0"/>
      <p:bldP spid="11" grpId="0" animBg="1"/>
      <p:bldP spid="12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Moments in 3D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6000"/>
          </a:xfrm>
        </p:spPr>
        <p:txBody>
          <a:bodyPr>
            <a:normAutofit fontScale="92500"/>
          </a:bodyPr>
          <a:lstStyle/>
          <a:p>
            <a:r>
              <a:rPr lang="en-US" dirty="0"/>
              <a:t>In three dimensions, the magnitude will stay the same, but now the direction is more complex. </a:t>
            </a:r>
          </a:p>
          <a:p>
            <a:r>
              <a:rPr lang="en-US" dirty="0"/>
              <a:t>A moment can now be applied about </a:t>
            </a:r>
            <a:r>
              <a:rPr lang="en-US" b="1" dirty="0"/>
              <a:t>any axis</a:t>
            </a:r>
            <a:r>
              <a:rPr lang="en-US" dirty="0"/>
              <a:t>, so we need to add or subtract them as vectors.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14E10B5-0A4E-42A2-8B43-5E93C5477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53840"/>
            <a:ext cx="4191000" cy="276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60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326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MA_Template</vt:lpstr>
      <vt:lpstr>Moments</vt:lpstr>
      <vt:lpstr>Moments</vt:lpstr>
      <vt:lpstr>Pure Moments</vt:lpstr>
      <vt:lpstr>Moments as Vectors</vt:lpstr>
      <vt:lpstr>Taking the Moment About a Point</vt:lpstr>
      <vt:lpstr>Moments in 3D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1</cp:revision>
  <dcterms:created xsi:type="dcterms:W3CDTF">2020-08-21T15:23:22Z</dcterms:created>
  <dcterms:modified xsi:type="dcterms:W3CDTF">2020-09-01T20:22:21Z</dcterms:modified>
</cp:coreProperties>
</file>