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8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32805-8862-4C9E-97CE-5C97D8ADDB95}" v="39" dt="2020-08-25T18:16:40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DEC9EA4-08C1-4B16-BA96-BA475B1550BC}"/>
    <pc:docChg chg="custSel addSld delSld modSld">
      <pc:chgData name="Moore, Jacob Preston" userId="fdd3fd0f-c483-48c9-988d-7deb216763fd" providerId="ADAL" clId="{1DEC9EA4-08C1-4B16-BA96-BA475B1550BC}" dt="2020-08-25T18:16:40.974" v="84"/>
      <pc:docMkLst>
        <pc:docMk/>
      </pc:docMkLst>
      <pc:sldChg chg="modSp">
        <pc:chgData name="Moore, Jacob Preston" userId="fdd3fd0f-c483-48c9-988d-7deb216763fd" providerId="ADAL" clId="{1DEC9EA4-08C1-4B16-BA96-BA475B1550BC}" dt="2020-08-25T15:40:50.284" v="21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DEC9EA4-08C1-4B16-BA96-BA475B1550BC}" dt="2020-08-25T15:40:50.284" v="21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delSp add modAnim">
        <pc:chgData name="Moore, Jacob Preston" userId="fdd3fd0f-c483-48c9-988d-7deb216763fd" providerId="ADAL" clId="{1DEC9EA4-08C1-4B16-BA96-BA475B1550BC}" dt="2020-08-25T18:04:18.064" v="79"/>
        <pc:sldMkLst>
          <pc:docMk/>
          <pc:sldMk cId="913621825" sldId="277"/>
        </pc:sldMkLst>
        <pc:spChg chg="add">
          <ac:chgData name="Moore, Jacob Preston" userId="fdd3fd0f-c483-48c9-988d-7deb216763fd" providerId="ADAL" clId="{1DEC9EA4-08C1-4B16-BA96-BA475B1550BC}" dt="2020-08-25T17:54:57.896" v="39"/>
          <ac:spMkLst>
            <pc:docMk/>
            <pc:sldMk cId="913621825" sldId="277"/>
            <ac:spMk id="9" creationId="{D48E0398-75A0-40CD-A114-9FB7484D5167}"/>
          </ac:spMkLst>
        </pc:spChg>
        <pc:picChg chg="add">
          <ac:chgData name="Moore, Jacob Preston" userId="fdd3fd0f-c483-48c9-988d-7deb216763fd" providerId="ADAL" clId="{1DEC9EA4-08C1-4B16-BA96-BA475B1550BC}" dt="2020-08-25T17:54:57.896" v="39"/>
          <ac:picMkLst>
            <pc:docMk/>
            <pc:sldMk cId="913621825" sldId="277"/>
            <ac:picMk id="7" creationId="{2C56D0E6-807F-442A-BDFA-ECA1678E64D4}"/>
          </ac:picMkLst>
        </pc:picChg>
        <pc:picChg chg="add">
          <ac:chgData name="Moore, Jacob Preston" userId="fdd3fd0f-c483-48c9-988d-7deb216763fd" providerId="ADAL" clId="{1DEC9EA4-08C1-4B16-BA96-BA475B1550BC}" dt="2020-08-25T17:54:57.896" v="39"/>
          <ac:picMkLst>
            <pc:docMk/>
            <pc:sldMk cId="913621825" sldId="277"/>
            <ac:picMk id="8" creationId="{58E9DF00-322F-41B2-9783-7D8C4EC20700}"/>
          </ac:picMkLst>
        </pc:picChg>
        <pc:picChg chg="add">
          <ac:chgData name="Moore, Jacob Preston" userId="fdd3fd0f-c483-48c9-988d-7deb216763fd" providerId="ADAL" clId="{1DEC9EA4-08C1-4B16-BA96-BA475B1550BC}" dt="2020-08-25T17:54:57.896" v="39"/>
          <ac:picMkLst>
            <pc:docMk/>
            <pc:sldMk cId="913621825" sldId="277"/>
            <ac:picMk id="10" creationId="{1B51D821-F5F4-4BAC-B94D-90B865E1B9DE}"/>
          </ac:picMkLst>
        </pc:picChg>
        <pc:picChg chg="del">
          <ac:chgData name="Moore, Jacob Preston" userId="fdd3fd0f-c483-48c9-988d-7deb216763fd" providerId="ADAL" clId="{1DEC9EA4-08C1-4B16-BA96-BA475B1550BC}" dt="2020-08-25T17:54:56.942" v="38" actId="478"/>
          <ac:picMkLst>
            <pc:docMk/>
            <pc:sldMk cId="913621825" sldId="277"/>
            <ac:picMk id="1027" creationId="{00000000-0000-0000-0000-000000000000}"/>
          </ac:picMkLst>
        </pc:picChg>
        <pc:picChg chg="del">
          <ac:chgData name="Moore, Jacob Preston" userId="fdd3fd0f-c483-48c9-988d-7deb216763fd" providerId="ADAL" clId="{1DEC9EA4-08C1-4B16-BA96-BA475B1550BC}" dt="2020-08-25T17:54:56.942" v="38" actId="478"/>
          <ac:picMkLst>
            <pc:docMk/>
            <pc:sldMk cId="913621825" sldId="277"/>
            <ac:picMk id="1028" creationId="{00000000-0000-0000-0000-000000000000}"/>
          </ac:picMkLst>
        </pc:picChg>
        <pc:picChg chg="del">
          <ac:chgData name="Moore, Jacob Preston" userId="fdd3fd0f-c483-48c9-988d-7deb216763fd" providerId="ADAL" clId="{1DEC9EA4-08C1-4B16-BA96-BA475B1550BC}" dt="2020-08-25T17:54:56.942" v="38" actId="478"/>
          <ac:picMkLst>
            <pc:docMk/>
            <pc:sldMk cId="913621825" sldId="277"/>
            <ac:picMk id="1029" creationId="{00000000-0000-0000-0000-000000000000}"/>
          </ac:picMkLst>
        </pc:picChg>
      </pc:sldChg>
      <pc:sldChg chg="addSp delSp modSp add modAnim">
        <pc:chgData name="Moore, Jacob Preston" userId="fdd3fd0f-c483-48c9-988d-7deb216763fd" providerId="ADAL" clId="{1DEC9EA4-08C1-4B16-BA96-BA475B1550BC}" dt="2020-08-25T18:16:40.974" v="84"/>
        <pc:sldMkLst>
          <pc:docMk/>
          <pc:sldMk cId="994151426" sldId="278"/>
        </pc:sldMkLst>
        <pc:spChg chg="mod">
          <ac:chgData name="Moore, Jacob Preston" userId="fdd3fd0f-c483-48c9-988d-7deb216763fd" providerId="ADAL" clId="{1DEC9EA4-08C1-4B16-BA96-BA475B1550BC}" dt="2020-08-25T18:03:51.885" v="75" actId="1076"/>
          <ac:spMkLst>
            <pc:docMk/>
            <pc:sldMk cId="994151426" sldId="278"/>
            <ac:spMk id="7" creationId="{00000000-0000-0000-0000-000000000000}"/>
          </ac:spMkLst>
        </pc:spChg>
        <pc:spChg chg="add mod">
          <ac:chgData name="Moore, Jacob Preston" userId="fdd3fd0f-c483-48c9-988d-7deb216763fd" providerId="ADAL" clId="{1DEC9EA4-08C1-4B16-BA96-BA475B1550BC}" dt="2020-08-25T17:55:50.474" v="49" actId="20577"/>
          <ac:spMkLst>
            <pc:docMk/>
            <pc:sldMk cId="994151426" sldId="278"/>
            <ac:spMk id="8" creationId="{AC0461D7-6EAA-4479-A293-BD28BB4D3329}"/>
          </ac:spMkLst>
        </pc:spChg>
        <pc:picChg chg="add mod">
          <ac:chgData name="Moore, Jacob Preston" userId="fdd3fd0f-c483-48c9-988d-7deb216763fd" providerId="ADAL" clId="{1DEC9EA4-08C1-4B16-BA96-BA475B1550BC}" dt="2020-08-25T18:03:49.525" v="74" actId="167"/>
          <ac:picMkLst>
            <pc:docMk/>
            <pc:sldMk cId="994151426" sldId="278"/>
            <ac:picMk id="1026" creationId="{1C769B8D-0D43-462C-BC81-D58B129396E1}"/>
          </ac:picMkLst>
        </pc:picChg>
        <pc:picChg chg="del">
          <ac:chgData name="Moore, Jacob Preston" userId="fdd3fd0f-c483-48c9-988d-7deb216763fd" providerId="ADAL" clId="{1DEC9EA4-08C1-4B16-BA96-BA475B1550BC}" dt="2020-08-25T18:03:22.540" v="68" actId="478"/>
          <ac:picMkLst>
            <pc:docMk/>
            <pc:sldMk cId="994151426" sldId="278"/>
            <ac:picMk id="2051" creationId="{00000000-0000-0000-0000-000000000000}"/>
          </ac:picMkLst>
        </pc:picChg>
      </pc:sldChg>
      <pc:sldChg chg="add">
        <pc:chgData name="Moore, Jacob Preston" userId="fdd3fd0f-c483-48c9-988d-7deb216763fd" providerId="ADAL" clId="{1DEC9EA4-08C1-4B16-BA96-BA475B1550BC}" dt="2020-08-25T15:42:46.570" v="37"/>
        <pc:sldMkLst>
          <pc:docMk/>
          <pc:sldMk cId="3044097989" sldId="279"/>
        </pc:sldMkLst>
      </pc:sldChg>
      <pc:sldChg chg="add">
        <pc:chgData name="Moore, Jacob Preston" userId="fdd3fd0f-c483-48c9-988d-7deb216763fd" providerId="ADAL" clId="{1DEC9EA4-08C1-4B16-BA96-BA475B1550BC}" dt="2020-08-25T15:42:46.570" v="37"/>
        <pc:sldMkLst>
          <pc:docMk/>
          <pc:sldMk cId="966491820" sldId="280"/>
        </pc:sldMkLst>
      </pc:sldChg>
      <pc:sldChg chg="modSp add modAnim">
        <pc:chgData name="Moore, Jacob Preston" userId="fdd3fd0f-c483-48c9-988d-7deb216763fd" providerId="ADAL" clId="{1DEC9EA4-08C1-4B16-BA96-BA475B1550BC}" dt="2020-08-25T17:57:20.971" v="67" actId="207"/>
        <pc:sldMkLst>
          <pc:docMk/>
          <pc:sldMk cId="905597811" sldId="281"/>
        </pc:sldMkLst>
        <pc:spChg chg="mod">
          <ac:chgData name="Moore, Jacob Preston" userId="fdd3fd0f-c483-48c9-988d-7deb216763fd" providerId="ADAL" clId="{1DEC9EA4-08C1-4B16-BA96-BA475B1550BC}" dt="2020-08-25T17:57:20.971" v="67" actId="207"/>
          <ac:spMkLst>
            <pc:docMk/>
            <pc:sldMk cId="905597811" sldId="281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5T15:42:46.570" v="37"/>
        <pc:sldMkLst>
          <pc:docMk/>
          <pc:sldMk cId="1927913382" sldId="282"/>
        </pc:sldMkLst>
      </pc:sldChg>
      <pc:sldChg chg="add">
        <pc:chgData name="Moore, Jacob Preston" userId="fdd3fd0f-c483-48c9-988d-7deb216763fd" providerId="ADAL" clId="{1DEC9EA4-08C1-4B16-BA96-BA475B1550BC}" dt="2020-08-25T15:42:46.570" v="37"/>
        <pc:sldMkLst>
          <pc:docMk/>
          <pc:sldMk cId="1581545901" sldId="283"/>
        </pc:sldMkLst>
      </pc:sldChg>
      <pc:sldChg chg="add">
        <pc:chgData name="Moore, Jacob Preston" userId="fdd3fd0f-c483-48c9-988d-7deb216763fd" providerId="ADAL" clId="{1DEC9EA4-08C1-4B16-BA96-BA475B1550BC}" dt="2020-08-25T15:42:46.570" v="37"/>
        <pc:sldMkLst>
          <pc:docMk/>
          <pc:sldMk cId="576678245" sldId="284"/>
        </pc:sldMkLst>
      </pc:sldChg>
      <pc:sldChg chg="add">
        <pc:chgData name="Moore, Jacob Preston" userId="fdd3fd0f-c483-48c9-988d-7deb216763fd" providerId="ADAL" clId="{1DEC9EA4-08C1-4B16-BA96-BA475B1550BC}" dt="2020-08-25T15:42:46.570" v="37"/>
        <pc:sldMkLst>
          <pc:docMk/>
          <pc:sldMk cId="526486111" sldId="285"/>
        </pc:sldMkLst>
      </pc:sldChg>
      <pc:sldChg chg="add">
        <pc:chgData name="Moore, Jacob Preston" userId="fdd3fd0f-c483-48c9-988d-7deb216763fd" providerId="ADAL" clId="{1DEC9EA4-08C1-4B16-BA96-BA475B1550BC}" dt="2020-08-25T15:42:46.570" v="37"/>
        <pc:sldMkLst>
          <pc:docMk/>
          <pc:sldMk cId="2305641949" sldId="286"/>
        </pc:sldMkLst>
      </pc:sldChg>
      <pc:sldChg chg="add">
        <pc:chgData name="Moore, Jacob Preston" userId="fdd3fd0f-c483-48c9-988d-7deb216763fd" providerId="ADAL" clId="{1DEC9EA4-08C1-4B16-BA96-BA475B1550BC}" dt="2020-08-25T15:42:46.570" v="37"/>
        <pc:sldMkLst>
          <pc:docMk/>
          <pc:sldMk cId="2215043039" sldId="288"/>
        </pc:sldMkLst>
      </pc:sldChg>
      <pc:sldChg chg="del">
        <pc:chgData name="Moore, Jacob Preston" userId="fdd3fd0f-c483-48c9-988d-7deb216763fd" providerId="ADAL" clId="{1DEC9EA4-08C1-4B16-BA96-BA475B1550BC}" dt="2020-08-25T15:40:59.647" v="31" actId="2696"/>
        <pc:sldMkLst>
          <pc:docMk/>
          <pc:sldMk cId="3309860852" sldId="288"/>
        </pc:sldMkLst>
      </pc:sldChg>
      <pc:sldChg chg="del">
        <pc:chgData name="Moore, Jacob Preston" userId="fdd3fd0f-c483-48c9-988d-7deb216763fd" providerId="ADAL" clId="{1DEC9EA4-08C1-4B16-BA96-BA475B1550BC}" dt="2020-08-25T15:40:59.586" v="29" actId="2696"/>
        <pc:sldMkLst>
          <pc:docMk/>
          <pc:sldMk cId="1182082120" sldId="289"/>
        </pc:sldMkLst>
      </pc:sldChg>
      <pc:sldChg chg="del">
        <pc:chgData name="Moore, Jacob Preston" userId="fdd3fd0f-c483-48c9-988d-7deb216763fd" providerId="ADAL" clId="{1DEC9EA4-08C1-4B16-BA96-BA475B1550BC}" dt="2020-08-25T15:40:59.583" v="28" actId="2696"/>
        <pc:sldMkLst>
          <pc:docMk/>
          <pc:sldMk cId="1878726931" sldId="290"/>
        </pc:sldMkLst>
      </pc:sldChg>
      <pc:sldChg chg="del">
        <pc:chgData name="Moore, Jacob Preston" userId="fdd3fd0f-c483-48c9-988d-7deb216763fd" providerId="ADAL" clId="{1DEC9EA4-08C1-4B16-BA96-BA475B1550BC}" dt="2020-08-25T15:40:59.497" v="27" actId="2696"/>
        <pc:sldMkLst>
          <pc:docMk/>
          <pc:sldMk cId="85784440" sldId="291"/>
        </pc:sldMkLst>
      </pc:sldChg>
      <pc:sldChg chg="del">
        <pc:chgData name="Moore, Jacob Preston" userId="fdd3fd0f-c483-48c9-988d-7deb216763fd" providerId="ADAL" clId="{1DEC9EA4-08C1-4B16-BA96-BA475B1550BC}" dt="2020-08-25T15:40:59.494" v="26" actId="2696"/>
        <pc:sldMkLst>
          <pc:docMk/>
          <pc:sldMk cId="1065110183" sldId="292"/>
        </pc:sldMkLst>
      </pc:sldChg>
      <pc:sldChg chg="del">
        <pc:chgData name="Moore, Jacob Preston" userId="fdd3fd0f-c483-48c9-988d-7deb216763fd" providerId="ADAL" clId="{1DEC9EA4-08C1-4B16-BA96-BA475B1550BC}" dt="2020-08-25T15:40:59.492" v="25" actId="2696"/>
        <pc:sldMkLst>
          <pc:docMk/>
          <pc:sldMk cId="4127202656" sldId="293"/>
        </pc:sldMkLst>
      </pc:sldChg>
      <pc:sldChg chg="del">
        <pc:chgData name="Moore, Jacob Preston" userId="fdd3fd0f-c483-48c9-988d-7deb216763fd" providerId="ADAL" clId="{1DEC9EA4-08C1-4B16-BA96-BA475B1550BC}" dt="2020-08-25T15:40:59.490" v="24" actId="2696"/>
        <pc:sldMkLst>
          <pc:docMk/>
          <pc:sldMk cId="3956896579" sldId="294"/>
        </pc:sldMkLst>
      </pc:sldChg>
      <pc:sldChg chg="del">
        <pc:chgData name="Moore, Jacob Preston" userId="fdd3fd0f-c483-48c9-988d-7deb216763fd" providerId="ADAL" clId="{1DEC9EA4-08C1-4B16-BA96-BA475B1550BC}" dt="2020-08-25T15:40:59.488" v="23" actId="2696"/>
        <pc:sldMkLst>
          <pc:docMk/>
          <pc:sldMk cId="3462403737" sldId="295"/>
        </pc:sldMkLst>
      </pc:sldChg>
      <pc:sldChg chg="del">
        <pc:chgData name="Moore, Jacob Preston" userId="fdd3fd0f-c483-48c9-988d-7deb216763fd" providerId="ADAL" clId="{1DEC9EA4-08C1-4B16-BA96-BA475B1550BC}" dt="2020-08-25T15:40:59.487" v="22" actId="2696"/>
        <pc:sldMkLst>
          <pc:docMk/>
          <pc:sldMk cId="3545132802" sldId="296"/>
        </pc:sldMkLst>
      </pc:sldChg>
      <pc:sldChg chg="del">
        <pc:chgData name="Moore, Jacob Preston" userId="fdd3fd0f-c483-48c9-988d-7deb216763fd" providerId="ADAL" clId="{1DEC9EA4-08C1-4B16-BA96-BA475B1550BC}" dt="2020-08-25T15:41:02.865" v="32" actId="2696"/>
        <pc:sldMkLst>
          <pc:docMk/>
          <pc:sldMk cId="948972480" sldId="297"/>
        </pc:sldMkLst>
      </pc:sldChg>
      <pc:sldChg chg="del">
        <pc:chgData name="Moore, Jacob Preston" userId="fdd3fd0f-c483-48c9-988d-7deb216763fd" providerId="ADAL" clId="{1DEC9EA4-08C1-4B16-BA96-BA475B1550BC}" dt="2020-08-25T15:41:02.875" v="33" actId="2696"/>
        <pc:sldMkLst>
          <pc:docMk/>
          <pc:sldMk cId="307900893" sldId="298"/>
        </pc:sldMkLst>
      </pc:sldChg>
      <pc:sldChg chg="del">
        <pc:chgData name="Moore, Jacob Preston" userId="fdd3fd0f-c483-48c9-988d-7deb216763fd" providerId="ADAL" clId="{1DEC9EA4-08C1-4B16-BA96-BA475B1550BC}" dt="2020-08-25T15:41:02.898" v="35" actId="2696"/>
        <pc:sldMkLst>
          <pc:docMk/>
          <pc:sldMk cId="1492307721" sldId="299"/>
        </pc:sldMkLst>
      </pc:sldChg>
      <pc:sldChg chg="del">
        <pc:chgData name="Moore, Jacob Preston" userId="fdd3fd0f-c483-48c9-988d-7deb216763fd" providerId="ADAL" clId="{1DEC9EA4-08C1-4B16-BA96-BA475B1550BC}" dt="2020-08-25T15:41:02.886" v="34" actId="2696"/>
        <pc:sldMkLst>
          <pc:docMk/>
          <pc:sldMk cId="3714287723" sldId="300"/>
        </pc:sldMkLst>
      </pc:sldChg>
      <pc:sldChg chg="del">
        <pc:chgData name="Moore, Jacob Preston" userId="fdd3fd0f-c483-48c9-988d-7deb216763fd" providerId="ADAL" clId="{1DEC9EA4-08C1-4B16-BA96-BA475B1550BC}" dt="2020-08-25T15:41:02.906" v="36" actId="2696"/>
        <pc:sldMkLst>
          <pc:docMk/>
          <pc:sldMk cId="3819238583" sldId="301"/>
        </pc:sldMkLst>
      </pc:sldChg>
      <pc:sldChg chg="del">
        <pc:chgData name="Moore, Jacob Preston" userId="fdd3fd0f-c483-48c9-988d-7deb216763fd" providerId="ADAL" clId="{1DEC9EA4-08C1-4B16-BA96-BA475B1550BC}" dt="2020-08-25T15:40:59.642" v="30" actId="2696"/>
        <pc:sldMkLst>
          <pc:docMk/>
          <pc:sldMk cId="3189583828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Equilibrium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Body Diagram</a:t>
            </a:r>
          </a:p>
        </p:txBody>
      </p:sp>
      <p:sp>
        <p:nvSpPr>
          <p:cNvPr id="5" name="Freeform 4"/>
          <p:cNvSpPr/>
          <p:nvPr/>
        </p:nvSpPr>
        <p:spPr>
          <a:xfrm>
            <a:off x="2623457" y="2100943"/>
            <a:ext cx="3156857" cy="3124200"/>
          </a:xfrm>
          <a:custGeom>
            <a:avLst/>
            <a:gdLst>
              <a:gd name="connsiteX0" fmla="*/ 0 w 3156857"/>
              <a:gd name="connsiteY0" fmla="*/ 87086 h 3124200"/>
              <a:gd name="connsiteX1" fmla="*/ 108857 w 3156857"/>
              <a:gd name="connsiteY1" fmla="*/ 0 h 3124200"/>
              <a:gd name="connsiteX2" fmla="*/ 3156857 w 3156857"/>
              <a:gd name="connsiteY2" fmla="*/ 3124200 h 3124200"/>
              <a:gd name="connsiteX3" fmla="*/ 2732314 w 3156857"/>
              <a:gd name="connsiteY3" fmla="*/ 3048000 h 3124200"/>
              <a:gd name="connsiteX4" fmla="*/ 0 w 3156857"/>
              <a:gd name="connsiteY4" fmla="*/ 87086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6857" h="3124200">
                <a:moveTo>
                  <a:pt x="0" y="87086"/>
                </a:moveTo>
                <a:lnTo>
                  <a:pt x="108857" y="0"/>
                </a:lnTo>
                <a:lnTo>
                  <a:pt x="3156857" y="3124200"/>
                </a:lnTo>
                <a:lnTo>
                  <a:pt x="2732314" y="3048000"/>
                </a:lnTo>
                <a:lnTo>
                  <a:pt x="0" y="8708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22220" y="19549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205740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0800" y="3352800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53100" y="5181600"/>
            <a:ext cx="838200" cy="725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52800" y="2766987"/>
            <a:ext cx="353786" cy="1298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8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Body Diagram</a:t>
            </a:r>
          </a:p>
        </p:txBody>
      </p:sp>
      <p:sp>
        <p:nvSpPr>
          <p:cNvPr id="5" name="Freeform 4"/>
          <p:cNvSpPr/>
          <p:nvPr/>
        </p:nvSpPr>
        <p:spPr>
          <a:xfrm>
            <a:off x="2623457" y="2100943"/>
            <a:ext cx="3156857" cy="3124200"/>
          </a:xfrm>
          <a:custGeom>
            <a:avLst/>
            <a:gdLst>
              <a:gd name="connsiteX0" fmla="*/ 0 w 3156857"/>
              <a:gd name="connsiteY0" fmla="*/ 87086 h 3124200"/>
              <a:gd name="connsiteX1" fmla="*/ 108857 w 3156857"/>
              <a:gd name="connsiteY1" fmla="*/ 0 h 3124200"/>
              <a:gd name="connsiteX2" fmla="*/ 3156857 w 3156857"/>
              <a:gd name="connsiteY2" fmla="*/ 3124200 h 3124200"/>
              <a:gd name="connsiteX3" fmla="*/ 2732314 w 3156857"/>
              <a:gd name="connsiteY3" fmla="*/ 3048000 h 3124200"/>
              <a:gd name="connsiteX4" fmla="*/ 0 w 3156857"/>
              <a:gd name="connsiteY4" fmla="*/ 87086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6857" h="3124200">
                <a:moveTo>
                  <a:pt x="0" y="87086"/>
                </a:moveTo>
                <a:lnTo>
                  <a:pt x="108857" y="0"/>
                </a:lnTo>
                <a:lnTo>
                  <a:pt x="3156857" y="3124200"/>
                </a:lnTo>
                <a:lnTo>
                  <a:pt x="2732314" y="3048000"/>
                </a:lnTo>
                <a:lnTo>
                  <a:pt x="0" y="8708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22220" y="19549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205740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0800" y="3352800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69029" y="2041071"/>
            <a:ext cx="838200" cy="725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52800" y="2766987"/>
            <a:ext cx="353786" cy="1298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4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a Body in Static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Use images of the problem to create the </a:t>
            </a:r>
            <a:r>
              <a:rPr lang="en-US" sz="3200" u="sng" dirty="0"/>
              <a:t>free body diagram</a:t>
            </a:r>
            <a:r>
              <a:rPr lang="en-US" sz="3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Use the free body diagram to write the </a:t>
            </a:r>
            <a:r>
              <a:rPr lang="en-US" sz="3200" u="sng" dirty="0"/>
              <a:t>equilibrium equations</a:t>
            </a:r>
            <a:r>
              <a:rPr lang="en-US" sz="3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u="sng" dirty="0"/>
              <a:t>Solve the equations of the equilibrium </a:t>
            </a:r>
            <a:r>
              <a:rPr lang="en-US" sz="3200" dirty="0"/>
              <a:t>to find the magnitude and direction of unknown forces.</a:t>
            </a:r>
          </a:p>
        </p:txBody>
      </p:sp>
    </p:spTree>
    <p:extLst>
      <p:ext uri="{BB962C8B-B14F-4D97-AF65-F5344CB8AC3E}">
        <p14:creationId xmlns:p14="http://schemas.microsoft.com/office/powerpoint/2010/main" val="22150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that is in equilibrium is </a:t>
            </a:r>
            <a:r>
              <a:rPr lang="en-US" u="sng" dirty="0"/>
              <a:t>not accelerating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2" descr="A high rise building">
            <a:extLst>
              <a:ext uri="{FF2B5EF4-FFF2-40B4-BE49-F238E27FC236}">
                <a16:creationId xmlns:a16="http://schemas.microsoft.com/office/drawing/2014/main" id="{2C56D0E6-807F-442A-BDFA-ECA1678E6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1" y="2819400"/>
            <a:ext cx="2285999" cy="30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8E9DF00-322F-41B2-9783-7D8C4EC20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77670"/>
            <a:ext cx="2286000" cy="268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8E0398-75A0-40CD-A114-9FB7484D5167}"/>
              </a:ext>
            </a:extLst>
          </p:cNvPr>
          <p:cNvSpPr txBox="1"/>
          <p:nvPr/>
        </p:nvSpPr>
        <p:spPr>
          <a:xfrm>
            <a:off x="6326216" y="5659714"/>
            <a:ext cx="276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by Tomasz </a:t>
            </a:r>
            <a:r>
              <a:rPr lang="en-US" dirty="0" err="1"/>
              <a:t>Sienicki</a:t>
            </a:r>
            <a:r>
              <a:rPr lang="en-US" dirty="0"/>
              <a:t> under CC-BY-SA 3.0 License </a:t>
            </a:r>
          </a:p>
        </p:txBody>
      </p:sp>
      <p:pic>
        <p:nvPicPr>
          <p:cNvPr id="10" name="Picture 9" descr="A truck on a highway">
            <a:extLst>
              <a:ext uri="{FF2B5EF4-FFF2-40B4-BE49-F238E27FC236}">
                <a16:creationId xmlns:a16="http://schemas.microsoft.com/office/drawing/2014/main" id="{1B51D821-F5F4-4BAC-B94D-90B865E1B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30" y="3196589"/>
            <a:ext cx="30561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6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irground Merry Go Round Carousel">
            <a:extLst>
              <a:ext uri="{FF2B5EF4-FFF2-40B4-BE49-F238E27FC236}">
                <a16:creationId xmlns:a16="http://schemas.microsoft.com/office/drawing/2014/main" id="{1C769B8D-0D43-462C-BC81-D58B1293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039455"/>
            <a:ext cx="4295775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accelerating if it is changing speed or it is changing direction.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3498279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1025239" y="3077555"/>
            <a:ext cx="2667000" cy="2743200"/>
          </a:xfrm>
          <a:prstGeom prst="noSmoking">
            <a:avLst>
              <a:gd name="adj" fmla="val 56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4998023" y="3077555"/>
            <a:ext cx="2667000" cy="2743200"/>
          </a:xfrm>
          <a:prstGeom prst="noSmoking">
            <a:avLst>
              <a:gd name="adj" fmla="val 562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461D7-6EAA-4479-A293-BD28BB4D3329}"/>
              </a:ext>
            </a:extLst>
          </p:cNvPr>
          <p:cNvSpPr txBox="1"/>
          <p:nvPr/>
        </p:nvSpPr>
        <p:spPr>
          <a:xfrm>
            <a:off x="928424" y="6039839"/>
            <a:ext cx="276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by Anomie under CC-BY-SA 2.0 License </a:t>
            </a:r>
          </a:p>
        </p:txBody>
      </p:sp>
    </p:spTree>
    <p:extLst>
      <p:ext uri="{BB962C8B-B14F-4D97-AF65-F5344CB8AC3E}">
        <p14:creationId xmlns:p14="http://schemas.microsoft.com/office/powerpoint/2010/main" val="9941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Bodies in Equilibrium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1756633"/>
            <a:ext cx="4343400" cy="510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90800" y="205740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43200" y="2057400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753100" y="5181600"/>
            <a:ext cx="838200" cy="725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91150" y="5109129"/>
            <a:ext cx="353786" cy="1298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Body Diagram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1756633"/>
            <a:ext cx="4343400" cy="510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2623457" y="2100943"/>
            <a:ext cx="3156857" cy="3124200"/>
          </a:xfrm>
          <a:custGeom>
            <a:avLst/>
            <a:gdLst>
              <a:gd name="connsiteX0" fmla="*/ 0 w 3156857"/>
              <a:gd name="connsiteY0" fmla="*/ 87086 h 3124200"/>
              <a:gd name="connsiteX1" fmla="*/ 108857 w 3156857"/>
              <a:gd name="connsiteY1" fmla="*/ 0 h 3124200"/>
              <a:gd name="connsiteX2" fmla="*/ 3156857 w 3156857"/>
              <a:gd name="connsiteY2" fmla="*/ 3124200 h 3124200"/>
              <a:gd name="connsiteX3" fmla="*/ 2732314 w 3156857"/>
              <a:gd name="connsiteY3" fmla="*/ 3048000 h 3124200"/>
              <a:gd name="connsiteX4" fmla="*/ 0 w 3156857"/>
              <a:gd name="connsiteY4" fmla="*/ 87086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6857" h="3124200">
                <a:moveTo>
                  <a:pt x="0" y="87086"/>
                </a:moveTo>
                <a:lnTo>
                  <a:pt x="108857" y="0"/>
                </a:lnTo>
                <a:lnTo>
                  <a:pt x="3156857" y="3124200"/>
                </a:lnTo>
                <a:lnTo>
                  <a:pt x="2732314" y="3048000"/>
                </a:lnTo>
                <a:lnTo>
                  <a:pt x="0" y="8708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22220" y="19549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205740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67000" y="1981200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53100" y="5181600"/>
            <a:ext cx="838200" cy="725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391150" y="5109129"/>
            <a:ext cx="353786" cy="1298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9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Equations of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Start with Newton’s Second Law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acc>
                        <m:accPr>
                          <m:chr m:val="⃗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= 0…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4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4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9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Equations of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details…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3352" y="2394857"/>
                <a:ext cx="14045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/>
                        </a:rPr>
                        <m:t>F</m:t>
                      </m:r>
                      <m:r>
                        <a:rPr lang="en-US" sz="3600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52" y="2394857"/>
                <a:ext cx="14045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01142" y="3810000"/>
                <a:ext cx="16578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/>
                          <a:ea typeface="Cambria Math"/>
                        </a:rPr>
                        <m:t>F</m:t>
                      </m:r>
                      <m:r>
                        <a:rPr lang="en-US" sz="3600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2" y="3810000"/>
                <a:ext cx="1657826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01142" y="5229943"/>
                <a:ext cx="1657826" cy="71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/>
                          <a:ea typeface="Cambria Math"/>
                        </a:rPr>
                        <m:t>Σ</m:t>
                      </m:r>
                      <m:acc>
                        <m:accPr>
                          <m:chr m:val="⃑"/>
                          <m:ctrlPr>
                            <a:rPr lang="el-GR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/>
                              <a:ea typeface="Cambria Math"/>
                            </a:rPr>
                            <m:t>F</m:t>
                          </m:r>
                        </m:e>
                      </m:acc>
                      <m:r>
                        <a:rPr lang="en-US" sz="3600" b="0" i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42" y="5229943"/>
                <a:ext cx="1657826" cy="7136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4325128" y="32004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25128" y="47244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Body Diagram</a:t>
            </a:r>
          </a:p>
        </p:txBody>
      </p:sp>
      <p:sp>
        <p:nvSpPr>
          <p:cNvPr id="5" name="Freeform 4"/>
          <p:cNvSpPr/>
          <p:nvPr/>
        </p:nvSpPr>
        <p:spPr>
          <a:xfrm>
            <a:off x="2623457" y="2100943"/>
            <a:ext cx="3156857" cy="3124200"/>
          </a:xfrm>
          <a:custGeom>
            <a:avLst/>
            <a:gdLst>
              <a:gd name="connsiteX0" fmla="*/ 0 w 3156857"/>
              <a:gd name="connsiteY0" fmla="*/ 87086 h 3124200"/>
              <a:gd name="connsiteX1" fmla="*/ 108857 w 3156857"/>
              <a:gd name="connsiteY1" fmla="*/ 0 h 3124200"/>
              <a:gd name="connsiteX2" fmla="*/ 3156857 w 3156857"/>
              <a:gd name="connsiteY2" fmla="*/ 3124200 h 3124200"/>
              <a:gd name="connsiteX3" fmla="*/ 2732314 w 3156857"/>
              <a:gd name="connsiteY3" fmla="*/ 3048000 h 3124200"/>
              <a:gd name="connsiteX4" fmla="*/ 0 w 3156857"/>
              <a:gd name="connsiteY4" fmla="*/ 87086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6857" h="3124200">
                <a:moveTo>
                  <a:pt x="0" y="87086"/>
                </a:moveTo>
                <a:lnTo>
                  <a:pt x="108857" y="0"/>
                </a:lnTo>
                <a:lnTo>
                  <a:pt x="3156857" y="3124200"/>
                </a:lnTo>
                <a:lnTo>
                  <a:pt x="2732314" y="3048000"/>
                </a:lnTo>
                <a:lnTo>
                  <a:pt x="0" y="8708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22220" y="19549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205740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67000" y="1981200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53100" y="5181600"/>
            <a:ext cx="838200" cy="725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391150" y="5109129"/>
            <a:ext cx="353786" cy="1298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4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Body Diagram</a:t>
            </a:r>
          </a:p>
        </p:txBody>
      </p:sp>
      <p:sp>
        <p:nvSpPr>
          <p:cNvPr id="5" name="Freeform 4"/>
          <p:cNvSpPr/>
          <p:nvPr/>
        </p:nvSpPr>
        <p:spPr>
          <a:xfrm>
            <a:off x="2623457" y="2100943"/>
            <a:ext cx="3156857" cy="3124200"/>
          </a:xfrm>
          <a:custGeom>
            <a:avLst/>
            <a:gdLst>
              <a:gd name="connsiteX0" fmla="*/ 0 w 3156857"/>
              <a:gd name="connsiteY0" fmla="*/ 87086 h 3124200"/>
              <a:gd name="connsiteX1" fmla="*/ 108857 w 3156857"/>
              <a:gd name="connsiteY1" fmla="*/ 0 h 3124200"/>
              <a:gd name="connsiteX2" fmla="*/ 3156857 w 3156857"/>
              <a:gd name="connsiteY2" fmla="*/ 3124200 h 3124200"/>
              <a:gd name="connsiteX3" fmla="*/ 2732314 w 3156857"/>
              <a:gd name="connsiteY3" fmla="*/ 3048000 h 3124200"/>
              <a:gd name="connsiteX4" fmla="*/ 0 w 3156857"/>
              <a:gd name="connsiteY4" fmla="*/ 87086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6857" h="3124200">
                <a:moveTo>
                  <a:pt x="0" y="87086"/>
                </a:moveTo>
                <a:lnTo>
                  <a:pt x="108857" y="0"/>
                </a:lnTo>
                <a:lnTo>
                  <a:pt x="3156857" y="3124200"/>
                </a:lnTo>
                <a:lnTo>
                  <a:pt x="2732314" y="3048000"/>
                </a:lnTo>
                <a:lnTo>
                  <a:pt x="0" y="8708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22220" y="19549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205740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0800" y="3352800"/>
            <a:ext cx="11430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53100" y="5181600"/>
            <a:ext cx="838200" cy="725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391150" y="5109129"/>
            <a:ext cx="353786" cy="1298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7824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b4eab9fa-dbb0-4082-8491-8bd54207a265"/>
    <ds:schemaRef ds:uri="90d05cb5-950f-4f68-bc2c-e17794455b9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177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MA_Template</vt:lpstr>
      <vt:lpstr>Static Equilibrium</vt:lpstr>
      <vt:lpstr>Static Equilibrium</vt:lpstr>
      <vt:lpstr>Static Equilibrium</vt:lpstr>
      <vt:lpstr>Analyzing Bodies in Equilibrium</vt:lpstr>
      <vt:lpstr>Free Body Diagram</vt:lpstr>
      <vt:lpstr>The Equations of Equilibrium</vt:lpstr>
      <vt:lpstr>The Equations of Equilibrium</vt:lpstr>
      <vt:lpstr>Free Body Diagram</vt:lpstr>
      <vt:lpstr>Free Body Diagram</vt:lpstr>
      <vt:lpstr>Free Body Diagram</vt:lpstr>
      <vt:lpstr>Free Body Diagram</vt:lpstr>
      <vt:lpstr>Analyzing a Body in Static Equilibrium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2020-08-25T18:16:45Z</dcterms:modified>
</cp:coreProperties>
</file>