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4"/>
  </p:sldMasterIdLst>
  <p:notesMasterIdLst>
    <p:notesMasterId r:id="rId12"/>
  </p:notesMasterIdLst>
  <p:sldIdLst>
    <p:sldId id="256" r:id="rId5"/>
    <p:sldId id="304" r:id="rId6"/>
    <p:sldId id="309" r:id="rId7"/>
    <p:sldId id="310" r:id="rId8"/>
    <p:sldId id="311" r:id="rId9"/>
    <p:sldId id="314" r:id="rId10"/>
    <p:sldId id="287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34FF3E-CB33-4145-9467-2904E2C1BA60}" v="169" dt="2020-08-25T18:36:24.8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7" autoAdjust="0"/>
    <p:restoredTop sz="54101" autoAdjust="0"/>
  </p:normalViewPr>
  <p:slideViewPr>
    <p:cSldViewPr>
      <p:cViewPr varScale="1">
        <p:scale>
          <a:sx n="67" d="100"/>
          <a:sy n="67" d="100"/>
        </p:scale>
        <p:origin x="388" y="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3294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ore, Jacob Preston" userId="fdd3fd0f-c483-48c9-988d-7deb216763fd" providerId="ADAL" clId="{1DEC9EA4-08C1-4B16-BA96-BA475B1550BC}"/>
    <pc:docChg chg="custSel addSld delSld modSld">
      <pc:chgData name="Moore, Jacob Preston" userId="fdd3fd0f-c483-48c9-988d-7deb216763fd" providerId="ADAL" clId="{1DEC9EA4-08C1-4B16-BA96-BA475B1550BC}" dt="2020-08-25T18:36:24.884" v="568"/>
      <pc:docMkLst>
        <pc:docMk/>
      </pc:docMkLst>
      <pc:sldChg chg="modSp">
        <pc:chgData name="Moore, Jacob Preston" userId="fdd3fd0f-c483-48c9-988d-7deb216763fd" providerId="ADAL" clId="{1DEC9EA4-08C1-4B16-BA96-BA475B1550BC}" dt="2020-08-25T18:18:53.051" v="13" actId="20577"/>
        <pc:sldMkLst>
          <pc:docMk/>
          <pc:sldMk cId="3080430471" sldId="256"/>
        </pc:sldMkLst>
        <pc:spChg chg="mod">
          <ac:chgData name="Moore, Jacob Preston" userId="fdd3fd0f-c483-48c9-988d-7deb216763fd" providerId="ADAL" clId="{1DEC9EA4-08C1-4B16-BA96-BA475B1550BC}" dt="2020-08-25T18:18:53.051" v="13" actId="20577"/>
          <ac:spMkLst>
            <pc:docMk/>
            <pc:sldMk cId="3080430471" sldId="256"/>
            <ac:spMk id="2" creationId="{00000000-0000-0000-0000-000000000000}"/>
          </ac:spMkLst>
        </pc:spChg>
      </pc:sldChg>
      <pc:sldChg chg="del">
        <pc:chgData name="Moore, Jacob Preston" userId="fdd3fd0f-c483-48c9-988d-7deb216763fd" providerId="ADAL" clId="{1DEC9EA4-08C1-4B16-BA96-BA475B1550BC}" dt="2020-08-25T18:19:28.350" v="14" actId="2696"/>
        <pc:sldMkLst>
          <pc:docMk/>
          <pc:sldMk cId="913621825" sldId="277"/>
        </pc:sldMkLst>
      </pc:sldChg>
      <pc:sldChg chg="del">
        <pc:chgData name="Moore, Jacob Preston" userId="fdd3fd0f-c483-48c9-988d-7deb216763fd" providerId="ADAL" clId="{1DEC9EA4-08C1-4B16-BA96-BA475B1550BC}" dt="2020-08-25T18:19:28.356" v="15" actId="2696"/>
        <pc:sldMkLst>
          <pc:docMk/>
          <pc:sldMk cId="994151426" sldId="278"/>
        </pc:sldMkLst>
      </pc:sldChg>
      <pc:sldChg chg="del">
        <pc:chgData name="Moore, Jacob Preston" userId="fdd3fd0f-c483-48c9-988d-7deb216763fd" providerId="ADAL" clId="{1DEC9EA4-08C1-4B16-BA96-BA475B1550BC}" dt="2020-08-25T18:19:28.362" v="16" actId="2696"/>
        <pc:sldMkLst>
          <pc:docMk/>
          <pc:sldMk cId="3044097989" sldId="279"/>
        </pc:sldMkLst>
      </pc:sldChg>
      <pc:sldChg chg="del">
        <pc:chgData name="Moore, Jacob Preston" userId="fdd3fd0f-c483-48c9-988d-7deb216763fd" providerId="ADAL" clId="{1DEC9EA4-08C1-4B16-BA96-BA475B1550BC}" dt="2020-08-25T18:19:28.414" v="17" actId="2696"/>
        <pc:sldMkLst>
          <pc:docMk/>
          <pc:sldMk cId="966491820" sldId="280"/>
        </pc:sldMkLst>
      </pc:sldChg>
      <pc:sldChg chg="del">
        <pc:chgData name="Moore, Jacob Preston" userId="fdd3fd0f-c483-48c9-988d-7deb216763fd" providerId="ADAL" clId="{1DEC9EA4-08C1-4B16-BA96-BA475B1550BC}" dt="2020-08-25T18:19:28.557" v="18" actId="2696"/>
        <pc:sldMkLst>
          <pc:docMk/>
          <pc:sldMk cId="905597811" sldId="281"/>
        </pc:sldMkLst>
      </pc:sldChg>
      <pc:sldChg chg="del">
        <pc:chgData name="Moore, Jacob Preston" userId="fdd3fd0f-c483-48c9-988d-7deb216763fd" providerId="ADAL" clId="{1DEC9EA4-08C1-4B16-BA96-BA475B1550BC}" dt="2020-08-25T18:19:28.598" v="19" actId="2696"/>
        <pc:sldMkLst>
          <pc:docMk/>
          <pc:sldMk cId="1927913382" sldId="282"/>
        </pc:sldMkLst>
      </pc:sldChg>
      <pc:sldChg chg="del">
        <pc:chgData name="Moore, Jacob Preston" userId="fdd3fd0f-c483-48c9-988d-7deb216763fd" providerId="ADAL" clId="{1DEC9EA4-08C1-4B16-BA96-BA475B1550BC}" dt="2020-08-25T18:19:28.603" v="20" actId="2696"/>
        <pc:sldMkLst>
          <pc:docMk/>
          <pc:sldMk cId="1581545901" sldId="283"/>
        </pc:sldMkLst>
      </pc:sldChg>
      <pc:sldChg chg="del">
        <pc:chgData name="Moore, Jacob Preston" userId="fdd3fd0f-c483-48c9-988d-7deb216763fd" providerId="ADAL" clId="{1DEC9EA4-08C1-4B16-BA96-BA475B1550BC}" dt="2020-08-25T18:19:28.608" v="21" actId="2696"/>
        <pc:sldMkLst>
          <pc:docMk/>
          <pc:sldMk cId="576678245" sldId="284"/>
        </pc:sldMkLst>
      </pc:sldChg>
      <pc:sldChg chg="del">
        <pc:chgData name="Moore, Jacob Preston" userId="fdd3fd0f-c483-48c9-988d-7deb216763fd" providerId="ADAL" clId="{1DEC9EA4-08C1-4B16-BA96-BA475B1550BC}" dt="2020-08-25T18:19:28.616" v="22" actId="2696"/>
        <pc:sldMkLst>
          <pc:docMk/>
          <pc:sldMk cId="526486111" sldId="285"/>
        </pc:sldMkLst>
      </pc:sldChg>
      <pc:sldChg chg="del">
        <pc:chgData name="Moore, Jacob Preston" userId="fdd3fd0f-c483-48c9-988d-7deb216763fd" providerId="ADAL" clId="{1DEC9EA4-08C1-4B16-BA96-BA475B1550BC}" dt="2020-08-25T18:19:28.625" v="23" actId="2696"/>
        <pc:sldMkLst>
          <pc:docMk/>
          <pc:sldMk cId="2305641949" sldId="286"/>
        </pc:sldMkLst>
      </pc:sldChg>
      <pc:sldChg chg="del">
        <pc:chgData name="Moore, Jacob Preston" userId="fdd3fd0f-c483-48c9-988d-7deb216763fd" providerId="ADAL" clId="{1DEC9EA4-08C1-4B16-BA96-BA475B1550BC}" dt="2020-08-25T18:19:28.635" v="24" actId="2696"/>
        <pc:sldMkLst>
          <pc:docMk/>
          <pc:sldMk cId="2215043039" sldId="288"/>
        </pc:sldMkLst>
      </pc:sldChg>
      <pc:sldChg chg="modSp add modAnim">
        <pc:chgData name="Moore, Jacob Preston" userId="fdd3fd0f-c483-48c9-988d-7deb216763fd" providerId="ADAL" clId="{1DEC9EA4-08C1-4B16-BA96-BA475B1550BC}" dt="2020-08-25T18:33:51.257" v="560"/>
        <pc:sldMkLst>
          <pc:docMk/>
          <pc:sldMk cId="873321717" sldId="304"/>
        </pc:sldMkLst>
        <pc:spChg chg="mod">
          <ac:chgData name="Moore, Jacob Preston" userId="fdd3fd0f-c483-48c9-988d-7deb216763fd" providerId="ADAL" clId="{1DEC9EA4-08C1-4B16-BA96-BA475B1550BC}" dt="2020-08-25T18:19:50.621" v="27" actId="113"/>
          <ac:spMkLst>
            <pc:docMk/>
            <pc:sldMk cId="873321717" sldId="304"/>
            <ac:spMk id="3" creationId="{00000000-0000-0000-0000-000000000000}"/>
          </ac:spMkLst>
        </pc:spChg>
      </pc:sldChg>
      <pc:sldChg chg="add modAnim">
        <pc:chgData name="Moore, Jacob Preston" userId="fdd3fd0f-c483-48c9-988d-7deb216763fd" providerId="ADAL" clId="{1DEC9EA4-08C1-4B16-BA96-BA475B1550BC}" dt="2020-08-25T18:34:55.569" v="561"/>
        <pc:sldMkLst>
          <pc:docMk/>
          <pc:sldMk cId="2086579668" sldId="309"/>
        </pc:sldMkLst>
      </pc:sldChg>
      <pc:sldChg chg="modSp add modAnim">
        <pc:chgData name="Moore, Jacob Preston" userId="fdd3fd0f-c483-48c9-988d-7deb216763fd" providerId="ADAL" clId="{1DEC9EA4-08C1-4B16-BA96-BA475B1550BC}" dt="2020-08-25T18:35:14.097" v="563"/>
        <pc:sldMkLst>
          <pc:docMk/>
          <pc:sldMk cId="2384551585" sldId="310"/>
        </pc:sldMkLst>
        <pc:spChg chg="mod">
          <ac:chgData name="Moore, Jacob Preston" userId="fdd3fd0f-c483-48c9-988d-7deb216763fd" providerId="ADAL" clId="{1DEC9EA4-08C1-4B16-BA96-BA475B1550BC}" dt="2020-08-25T18:21:21.116" v="139" actId="207"/>
          <ac:spMkLst>
            <pc:docMk/>
            <pc:sldMk cId="2384551585" sldId="310"/>
            <ac:spMk id="3" creationId="{00000000-0000-0000-0000-000000000000}"/>
          </ac:spMkLst>
        </pc:spChg>
      </pc:sldChg>
      <pc:sldChg chg="add modAnim">
        <pc:chgData name="Moore, Jacob Preston" userId="fdd3fd0f-c483-48c9-988d-7deb216763fd" providerId="ADAL" clId="{1DEC9EA4-08C1-4B16-BA96-BA475B1550BC}" dt="2020-08-25T18:35:43.839" v="565"/>
        <pc:sldMkLst>
          <pc:docMk/>
          <pc:sldMk cId="78746362" sldId="311"/>
        </pc:sldMkLst>
      </pc:sldChg>
      <pc:sldChg chg="add del">
        <pc:chgData name="Moore, Jacob Preston" userId="fdd3fd0f-c483-48c9-988d-7deb216763fd" providerId="ADAL" clId="{1DEC9EA4-08C1-4B16-BA96-BA475B1550BC}" dt="2020-08-25T18:28:02.526" v="541" actId="2696"/>
        <pc:sldMkLst>
          <pc:docMk/>
          <pc:sldMk cId="651929411" sldId="312"/>
        </pc:sldMkLst>
      </pc:sldChg>
      <pc:sldChg chg="add del">
        <pc:chgData name="Moore, Jacob Preston" userId="fdd3fd0f-c483-48c9-988d-7deb216763fd" providerId="ADAL" clId="{1DEC9EA4-08C1-4B16-BA96-BA475B1550BC}" dt="2020-08-25T18:28:02.541" v="542" actId="2696"/>
        <pc:sldMkLst>
          <pc:docMk/>
          <pc:sldMk cId="2200365213" sldId="313"/>
        </pc:sldMkLst>
      </pc:sldChg>
      <pc:sldChg chg="addSp modSp add modAnim">
        <pc:chgData name="Moore, Jacob Preston" userId="fdd3fd0f-c483-48c9-988d-7deb216763fd" providerId="ADAL" clId="{1DEC9EA4-08C1-4B16-BA96-BA475B1550BC}" dt="2020-08-25T18:36:24.884" v="568"/>
        <pc:sldMkLst>
          <pc:docMk/>
          <pc:sldMk cId="1436922296" sldId="314"/>
        </pc:sldMkLst>
        <pc:spChg chg="mod">
          <ac:chgData name="Moore, Jacob Preston" userId="fdd3fd0f-c483-48c9-988d-7deb216763fd" providerId="ADAL" clId="{1DEC9EA4-08C1-4B16-BA96-BA475B1550BC}" dt="2020-08-25T18:22:07.497" v="156" actId="20577"/>
          <ac:spMkLst>
            <pc:docMk/>
            <pc:sldMk cId="1436922296" sldId="314"/>
            <ac:spMk id="2" creationId="{FEBB7863-FCBA-4551-B9D3-A56D83F75B85}"/>
          </ac:spMkLst>
        </pc:spChg>
        <pc:spChg chg="mod">
          <ac:chgData name="Moore, Jacob Preston" userId="fdd3fd0f-c483-48c9-988d-7deb216763fd" providerId="ADAL" clId="{1DEC9EA4-08C1-4B16-BA96-BA475B1550BC}" dt="2020-08-25T18:25:54.699" v="506" actId="27636"/>
          <ac:spMkLst>
            <pc:docMk/>
            <pc:sldMk cId="1436922296" sldId="314"/>
            <ac:spMk id="3" creationId="{5ED723C2-10ED-4F08-B5DA-AA90F330E7DD}"/>
          </ac:spMkLst>
        </pc:spChg>
        <pc:spChg chg="add mod">
          <ac:chgData name="Moore, Jacob Preston" userId="fdd3fd0f-c483-48c9-988d-7deb216763fd" providerId="ADAL" clId="{1DEC9EA4-08C1-4B16-BA96-BA475B1550BC}" dt="2020-08-25T18:26:39.892" v="529" actId="1036"/>
          <ac:spMkLst>
            <pc:docMk/>
            <pc:sldMk cId="1436922296" sldId="314"/>
            <ac:spMk id="10" creationId="{F33C6B15-CFEC-4E1A-97F8-613077E9F528}"/>
          </ac:spMkLst>
        </pc:spChg>
        <pc:spChg chg="add mod">
          <ac:chgData name="Moore, Jacob Preston" userId="fdd3fd0f-c483-48c9-988d-7deb216763fd" providerId="ADAL" clId="{1DEC9EA4-08C1-4B16-BA96-BA475B1550BC}" dt="2020-08-25T18:28:38.805" v="547" actId="1076"/>
          <ac:spMkLst>
            <pc:docMk/>
            <pc:sldMk cId="1436922296" sldId="314"/>
            <ac:spMk id="13" creationId="{F3F6E93C-D3F4-4B4E-9FB1-623CC152DE85}"/>
          </ac:spMkLst>
        </pc:spChg>
        <pc:spChg chg="add mod">
          <ac:chgData name="Moore, Jacob Preston" userId="fdd3fd0f-c483-48c9-988d-7deb216763fd" providerId="ADAL" clId="{1DEC9EA4-08C1-4B16-BA96-BA475B1550BC}" dt="2020-08-25T18:28:48.498" v="552" actId="20577"/>
          <ac:spMkLst>
            <pc:docMk/>
            <pc:sldMk cId="1436922296" sldId="314"/>
            <ac:spMk id="14" creationId="{6B34DD4B-5F80-472B-A295-0784AD15F4BB}"/>
          </ac:spMkLst>
        </pc:spChg>
        <pc:spChg chg="add mod">
          <ac:chgData name="Moore, Jacob Preston" userId="fdd3fd0f-c483-48c9-988d-7deb216763fd" providerId="ADAL" clId="{1DEC9EA4-08C1-4B16-BA96-BA475B1550BC}" dt="2020-08-25T18:29:00.027" v="557" actId="20577"/>
          <ac:spMkLst>
            <pc:docMk/>
            <pc:sldMk cId="1436922296" sldId="314"/>
            <ac:spMk id="15" creationId="{87697FB6-E06C-4125-A3FC-6B0DB308AA83}"/>
          </ac:spMkLst>
        </pc:spChg>
        <pc:cxnChg chg="add mod">
          <ac:chgData name="Moore, Jacob Preston" userId="fdd3fd0f-c483-48c9-988d-7deb216763fd" providerId="ADAL" clId="{1DEC9EA4-08C1-4B16-BA96-BA475B1550BC}" dt="2020-08-25T18:26:55.543" v="537" actId="1038"/>
          <ac:cxnSpMkLst>
            <pc:docMk/>
            <pc:sldMk cId="1436922296" sldId="314"/>
            <ac:cxnSpMk id="5" creationId="{93984DD2-14E2-4D7A-8E23-1AA616C5CCC5}"/>
          </ac:cxnSpMkLst>
        </pc:cxnChg>
        <pc:cxnChg chg="add mod">
          <ac:chgData name="Moore, Jacob Preston" userId="fdd3fd0f-c483-48c9-988d-7deb216763fd" providerId="ADAL" clId="{1DEC9EA4-08C1-4B16-BA96-BA475B1550BC}" dt="2020-08-25T18:26:43.254" v="532" actId="1037"/>
          <ac:cxnSpMkLst>
            <pc:docMk/>
            <pc:sldMk cId="1436922296" sldId="314"/>
            <ac:cxnSpMk id="8" creationId="{50E841A2-B463-46DF-9B1A-7BCE996A454E}"/>
          </ac:cxnSpMkLst>
        </pc:cxnChg>
        <pc:cxnChg chg="add mod ord">
          <ac:chgData name="Moore, Jacob Preston" userId="fdd3fd0f-c483-48c9-988d-7deb216763fd" providerId="ADAL" clId="{1DEC9EA4-08C1-4B16-BA96-BA475B1550BC}" dt="2020-08-25T18:27:06.903" v="540" actId="167"/>
          <ac:cxnSpMkLst>
            <pc:docMk/>
            <pc:sldMk cId="1436922296" sldId="314"/>
            <ac:cxnSpMk id="11" creationId="{DAF50167-AEA5-4041-B65B-1461BE1E97F3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A1AB63-216F-4D5B-8811-CCB935E98D4A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71503E-B3EF-424C-B3CC-B319B8E34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846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DDDD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14700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51175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4" name="Picture 2" descr="Adaptive Map Logo">
            <a:extLst>
              <a:ext uri="{FF2B5EF4-FFF2-40B4-BE49-F238E27FC236}">
                <a16:creationId xmlns:a16="http://schemas.microsoft.com/office/drawing/2014/main" id="{47EE881C-8EE7-446C-91D5-BB734D80EE0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5089525"/>
            <a:ext cx="3048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DEDE0CC1-27C1-4221-84FE-9FC7EEBDE843}"/>
              </a:ext>
            </a:extLst>
          </p:cNvPr>
          <p:cNvSpPr txBox="1">
            <a:spLocks/>
          </p:cNvSpPr>
          <p:nvPr userDrawn="1"/>
        </p:nvSpPr>
        <p:spPr>
          <a:xfrm>
            <a:off x="2019300" y="5943600"/>
            <a:ext cx="51054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mechanicsmap.psu.edu</a:t>
            </a:r>
          </a:p>
        </p:txBody>
      </p:sp>
    </p:spTree>
    <p:extLst>
      <p:ext uri="{BB962C8B-B14F-4D97-AF65-F5344CB8AC3E}">
        <p14:creationId xmlns:p14="http://schemas.microsoft.com/office/powerpoint/2010/main" val="25090480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812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013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047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210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380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172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426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011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707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6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105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Point Forces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Dr. Jacob Moore</a:t>
            </a:r>
          </a:p>
          <a:p>
            <a:r>
              <a:rPr lang="en-US" sz="2400" dirty="0"/>
              <a:t>Associate Professor of Engineering</a:t>
            </a:r>
          </a:p>
          <a:p>
            <a:r>
              <a:rPr lang="en-US" sz="2400" dirty="0"/>
              <a:t>Penn State Mont Alto</a:t>
            </a:r>
          </a:p>
        </p:txBody>
      </p:sp>
    </p:spTree>
    <p:extLst>
      <p:ext uri="{BB962C8B-B14F-4D97-AF65-F5344CB8AC3E}">
        <p14:creationId xmlns:p14="http://schemas.microsoft.com/office/powerpoint/2010/main" val="3080430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 Forces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</a:t>
            </a:r>
            <a:r>
              <a:rPr lang="en-US" b="1" dirty="0"/>
              <a:t>point force</a:t>
            </a:r>
            <a:r>
              <a:rPr lang="en-US" dirty="0"/>
              <a:t> is any force with a </a:t>
            </a:r>
            <a:r>
              <a:rPr lang="en-US" b="1" dirty="0"/>
              <a:t>single point of application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These forces are represented by vectors and each point force has three important characteristics.</a:t>
            </a:r>
          </a:p>
          <a:p>
            <a:pPr lvl="1"/>
            <a:r>
              <a:rPr lang="en-US" dirty="0"/>
              <a:t>A magnitude</a:t>
            </a:r>
          </a:p>
          <a:p>
            <a:pPr lvl="1"/>
            <a:r>
              <a:rPr lang="en-US" dirty="0"/>
              <a:t>A direction</a:t>
            </a:r>
          </a:p>
          <a:p>
            <a:pPr lvl="1"/>
            <a:r>
              <a:rPr lang="en-US" dirty="0"/>
              <a:t>A (single) point of application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2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248400" y="5291655"/>
            <a:ext cx="2209800" cy="347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6400800" y="4710085"/>
            <a:ext cx="0" cy="75514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776943" y="4338106"/>
                <a:ext cx="12477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rgbClr val="FF0000"/>
                          </a:solidFill>
                          <a:latin typeface="Cambria Math"/>
                        </a:rPr>
                        <m:t>F</m:t>
                      </m:r>
                      <m:r>
                        <a:rPr lang="en-US" b="0" i="0" smtClean="0">
                          <a:solidFill>
                            <a:srgbClr val="FF0000"/>
                          </a:solidFill>
                          <a:latin typeface="Cambria Math"/>
                        </a:rPr>
                        <m:t>=100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rgbClr val="FF0000"/>
                          </a:solidFill>
                          <a:latin typeface="Cambria Math"/>
                        </a:rPr>
                        <m:t>N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6943" y="4338106"/>
                <a:ext cx="1247714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3321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 Forces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76400"/>
          </a:xfrm>
        </p:spPr>
        <p:txBody>
          <a:bodyPr/>
          <a:lstStyle/>
          <a:p>
            <a:r>
              <a:rPr lang="en-US" dirty="0"/>
              <a:t>Though almost every force is actually applied over some area or volume, we approximate many forces as point forces.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3</a:t>
            </a:fld>
            <a:endParaRPr lang="en-US"/>
          </a:p>
        </p:txBody>
      </p:sp>
      <p:pic>
        <p:nvPicPr>
          <p:cNvPr id="1026" name="Picture 2" descr="Port Crane based on work by maxronnersjo [CC-BY-SA-3.0 (http://creativecommons.org/licenses/by-sa/3.0)], via Wikimedia Comm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30" y="3152775"/>
            <a:ext cx="2567609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ello Being Played, Based on work by Levi [Public domain], via Wikimedia Common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4333875"/>
            <a:ext cx="2773101" cy="2190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Volleybal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3238500"/>
            <a:ext cx="2515442" cy="2276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Table Free Body Diagram based on work of Seahen [LGPL (http://www.gnu.org/licenses/lgpl.html)], via Wikimedia Common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399" y="4038600"/>
            <a:ext cx="2581275" cy="258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6579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 Forces as Vectors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Point forces are represented as a single vector with both a magnitude and a direction</a:t>
                </a:r>
              </a:p>
              <a:p>
                <a:pPr lvl="1"/>
                <a:r>
                  <a:rPr lang="en-US" dirty="0"/>
                  <a:t>In equations, these values are denoted as vectors by putting a small arrow over the variable (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acc>
                  </m:oMath>
                </a14:m>
                <a:r>
                  <a:rPr lang="en-US" dirty="0"/>
                  <a:t>)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To show the magnitude and the direction we can use two different methods.</a:t>
                </a:r>
              </a:p>
              <a:p>
                <a:pPr lvl="1"/>
                <a:r>
                  <a:rPr lang="en-US" dirty="0"/>
                  <a:t>Use the overall magnitude and show direction with angles</a:t>
                </a:r>
              </a:p>
              <a:p>
                <a:pPr lvl="1"/>
                <a:r>
                  <a:rPr lang="en-US" dirty="0"/>
                  <a:t>We can show the magnitude in each component direction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81" t="-3504" r="-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551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 Forces as Vectors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two dimensions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In three dimensions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5</a:t>
            </a:fld>
            <a:endParaRPr lang="en-US"/>
          </a:p>
        </p:txBody>
      </p:sp>
      <p:pic>
        <p:nvPicPr>
          <p:cNvPr id="2050" name="Picture 2" descr="2D Force Representati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133600"/>
            <a:ext cx="4762500" cy="191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3D Force Representation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4572000"/>
            <a:ext cx="4762500" cy="199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85800" y="2877233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magnitude and angle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315200" y="2877232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component form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85800" y="5221069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magnitude and angle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315200" y="5221068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component form</a:t>
            </a:r>
          </a:p>
        </p:txBody>
      </p:sp>
    </p:spTree>
    <p:extLst>
      <p:ext uri="{BB962C8B-B14F-4D97-AF65-F5344CB8AC3E}">
        <p14:creationId xmlns:p14="http://schemas.microsoft.com/office/powerpoint/2010/main" val="78746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9" grpId="0"/>
      <p:bldP spid="10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AF50167-AEA5-4041-B65B-1461BE1E97F3}"/>
              </a:ext>
            </a:extLst>
          </p:cNvPr>
          <p:cNvCxnSpPr>
            <a:cxnSpLocks/>
          </p:cNvCxnSpPr>
          <p:nvPr/>
        </p:nvCxnSpPr>
        <p:spPr>
          <a:xfrm flipH="1" flipV="1">
            <a:off x="5448300" y="3619500"/>
            <a:ext cx="1228725" cy="20002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EBB7863-FCBA-4551-B9D3-A56D83F75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Vectors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D723C2-10ED-4F08-B5DA-AA90F330E7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4648200" cy="4876800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/>
                  <a:t>If we want to add a number of force vectors…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acc>
                            <m:accPr>
                              <m:chr m:val="⃗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…then the easiest way to do this is to split our </a:t>
                </a:r>
                <a:r>
                  <a:rPr lang="en-US" b="1" dirty="0"/>
                  <a:t>vector equation </a:t>
                </a:r>
                <a:r>
                  <a:rPr lang="en-US" dirty="0"/>
                  <a:t>into </a:t>
                </a:r>
                <a:r>
                  <a:rPr lang="en-US" b="1" dirty="0"/>
                  <a:t>component equations</a:t>
                </a:r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D723C2-10ED-4F08-B5DA-AA90F330E7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4648200" cy="4876800"/>
              </a:xfrm>
              <a:blipFill>
                <a:blip r:embed="rId2"/>
                <a:stretch>
                  <a:fillRect l="-1835" t="-2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FD09B2-2906-46AD-8831-20612756E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6</a:t>
            </a:fld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3984DD2-14E2-4D7A-8E23-1AA616C5CCC5}"/>
              </a:ext>
            </a:extLst>
          </p:cNvPr>
          <p:cNvCxnSpPr>
            <a:cxnSpLocks/>
          </p:cNvCxnSpPr>
          <p:nvPr/>
        </p:nvCxnSpPr>
        <p:spPr>
          <a:xfrm flipV="1">
            <a:off x="6724650" y="2057400"/>
            <a:ext cx="1295400" cy="1752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0E841A2-B463-46DF-9B1A-7BCE996A454E}"/>
              </a:ext>
            </a:extLst>
          </p:cNvPr>
          <p:cNvCxnSpPr>
            <a:cxnSpLocks/>
          </p:cNvCxnSpPr>
          <p:nvPr/>
        </p:nvCxnSpPr>
        <p:spPr>
          <a:xfrm>
            <a:off x="6715125" y="3810000"/>
            <a:ext cx="0" cy="1447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F33C6B15-CFEC-4E1A-97F8-613077E9F528}"/>
              </a:ext>
            </a:extLst>
          </p:cNvPr>
          <p:cNvSpPr/>
          <p:nvPr/>
        </p:nvSpPr>
        <p:spPr>
          <a:xfrm>
            <a:off x="6638925" y="3762375"/>
            <a:ext cx="152392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F3F6E93C-D3F4-4B4E-9FB1-623CC152DE85}"/>
                  </a:ext>
                </a:extLst>
              </p:cNvPr>
              <p:cNvSpPr/>
              <p:nvPr/>
            </p:nvSpPr>
            <p:spPr>
              <a:xfrm>
                <a:off x="7924800" y="1688068"/>
                <a:ext cx="45538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F3F6E93C-D3F4-4B4E-9FB1-623CC152DE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4800" y="1688068"/>
                <a:ext cx="455381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6B34DD4B-5F80-472B-A295-0784AD15F4BB}"/>
                  </a:ext>
                </a:extLst>
              </p:cNvPr>
              <p:cNvSpPr/>
              <p:nvPr/>
            </p:nvSpPr>
            <p:spPr>
              <a:xfrm>
                <a:off x="6496959" y="5288518"/>
                <a:ext cx="46070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6B34DD4B-5F80-472B-A295-0784AD15F4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6959" y="5288518"/>
                <a:ext cx="46070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7697FB6-E06C-4125-A3FC-6B0DB308AA83}"/>
                  </a:ext>
                </a:extLst>
              </p:cNvPr>
              <p:cNvSpPr/>
              <p:nvPr/>
            </p:nvSpPr>
            <p:spPr>
              <a:xfrm>
                <a:off x="4963784" y="3332996"/>
                <a:ext cx="46070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7697FB6-E06C-4125-A3FC-6B0DB308AA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3784" y="3332996"/>
                <a:ext cx="46070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6922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animBg="1"/>
      <p:bldP spid="13" grpId="0"/>
      <p:bldP spid="14" grpId="0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Thanks for Watching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See other engineering mechanics videos and access the full tool at…</a:t>
            </a:r>
          </a:p>
        </p:txBody>
      </p:sp>
    </p:spTree>
    <p:extLst>
      <p:ext uri="{BB962C8B-B14F-4D97-AF65-F5344CB8AC3E}">
        <p14:creationId xmlns:p14="http://schemas.microsoft.com/office/powerpoint/2010/main" val="3129637585"/>
      </p:ext>
    </p:extLst>
  </p:cSld>
  <p:clrMapOvr>
    <a:masterClrMapping/>
  </p:clrMapOvr>
</p:sld>
</file>

<file path=ppt/theme/theme1.xml><?xml version="1.0" encoding="utf-8"?>
<a:theme xmlns:a="http://schemas.openxmlformats.org/drawingml/2006/main" name="MA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06DF21F5BB2734A800ED30F3F452129" ma:contentTypeVersion="12" ma:contentTypeDescription="Create a new document." ma:contentTypeScope="" ma:versionID="544d96a5fbac5de9d5d902b535c73fb2">
  <xsd:schema xmlns:xsd="http://www.w3.org/2001/XMLSchema" xmlns:xs="http://www.w3.org/2001/XMLSchema" xmlns:p="http://schemas.microsoft.com/office/2006/metadata/properties" xmlns:ns3="90d05cb5-950f-4f68-bc2c-e17794455b92" xmlns:ns4="b4eab9fa-dbb0-4082-8491-8bd54207a265" targetNamespace="http://schemas.microsoft.com/office/2006/metadata/properties" ma:root="true" ma:fieldsID="7a710efc71c2169bf9c05e5a40dddf12" ns3:_="" ns4:_="">
    <xsd:import namespace="90d05cb5-950f-4f68-bc2c-e17794455b92"/>
    <xsd:import namespace="b4eab9fa-dbb0-4082-8491-8bd54207a265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0d05cb5-950f-4f68-bc2c-e17794455b9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4eab9fa-dbb0-4082-8491-8bd54207a26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2EB1464-66D1-425A-BBB5-7A9312BBE9C4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infopath/2007/PartnerControls"/>
    <ds:schemaRef ds:uri="http://schemas.microsoft.com/office/2006/documentManagement/types"/>
    <ds:schemaRef ds:uri="90d05cb5-950f-4f68-bc2c-e17794455b92"/>
    <ds:schemaRef ds:uri="b4eab9fa-dbb0-4082-8491-8bd54207a265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F5CF5F32-56DC-4068-8B04-457CF34A96F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43B8A4B-79FE-4529-931C-D64224FA70E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0d05cb5-950f-4f68-bc2c-e17794455b92"/>
    <ds:schemaRef ds:uri="b4eab9fa-dbb0-4082-8491-8bd54207a26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231</Words>
  <Application>Microsoft Office PowerPoint</Application>
  <PresentationFormat>On-screen Show (4:3)</PresentationFormat>
  <Paragraphs>47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Cambria Math</vt:lpstr>
      <vt:lpstr>MA_Template</vt:lpstr>
      <vt:lpstr>Point Forces</vt:lpstr>
      <vt:lpstr>Point Forces</vt:lpstr>
      <vt:lpstr>Point Forces</vt:lpstr>
      <vt:lpstr>Point Forces as Vectors</vt:lpstr>
      <vt:lpstr>Point Forces as Vectors</vt:lpstr>
      <vt:lpstr>Adding Vectors</vt:lpstr>
      <vt:lpstr>Thanks for Watching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Moments</dc:title>
  <dc:creator>Moore, Jacob Preston</dc:creator>
  <cp:lastModifiedBy>Moore, Jacob Preston</cp:lastModifiedBy>
  <cp:revision>1</cp:revision>
  <dcterms:created xsi:type="dcterms:W3CDTF">2020-08-21T15:23:22Z</dcterms:created>
  <dcterms:modified xsi:type="dcterms:W3CDTF">2020-08-25T18:36:27Z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0x010100A06DF21F5BB2734A800ED30F3F452129</vt:lpwstr>
  </property>
</Properties>
</file>