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1"/>
  </p:notesMasterIdLst>
  <p:sldIdLst>
    <p:sldId id="256" r:id="rId5"/>
    <p:sldId id="304" r:id="rId6"/>
    <p:sldId id="314" r:id="rId7"/>
    <p:sldId id="316" r:id="rId8"/>
    <p:sldId id="317" r:id="rId9"/>
    <p:sldId id="28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5EDD1-9566-4C28-B587-645A8A7A2711}" v="345" dt="2020-08-25T19:35:01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54101" autoAdjust="0"/>
  </p:normalViewPr>
  <p:slideViewPr>
    <p:cSldViewPr>
      <p:cViewPr varScale="1">
        <p:scale>
          <a:sx n="67" d="100"/>
          <a:sy n="67" d="100"/>
        </p:scale>
        <p:origin x="3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1DEC9EA4-08C1-4B16-BA96-BA475B1550BC}"/>
    <pc:docChg chg="undo custSel addSld delSld modSld sldOrd">
      <pc:chgData name="Moore, Jacob Preston" userId="fdd3fd0f-c483-48c9-988d-7deb216763fd" providerId="ADAL" clId="{1DEC9EA4-08C1-4B16-BA96-BA475B1550BC}" dt="2020-08-25T19:35:01.629" v="995"/>
      <pc:docMkLst>
        <pc:docMk/>
      </pc:docMkLst>
      <pc:sldChg chg="modSp">
        <pc:chgData name="Moore, Jacob Preston" userId="fdd3fd0f-c483-48c9-988d-7deb216763fd" providerId="ADAL" clId="{1DEC9EA4-08C1-4B16-BA96-BA475B1550BC}" dt="2020-08-25T18:54:18.475" v="30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1DEC9EA4-08C1-4B16-BA96-BA475B1550BC}" dt="2020-08-25T18:54:18.475" v="30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addSp modSp add del modAnim">
        <pc:chgData name="Moore, Jacob Preston" userId="fdd3fd0f-c483-48c9-988d-7deb216763fd" providerId="ADAL" clId="{1DEC9EA4-08C1-4B16-BA96-BA475B1550BC}" dt="2020-08-25T18:56:49.828" v="93" actId="1036"/>
        <pc:sldMkLst>
          <pc:docMk/>
          <pc:sldMk cId="873321717" sldId="304"/>
        </pc:sldMkLst>
        <pc:spChg chg="mod">
          <ac:chgData name="Moore, Jacob Preston" userId="fdd3fd0f-c483-48c9-988d-7deb216763fd" providerId="ADAL" clId="{1DEC9EA4-08C1-4B16-BA96-BA475B1550BC}" dt="2020-08-25T18:56:36.131" v="89" actId="20577"/>
          <ac:spMkLst>
            <pc:docMk/>
            <pc:sldMk cId="873321717" sldId="304"/>
            <ac:spMk id="3" creationId="{00000000-0000-0000-0000-000000000000}"/>
          </ac:spMkLst>
        </pc:spChg>
        <pc:cxnChg chg="add mod">
          <ac:chgData name="Moore, Jacob Preston" userId="fdd3fd0f-c483-48c9-988d-7deb216763fd" providerId="ADAL" clId="{1DEC9EA4-08C1-4B16-BA96-BA475B1550BC}" dt="2020-08-25T18:56:46.394" v="91" actId="1076"/>
          <ac:cxnSpMkLst>
            <pc:docMk/>
            <pc:sldMk cId="873321717" sldId="304"/>
            <ac:cxnSpMk id="5" creationId="{CB0F50FB-6499-4AD0-B6D5-7ECD59CEC60E}"/>
          </ac:cxnSpMkLst>
        </pc:cxnChg>
        <pc:cxnChg chg="add mod">
          <ac:chgData name="Moore, Jacob Preston" userId="fdd3fd0f-c483-48c9-988d-7deb216763fd" providerId="ADAL" clId="{1DEC9EA4-08C1-4B16-BA96-BA475B1550BC}" dt="2020-08-25T18:56:49.828" v="93" actId="1036"/>
          <ac:cxnSpMkLst>
            <pc:docMk/>
            <pc:sldMk cId="873321717" sldId="304"/>
            <ac:cxnSpMk id="6" creationId="{4049332E-252C-4031-965B-C34228A400D1}"/>
          </ac:cxnSpMkLst>
        </pc:cxnChg>
      </pc:sldChg>
      <pc:sldChg chg="del">
        <pc:chgData name="Moore, Jacob Preston" userId="fdd3fd0f-c483-48c9-988d-7deb216763fd" providerId="ADAL" clId="{1DEC9EA4-08C1-4B16-BA96-BA475B1550BC}" dt="2020-08-25T18:54:27.140" v="32" actId="2696"/>
        <pc:sldMkLst>
          <pc:docMk/>
          <pc:sldMk cId="2086579668" sldId="309"/>
        </pc:sldMkLst>
      </pc:sldChg>
      <pc:sldChg chg="del">
        <pc:chgData name="Moore, Jacob Preston" userId="fdd3fd0f-c483-48c9-988d-7deb216763fd" providerId="ADAL" clId="{1DEC9EA4-08C1-4B16-BA96-BA475B1550BC}" dt="2020-08-25T18:54:27.292" v="33" actId="2696"/>
        <pc:sldMkLst>
          <pc:docMk/>
          <pc:sldMk cId="2384551585" sldId="310"/>
        </pc:sldMkLst>
      </pc:sldChg>
      <pc:sldChg chg="del">
        <pc:chgData name="Moore, Jacob Preston" userId="fdd3fd0f-c483-48c9-988d-7deb216763fd" providerId="ADAL" clId="{1DEC9EA4-08C1-4B16-BA96-BA475B1550BC}" dt="2020-08-25T18:54:27.374" v="34" actId="2696"/>
        <pc:sldMkLst>
          <pc:docMk/>
          <pc:sldMk cId="78746362" sldId="311"/>
        </pc:sldMkLst>
      </pc:sldChg>
      <pc:sldChg chg="del">
        <pc:chgData name="Moore, Jacob Preston" userId="fdd3fd0f-c483-48c9-988d-7deb216763fd" providerId="ADAL" clId="{1DEC9EA4-08C1-4B16-BA96-BA475B1550BC}" dt="2020-08-25T18:54:27.531" v="35" actId="2696"/>
        <pc:sldMkLst>
          <pc:docMk/>
          <pc:sldMk cId="1436922296" sldId="314"/>
        </pc:sldMkLst>
      </pc:sldChg>
      <pc:sldChg chg="addSp modSp add ord modAnim">
        <pc:chgData name="Moore, Jacob Preston" userId="fdd3fd0f-c483-48c9-988d-7deb216763fd" providerId="ADAL" clId="{1DEC9EA4-08C1-4B16-BA96-BA475B1550BC}" dt="2020-08-25T19:32:50.227" v="988"/>
        <pc:sldMkLst>
          <pc:docMk/>
          <pc:sldMk cId="2526377105" sldId="314"/>
        </pc:sldMkLst>
        <pc:spChg chg="mod">
          <ac:chgData name="Moore, Jacob Preston" userId="fdd3fd0f-c483-48c9-988d-7deb216763fd" providerId="ADAL" clId="{1DEC9EA4-08C1-4B16-BA96-BA475B1550BC}" dt="2020-08-25T19:02:48.909" v="370" actId="20577"/>
          <ac:spMkLst>
            <pc:docMk/>
            <pc:sldMk cId="2526377105" sldId="314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1DEC9EA4-08C1-4B16-BA96-BA475B1550BC}" dt="2020-08-25T19:01:31.858" v="329" actId="1037"/>
          <ac:spMkLst>
            <pc:docMk/>
            <pc:sldMk cId="2526377105" sldId="314"/>
            <ac:spMk id="4" creationId="{00000000-0000-0000-0000-000000000000}"/>
          </ac:spMkLst>
        </pc:spChg>
        <pc:grpChg chg="mod ord">
          <ac:chgData name="Moore, Jacob Preston" userId="fdd3fd0f-c483-48c9-988d-7deb216763fd" providerId="ADAL" clId="{1DEC9EA4-08C1-4B16-BA96-BA475B1550BC}" dt="2020-08-25T19:02:07.147" v="345" actId="167"/>
          <ac:grpSpMkLst>
            <pc:docMk/>
            <pc:sldMk cId="2526377105" sldId="314"/>
            <ac:grpSpMk id="14" creationId="{00000000-0000-0000-0000-000000000000}"/>
          </ac:grpSpMkLst>
        </pc:grpChg>
        <pc:grpChg chg="mod">
          <ac:chgData name="Moore, Jacob Preston" userId="fdd3fd0f-c483-48c9-988d-7deb216763fd" providerId="ADAL" clId="{1DEC9EA4-08C1-4B16-BA96-BA475B1550BC}" dt="2020-08-25T19:01:41.457" v="343" actId="1037"/>
          <ac:grpSpMkLst>
            <pc:docMk/>
            <pc:sldMk cId="2526377105" sldId="314"/>
            <ac:grpSpMk id="15" creationId="{00000000-0000-0000-0000-000000000000}"/>
          </ac:grpSpMkLst>
        </pc:grpChg>
        <pc:grpChg chg="mod">
          <ac:chgData name="Moore, Jacob Preston" userId="fdd3fd0f-c483-48c9-988d-7deb216763fd" providerId="ADAL" clId="{1DEC9EA4-08C1-4B16-BA96-BA475B1550BC}" dt="2020-08-25T19:01:41.457" v="343" actId="1037"/>
          <ac:grpSpMkLst>
            <pc:docMk/>
            <pc:sldMk cId="2526377105" sldId="314"/>
            <ac:grpSpMk id="16" creationId="{00000000-0000-0000-0000-000000000000}"/>
          </ac:grpSpMkLst>
        </pc:grpChg>
        <pc:cxnChg chg="mod">
          <ac:chgData name="Moore, Jacob Preston" userId="fdd3fd0f-c483-48c9-988d-7deb216763fd" providerId="ADAL" clId="{1DEC9EA4-08C1-4B16-BA96-BA475B1550BC}" dt="2020-08-25T19:02:13.832" v="348" actId="1036"/>
          <ac:cxnSpMkLst>
            <pc:docMk/>
            <pc:sldMk cId="2526377105" sldId="314"/>
            <ac:cxnSpMk id="17" creationId="{00000000-0000-0000-0000-000000000000}"/>
          </ac:cxnSpMkLst>
        </pc:cxnChg>
        <pc:cxnChg chg="add mod ord">
          <ac:chgData name="Moore, Jacob Preston" userId="fdd3fd0f-c483-48c9-988d-7deb216763fd" providerId="ADAL" clId="{1DEC9EA4-08C1-4B16-BA96-BA475B1550BC}" dt="2020-08-25T19:02:01.900" v="344" actId="167"/>
          <ac:cxnSpMkLst>
            <pc:docMk/>
            <pc:sldMk cId="2526377105" sldId="314"/>
            <ac:cxnSpMk id="19" creationId="{7880FB9F-7841-482A-8CF3-CF8EA78D6739}"/>
          </ac:cxnSpMkLst>
        </pc:cxnChg>
      </pc:sldChg>
      <pc:sldChg chg="add del ord">
        <pc:chgData name="Moore, Jacob Preston" userId="fdd3fd0f-c483-48c9-988d-7deb216763fd" providerId="ADAL" clId="{1DEC9EA4-08C1-4B16-BA96-BA475B1550BC}" dt="2020-08-25T18:57:06.457" v="94" actId="2696"/>
        <pc:sldMkLst>
          <pc:docMk/>
          <pc:sldMk cId="3254735146" sldId="315"/>
        </pc:sldMkLst>
      </pc:sldChg>
      <pc:sldChg chg="addSp delSp modSp add ord delAnim modAnim">
        <pc:chgData name="Moore, Jacob Preston" userId="fdd3fd0f-c483-48c9-988d-7deb216763fd" providerId="ADAL" clId="{1DEC9EA4-08C1-4B16-BA96-BA475B1550BC}" dt="2020-08-25T19:32:15.198" v="986"/>
        <pc:sldMkLst>
          <pc:docMk/>
          <pc:sldMk cId="3487902066" sldId="316"/>
        </pc:sldMkLst>
        <pc:spChg chg="mod">
          <ac:chgData name="Moore, Jacob Preston" userId="fdd3fd0f-c483-48c9-988d-7deb216763fd" providerId="ADAL" clId="{1DEC9EA4-08C1-4B16-BA96-BA475B1550BC}" dt="2020-08-25T19:30:44.447" v="977" actId="1076"/>
          <ac:spMkLst>
            <pc:docMk/>
            <pc:sldMk cId="3487902066" sldId="316"/>
            <ac:spMk id="3" creationId="{00000000-0000-0000-0000-000000000000}"/>
          </ac:spMkLst>
        </pc:spChg>
        <pc:spChg chg="add mod ord">
          <ac:chgData name="Moore, Jacob Preston" userId="fdd3fd0f-c483-48c9-988d-7deb216763fd" providerId="ADAL" clId="{1DEC9EA4-08C1-4B16-BA96-BA475B1550BC}" dt="2020-08-25T19:30:29.551" v="975" actId="167"/>
          <ac:spMkLst>
            <pc:docMk/>
            <pc:sldMk cId="3487902066" sldId="316"/>
            <ac:spMk id="20" creationId="{D25E50D0-F4C4-499B-8BE6-C949ECC68708}"/>
          </ac:spMkLst>
        </pc:spChg>
        <pc:spChg chg="add mod">
          <ac:chgData name="Moore, Jacob Preston" userId="fdd3fd0f-c483-48c9-988d-7deb216763fd" providerId="ADAL" clId="{1DEC9EA4-08C1-4B16-BA96-BA475B1550BC}" dt="2020-08-25T19:27:26.617" v="913" actId="1076"/>
          <ac:spMkLst>
            <pc:docMk/>
            <pc:sldMk cId="3487902066" sldId="316"/>
            <ac:spMk id="25" creationId="{A5AF2CE2-9FFA-471E-A868-626D5AE5C305}"/>
          </ac:spMkLst>
        </pc:spChg>
        <pc:spChg chg="add mod ord">
          <ac:chgData name="Moore, Jacob Preston" userId="fdd3fd0f-c483-48c9-988d-7deb216763fd" providerId="ADAL" clId="{1DEC9EA4-08C1-4B16-BA96-BA475B1550BC}" dt="2020-08-25T19:30:29.551" v="975" actId="167"/>
          <ac:spMkLst>
            <pc:docMk/>
            <pc:sldMk cId="3487902066" sldId="316"/>
            <ac:spMk id="36" creationId="{E69B201F-BDC7-4DC5-A995-98ED4CD2EAFF}"/>
          </ac:spMkLst>
        </pc:spChg>
        <pc:grpChg chg="del">
          <ac:chgData name="Moore, Jacob Preston" userId="fdd3fd0f-c483-48c9-988d-7deb216763fd" providerId="ADAL" clId="{1DEC9EA4-08C1-4B16-BA96-BA475B1550BC}" dt="2020-08-25T19:03:40.101" v="371" actId="478"/>
          <ac:grpSpMkLst>
            <pc:docMk/>
            <pc:sldMk cId="3487902066" sldId="316"/>
            <ac:grpSpMk id="14" creationId="{00000000-0000-0000-0000-000000000000}"/>
          </ac:grpSpMkLst>
        </pc:grpChg>
        <pc:grpChg chg="del">
          <ac:chgData name="Moore, Jacob Preston" userId="fdd3fd0f-c483-48c9-988d-7deb216763fd" providerId="ADAL" clId="{1DEC9EA4-08C1-4B16-BA96-BA475B1550BC}" dt="2020-08-25T19:03:40.101" v="371" actId="478"/>
          <ac:grpSpMkLst>
            <pc:docMk/>
            <pc:sldMk cId="3487902066" sldId="316"/>
            <ac:grpSpMk id="15" creationId="{00000000-0000-0000-0000-000000000000}"/>
          </ac:grpSpMkLst>
        </pc:grpChg>
        <pc:grpChg chg="del">
          <ac:chgData name="Moore, Jacob Preston" userId="fdd3fd0f-c483-48c9-988d-7deb216763fd" providerId="ADAL" clId="{1DEC9EA4-08C1-4B16-BA96-BA475B1550BC}" dt="2020-08-25T19:03:40.101" v="371" actId="478"/>
          <ac:grpSpMkLst>
            <pc:docMk/>
            <pc:sldMk cId="3487902066" sldId="316"/>
            <ac:grpSpMk id="16" creationId="{00000000-0000-0000-0000-000000000000}"/>
          </ac:grpSpMkLst>
        </pc:grpChg>
        <pc:grpChg chg="del">
          <ac:chgData name="Moore, Jacob Preston" userId="fdd3fd0f-c483-48c9-988d-7deb216763fd" providerId="ADAL" clId="{1DEC9EA4-08C1-4B16-BA96-BA475B1550BC}" dt="2020-08-25T19:03:40.101" v="371" actId="478"/>
          <ac:grpSpMkLst>
            <pc:docMk/>
            <pc:sldMk cId="3487902066" sldId="316"/>
            <ac:grpSpMk id="21" creationId="{00000000-0000-0000-0000-000000000000}"/>
          </ac:grpSpMkLst>
        </pc:grpChg>
        <pc:grpChg chg="add mod">
          <ac:chgData name="Moore, Jacob Preston" userId="fdd3fd0f-c483-48c9-988d-7deb216763fd" providerId="ADAL" clId="{1DEC9EA4-08C1-4B16-BA96-BA475B1550BC}" dt="2020-08-25T19:29:26.555" v="937" actId="1035"/>
          <ac:grpSpMkLst>
            <pc:docMk/>
            <pc:sldMk cId="3487902066" sldId="316"/>
            <ac:grpSpMk id="27" creationId="{3F50AD68-1623-435E-A53D-B149EE97A4EC}"/>
          </ac:grpSpMkLst>
        </pc:grpChg>
        <pc:grpChg chg="add mod">
          <ac:chgData name="Moore, Jacob Preston" userId="fdd3fd0f-c483-48c9-988d-7deb216763fd" providerId="ADAL" clId="{1DEC9EA4-08C1-4B16-BA96-BA475B1550BC}" dt="2020-08-25T19:29:26.555" v="937" actId="1035"/>
          <ac:grpSpMkLst>
            <pc:docMk/>
            <pc:sldMk cId="3487902066" sldId="316"/>
            <ac:grpSpMk id="30" creationId="{0418966F-9644-41D4-8481-057E3AF4EB26}"/>
          </ac:grpSpMkLst>
        </pc:grpChg>
        <pc:grpChg chg="add mod">
          <ac:chgData name="Moore, Jacob Preston" userId="fdd3fd0f-c483-48c9-988d-7deb216763fd" providerId="ADAL" clId="{1DEC9EA4-08C1-4B16-BA96-BA475B1550BC}" dt="2020-08-25T19:29:26.555" v="937" actId="1035"/>
          <ac:grpSpMkLst>
            <pc:docMk/>
            <pc:sldMk cId="3487902066" sldId="316"/>
            <ac:grpSpMk id="33" creationId="{D6F21B81-B6F7-4139-AFED-10C127CB269D}"/>
          </ac:grpSpMkLst>
        </pc:grpChg>
        <pc:picChg chg="add mod">
          <ac:chgData name="Moore, Jacob Preston" userId="fdd3fd0f-c483-48c9-988d-7deb216763fd" providerId="ADAL" clId="{1DEC9EA4-08C1-4B16-BA96-BA475B1550BC}" dt="2020-08-25T19:29:26.555" v="937" actId="1035"/>
          <ac:picMkLst>
            <pc:docMk/>
            <pc:sldMk cId="3487902066" sldId="316"/>
            <ac:picMk id="24" creationId="{1C37D6A9-D470-4956-B295-9EC1805C809F}"/>
          </ac:picMkLst>
        </pc:picChg>
        <pc:cxnChg chg="del">
          <ac:chgData name="Moore, Jacob Preston" userId="fdd3fd0f-c483-48c9-988d-7deb216763fd" providerId="ADAL" clId="{1DEC9EA4-08C1-4B16-BA96-BA475B1550BC}" dt="2020-08-25T19:03:40.101" v="371" actId="478"/>
          <ac:cxnSpMkLst>
            <pc:docMk/>
            <pc:sldMk cId="3487902066" sldId="316"/>
            <ac:cxnSpMk id="19" creationId="{00000000-0000-0000-0000-000000000000}"/>
          </ac:cxnSpMkLst>
        </pc:cxnChg>
        <pc:cxnChg chg="add mod">
          <ac:chgData name="Moore, Jacob Preston" userId="fdd3fd0f-c483-48c9-988d-7deb216763fd" providerId="ADAL" clId="{1DEC9EA4-08C1-4B16-BA96-BA475B1550BC}" dt="2020-08-25T19:29:26.555" v="937" actId="1035"/>
          <ac:cxnSpMkLst>
            <pc:docMk/>
            <pc:sldMk cId="3487902066" sldId="316"/>
            <ac:cxnSpMk id="26" creationId="{25F171C1-2267-4855-8779-C5F036D5E865}"/>
          </ac:cxnSpMkLst>
        </pc:cxnChg>
      </pc:sldChg>
      <pc:sldChg chg="addSp modSp add modAnim">
        <pc:chgData name="Moore, Jacob Preston" userId="fdd3fd0f-c483-48c9-988d-7deb216763fd" providerId="ADAL" clId="{1DEC9EA4-08C1-4B16-BA96-BA475B1550BC}" dt="2020-08-25T19:35:01.629" v="995"/>
        <pc:sldMkLst>
          <pc:docMk/>
          <pc:sldMk cId="3126351524" sldId="317"/>
        </pc:sldMkLst>
        <pc:spChg chg="mod">
          <ac:chgData name="Moore, Jacob Preston" userId="fdd3fd0f-c483-48c9-988d-7deb216763fd" providerId="ADAL" clId="{1DEC9EA4-08C1-4B16-BA96-BA475B1550BC}" dt="2020-08-25T18:57:56.701" v="96"/>
          <ac:spMkLst>
            <pc:docMk/>
            <pc:sldMk cId="3126351524" sldId="317"/>
            <ac:spMk id="2" creationId="{0172D5DD-AC27-431E-9CD6-5ABD0C745431}"/>
          </ac:spMkLst>
        </pc:spChg>
        <pc:spChg chg="mod">
          <ac:chgData name="Moore, Jacob Preston" userId="fdd3fd0f-c483-48c9-988d-7deb216763fd" providerId="ADAL" clId="{1DEC9EA4-08C1-4B16-BA96-BA475B1550BC}" dt="2020-08-25T19:16:32.519" v="903" actId="20577"/>
          <ac:spMkLst>
            <pc:docMk/>
            <pc:sldMk cId="3126351524" sldId="317"/>
            <ac:spMk id="3" creationId="{7CFE98EA-712C-46CB-9E19-0BCB1097C38D}"/>
          </ac:spMkLst>
        </pc:spChg>
        <pc:picChg chg="add mod">
          <ac:chgData name="Moore, Jacob Preston" userId="fdd3fd0f-c483-48c9-988d-7deb216763fd" providerId="ADAL" clId="{1DEC9EA4-08C1-4B16-BA96-BA475B1550BC}" dt="2020-08-25T19:14:46.843" v="864" actId="1076"/>
          <ac:picMkLst>
            <pc:docMk/>
            <pc:sldMk cId="3126351524" sldId="317"/>
            <ac:picMk id="5" creationId="{8C5FB074-8CF3-4C85-9CB7-CB599DC8530F}"/>
          </ac:picMkLst>
        </pc:picChg>
        <pc:cxnChg chg="add mod">
          <ac:chgData name="Moore, Jacob Preston" userId="fdd3fd0f-c483-48c9-988d-7deb216763fd" providerId="ADAL" clId="{1DEC9EA4-08C1-4B16-BA96-BA475B1550BC}" dt="2020-08-25T19:15:16.580" v="868" actId="14100"/>
          <ac:cxnSpMkLst>
            <pc:docMk/>
            <pc:sldMk cId="3126351524" sldId="317"/>
            <ac:cxnSpMk id="6" creationId="{D143839C-4551-42EE-B21B-6ADA0D096DD5}"/>
          </ac:cxnSpMkLst>
        </pc:cxnChg>
        <pc:cxnChg chg="add mod">
          <ac:chgData name="Moore, Jacob Preston" userId="fdd3fd0f-c483-48c9-988d-7deb216763fd" providerId="ADAL" clId="{1DEC9EA4-08C1-4B16-BA96-BA475B1550BC}" dt="2020-08-25T19:15:27.001" v="870" actId="1076"/>
          <ac:cxnSpMkLst>
            <pc:docMk/>
            <pc:sldMk cId="3126351524" sldId="317"/>
            <ac:cxnSpMk id="9" creationId="{993E3210-AB27-4632-9F9B-D3151AB2E2D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of Transmissibility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Transmissibility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principle of transmissibility states that the point of application of a force can be moved anywhere along its </a:t>
            </a:r>
            <a:r>
              <a:rPr lang="en-US" b="1" dirty="0"/>
              <a:t>line of action </a:t>
            </a:r>
            <a:r>
              <a:rPr lang="en-US" dirty="0"/>
              <a:t>without changing the impact of the force on the 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0F50FB-6499-4AD0-B6D5-7ECD59CEC60E}"/>
              </a:ext>
            </a:extLst>
          </p:cNvPr>
          <p:cNvCxnSpPr/>
          <p:nvPr/>
        </p:nvCxnSpPr>
        <p:spPr>
          <a:xfrm flipV="1">
            <a:off x="1752600" y="4457700"/>
            <a:ext cx="6172200" cy="16002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49332E-252C-4031-965B-C34228A400D1}"/>
              </a:ext>
            </a:extLst>
          </p:cNvPr>
          <p:cNvCxnSpPr/>
          <p:nvPr/>
        </p:nvCxnSpPr>
        <p:spPr>
          <a:xfrm flipV="1">
            <a:off x="3429000" y="5162550"/>
            <a:ext cx="1828800" cy="4628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32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085975" y="4895850"/>
            <a:ext cx="5486400" cy="1322070"/>
            <a:chOff x="2209800" y="4895850"/>
            <a:chExt cx="5486400" cy="1322070"/>
          </a:xfrm>
        </p:grpSpPr>
        <p:sp>
          <p:nvSpPr>
            <p:cNvPr id="8" name="Rectangle 7"/>
            <p:cNvSpPr/>
            <p:nvPr/>
          </p:nvSpPr>
          <p:spPr>
            <a:xfrm flipV="1">
              <a:off x="3921940" y="4953000"/>
              <a:ext cx="3429000" cy="20479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209800" y="4895850"/>
              <a:ext cx="3429000" cy="8001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346960" y="5486400"/>
              <a:ext cx="731520" cy="731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800600" y="5486400"/>
              <a:ext cx="731520" cy="731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303043" y="4917622"/>
              <a:ext cx="393157" cy="26432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80FB9F-7841-482A-8CF3-CF8EA78D6739}"/>
              </a:ext>
            </a:extLst>
          </p:cNvPr>
          <p:cNvCxnSpPr>
            <a:cxnSpLocks/>
          </p:cNvCxnSpPr>
          <p:nvPr/>
        </p:nvCxnSpPr>
        <p:spPr>
          <a:xfrm flipV="1">
            <a:off x="180975" y="5047639"/>
            <a:ext cx="8915400" cy="1166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Transmissibility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599"/>
          </a:xfrm>
        </p:spPr>
        <p:txBody>
          <a:bodyPr>
            <a:normAutofit fontScale="92500"/>
          </a:bodyPr>
          <a:lstStyle/>
          <a:p>
            <a:r>
              <a:rPr lang="en-US" dirty="0"/>
              <a:t>As an example, a person pushing a cart with a 100-pound force will cause the same result as a person pulling the cart with a 100-pound force.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496175" y="4583668"/>
            <a:ext cx="1143000" cy="471728"/>
            <a:chOff x="7620000" y="4583668"/>
            <a:chExt cx="1143000" cy="471728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7620000" y="5049782"/>
              <a:ext cx="1143000" cy="561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728857" y="4583668"/>
              <a:ext cx="851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100 lbs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66775" y="4572000"/>
            <a:ext cx="1143000" cy="500303"/>
            <a:chOff x="7620000" y="4583668"/>
            <a:chExt cx="1143000" cy="500303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7620000" y="5078357"/>
              <a:ext cx="1143000" cy="561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728857" y="4583668"/>
              <a:ext cx="851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100 lbs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37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25E50D0-F4C4-499B-8BE6-C949ECC68708}"/>
              </a:ext>
            </a:extLst>
          </p:cNvPr>
          <p:cNvSpPr/>
          <p:nvPr/>
        </p:nvSpPr>
        <p:spPr>
          <a:xfrm flipH="1">
            <a:off x="6172200" y="519952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9B201F-BDC7-4DC5-A995-98ED4CD2EAFF}"/>
              </a:ext>
            </a:extLst>
          </p:cNvPr>
          <p:cNvSpPr/>
          <p:nvPr/>
        </p:nvSpPr>
        <p:spPr>
          <a:xfrm flipH="1">
            <a:off x="7391400" y="5227193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Transmissibility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495800" cy="4267199"/>
          </a:xfrm>
        </p:spPr>
        <p:txBody>
          <a:bodyPr>
            <a:normAutofit/>
          </a:bodyPr>
          <a:lstStyle/>
          <a:p>
            <a:r>
              <a:rPr lang="en-US" dirty="0"/>
              <a:t>When forces of the same magnitude and direction </a:t>
            </a:r>
            <a:r>
              <a:rPr lang="en-US" b="1" dirty="0"/>
              <a:t>do not share the same line of action</a:t>
            </a:r>
            <a:r>
              <a:rPr lang="en-US" dirty="0"/>
              <a:t>, they will </a:t>
            </a:r>
            <a:r>
              <a:rPr lang="en-US" b="1" dirty="0"/>
              <a:t>always produce dissimilar results</a:t>
            </a:r>
            <a:r>
              <a:rPr lang="en-US" dirty="0"/>
              <a:t>, and they are not interchangeable.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pic>
        <p:nvPicPr>
          <p:cNvPr id="24" name="Picture 2" descr="http://sweetclipart.com/multisite/sweetclipart/files/refrigerator_outline.png">
            <a:extLst>
              <a:ext uri="{FF2B5EF4-FFF2-40B4-BE49-F238E27FC236}">
                <a16:creationId xmlns:a16="http://schemas.microsoft.com/office/drawing/2014/main" id="{1C37D6A9-D470-4956-B295-9EC1805C8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4575"/>
            <a:ext cx="1535633" cy="297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5AF2CE2-9FFA-471E-A868-626D5AE5C305}"/>
              </a:ext>
            </a:extLst>
          </p:cNvPr>
          <p:cNvSpPr/>
          <p:nvPr/>
        </p:nvSpPr>
        <p:spPr>
          <a:xfrm>
            <a:off x="5076825" y="5341443"/>
            <a:ext cx="3581400" cy="651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F171C1-2267-4855-8779-C5F036D5E865}"/>
              </a:ext>
            </a:extLst>
          </p:cNvPr>
          <p:cNvCxnSpPr>
            <a:cxnSpLocks/>
          </p:cNvCxnSpPr>
          <p:nvPr/>
        </p:nvCxnSpPr>
        <p:spPr>
          <a:xfrm>
            <a:off x="5715000" y="4536043"/>
            <a:ext cx="243840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50AD68-1623-435E-A53D-B149EE97A4EC}"/>
              </a:ext>
            </a:extLst>
          </p:cNvPr>
          <p:cNvGrpSpPr/>
          <p:nvPr/>
        </p:nvGrpSpPr>
        <p:grpSpPr>
          <a:xfrm>
            <a:off x="4953000" y="4064315"/>
            <a:ext cx="1143000" cy="471728"/>
            <a:chOff x="7620000" y="4583668"/>
            <a:chExt cx="1143000" cy="47172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8EF35BE-15E4-44A7-A93D-B7A8761DAA0C}"/>
                </a:ext>
              </a:extLst>
            </p:cNvPr>
            <p:cNvCxnSpPr/>
            <p:nvPr/>
          </p:nvCxnSpPr>
          <p:spPr>
            <a:xfrm flipV="1">
              <a:off x="7620000" y="5049782"/>
              <a:ext cx="1143000" cy="561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42CA76-3B8B-4249-8C02-82A0077DF4A3}"/>
                </a:ext>
              </a:extLst>
            </p:cNvPr>
            <p:cNvSpPr txBox="1"/>
            <p:nvPr/>
          </p:nvSpPr>
          <p:spPr>
            <a:xfrm>
              <a:off x="7728857" y="4583668"/>
              <a:ext cx="851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100 lbs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18966F-9644-41D4-8481-057E3AF4EB26}"/>
              </a:ext>
            </a:extLst>
          </p:cNvPr>
          <p:cNvGrpSpPr/>
          <p:nvPr/>
        </p:nvGrpSpPr>
        <p:grpSpPr>
          <a:xfrm>
            <a:off x="7641158" y="4013219"/>
            <a:ext cx="1143000" cy="526735"/>
            <a:chOff x="7620000" y="4583668"/>
            <a:chExt cx="1143000" cy="471728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5B97619-2084-4447-B1B9-F8A317096C16}"/>
                </a:ext>
              </a:extLst>
            </p:cNvPr>
            <p:cNvCxnSpPr/>
            <p:nvPr/>
          </p:nvCxnSpPr>
          <p:spPr>
            <a:xfrm flipV="1">
              <a:off x="7620000" y="5049782"/>
              <a:ext cx="1143000" cy="561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3BA4BC-5B1E-4AAE-B4A1-BD8F06EEB9A6}"/>
                </a:ext>
              </a:extLst>
            </p:cNvPr>
            <p:cNvSpPr txBox="1"/>
            <p:nvPr/>
          </p:nvSpPr>
          <p:spPr>
            <a:xfrm>
              <a:off x="7728857" y="4583668"/>
              <a:ext cx="851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100 lbs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6F21B81-B6F7-4139-AFED-10C127CB269D}"/>
              </a:ext>
            </a:extLst>
          </p:cNvPr>
          <p:cNvGrpSpPr/>
          <p:nvPr/>
        </p:nvGrpSpPr>
        <p:grpSpPr>
          <a:xfrm>
            <a:off x="4957987" y="2429653"/>
            <a:ext cx="1143000" cy="526735"/>
            <a:chOff x="7620000" y="4583668"/>
            <a:chExt cx="1143000" cy="471728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2762816-418F-4079-BD08-F106882643E6}"/>
                </a:ext>
              </a:extLst>
            </p:cNvPr>
            <p:cNvCxnSpPr/>
            <p:nvPr/>
          </p:nvCxnSpPr>
          <p:spPr>
            <a:xfrm flipV="1">
              <a:off x="7620000" y="5049782"/>
              <a:ext cx="1143000" cy="561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6978C4-9DA8-47EA-BFDC-EFA8AF3EB49A}"/>
                </a:ext>
              </a:extLst>
            </p:cNvPr>
            <p:cNvSpPr txBox="1"/>
            <p:nvPr/>
          </p:nvSpPr>
          <p:spPr>
            <a:xfrm>
              <a:off x="7728857" y="4583668"/>
              <a:ext cx="851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100 lbs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790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6" grpId="0" animBg="1"/>
      <p:bldP spid="3" grpId="0" uiExpand="1" build="p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D5DD-AC27-431E-9CD6-5ABD0C74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Transmissibility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98EA-712C-46CB-9E19-0BCB1097C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important note with the principle of transmissibility, is that it is only relevant for </a:t>
            </a:r>
            <a:r>
              <a:rPr lang="en-US" b="1" dirty="0"/>
              <a:t>external forces</a:t>
            </a:r>
            <a:r>
              <a:rPr lang="en-US" dirty="0"/>
              <a:t> and </a:t>
            </a:r>
            <a:r>
              <a:rPr lang="en-US" b="1" dirty="0"/>
              <a:t>net accelerations</a:t>
            </a:r>
            <a:r>
              <a:rPr lang="en-US" dirty="0"/>
              <a:t>.</a:t>
            </a:r>
          </a:p>
          <a:p>
            <a:r>
              <a:rPr lang="en-US" dirty="0"/>
              <a:t>If we are looking at </a:t>
            </a:r>
            <a:r>
              <a:rPr lang="en-US" b="1" dirty="0"/>
              <a:t>internal forces </a:t>
            </a:r>
            <a:r>
              <a:rPr lang="en-US" dirty="0"/>
              <a:t>or </a:t>
            </a:r>
            <a:r>
              <a:rPr lang="en-US" b="1" dirty="0"/>
              <a:t>stresses</a:t>
            </a:r>
            <a:r>
              <a:rPr lang="en-US" dirty="0"/>
              <a:t>, then the principle of transmissibility should not be applied.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FD369-CD6A-4AF1-9751-56658494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BMW touring by tormaroe">
            <a:extLst>
              <a:ext uri="{FF2B5EF4-FFF2-40B4-BE49-F238E27FC236}">
                <a16:creationId xmlns:a16="http://schemas.microsoft.com/office/drawing/2014/main" id="{8C5FB074-8CF3-4C85-9CB7-CB599DC85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029200"/>
            <a:ext cx="338801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43839C-4551-42EE-B21B-6ADA0D096DD5}"/>
              </a:ext>
            </a:extLst>
          </p:cNvPr>
          <p:cNvCxnSpPr>
            <a:cxnSpLocks/>
          </p:cNvCxnSpPr>
          <p:nvPr/>
        </p:nvCxnSpPr>
        <p:spPr>
          <a:xfrm flipH="1">
            <a:off x="6359813" y="5715000"/>
            <a:ext cx="156498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3E3210-AB27-4632-9F9B-D3151AB2E2D2}"/>
              </a:ext>
            </a:extLst>
          </p:cNvPr>
          <p:cNvCxnSpPr>
            <a:cxnSpLocks/>
          </p:cNvCxnSpPr>
          <p:nvPr/>
        </p:nvCxnSpPr>
        <p:spPr>
          <a:xfrm flipH="1">
            <a:off x="1371600" y="5724525"/>
            <a:ext cx="156498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35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EB1464-66D1-425A-BBB5-7A9312BBE9C4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90d05cb5-950f-4f68-bc2c-e17794455b92"/>
    <ds:schemaRef ds:uri="b4eab9fa-dbb0-4082-8491-8bd54207a26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190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MA_Template</vt:lpstr>
      <vt:lpstr>Principle of Transmissibility</vt:lpstr>
      <vt:lpstr>Principle of Transmissibility</vt:lpstr>
      <vt:lpstr>Principle of Transmissibility</vt:lpstr>
      <vt:lpstr>Principle of Transmissibility</vt:lpstr>
      <vt:lpstr>Principle of Transmissibility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</cp:revision>
  <dcterms:created xsi:type="dcterms:W3CDTF">2020-08-21T15:23:22Z</dcterms:created>
  <dcterms:modified xsi:type="dcterms:W3CDTF">2020-08-25T19:35:08Z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