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sldIdLst>
    <p:sldId id="256" r:id="rId5"/>
    <p:sldId id="314" r:id="rId6"/>
    <p:sldId id="315" r:id="rId7"/>
    <p:sldId id="318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F24A5-0EF9-4C2C-B175-D4F606EC363A}" v="62" dt="2020-09-01T20:35:48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custSel addSld delSld modSld">
      <pc:chgData name="Moore, Jacob Preston" userId="fdd3fd0f-c483-48c9-988d-7deb216763fd" providerId="ADAL" clId="{1DEC9EA4-08C1-4B16-BA96-BA475B1550BC}" dt="2020-08-25T19:52:50.510" v="635"/>
      <pc:docMkLst>
        <pc:docMk/>
      </pc:docMkLst>
      <pc:sldChg chg="modSp">
        <pc:chgData name="Moore, Jacob Preston" userId="fdd3fd0f-c483-48c9-988d-7deb216763fd" providerId="ADAL" clId="{1DEC9EA4-08C1-4B16-BA96-BA475B1550BC}" dt="2020-08-25T19:36:56.567" v="29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5T19:36:56.567" v="29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1DEC9EA4-08C1-4B16-BA96-BA475B1550BC}" dt="2020-08-25T19:36:48.600" v="0" actId="2696"/>
        <pc:sldMkLst>
          <pc:docMk/>
          <pc:sldMk cId="873321717" sldId="304"/>
        </pc:sldMkLst>
      </pc:sldChg>
      <pc:sldChg chg="del">
        <pc:chgData name="Moore, Jacob Preston" userId="fdd3fd0f-c483-48c9-988d-7deb216763fd" providerId="ADAL" clId="{1DEC9EA4-08C1-4B16-BA96-BA475B1550BC}" dt="2020-08-25T19:36:48.614" v="1" actId="2696"/>
        <pc:sldMkLst>
          <pc:docMk/>
          <pc:sldMk cId="2526377105" sldId="314"/>
        </pc:sldMkLst>
      </pc:sldChg>
      <pc:sldChg chg="modSp add modAnim">
        <pc:chgData name="Moore, Jacob Preston" userId="fdd3fd0f-c483-48c9-988d-7deb216763fd" providerId="ADAL" clId="{1DEC9EA4-08C1-4B16-BA96-BA475B1550BC}" dt="2020-08-25T19:40:42.509" v="90" actId="113"/>
        <pc:sldMkLst>
          <pc:docMk/>
          <pc:sldMk cId="3576391048" sldId="314"/>
        </pc:sldMkLst>
        <pc:spChg chg="mod">
          <ac:chgData name="Moore, Jacob Preston" userId="fdd3fd0f-c483-48c9-988d-7deb216763fd" providerId="ADAL" clId="{1DEC9EA4-08C1-4B16-BA96-BA475B1550BC}" dt="2020-08-25T19:40:42.509" v="90" actId="113"/>
          <ac:spMkLst>
            <pc:docMk/>
            <pc:sldMk cId="3576391048" sldId="314"/>
            <ac:spMk id="3" creationId="{00000000-0000-0000-0000-000000000000}"/>
          </ac:spMkLst>
        </pc:spChg>
        <pc:cxnChg chg="mod">
          <ac:chgData name="Moore, Jacob Preston" userId="fdd3fd0f-c483-48c9-988d-7deb216763fd" providerId="ADAL" clId="{1DEC9EA4-08C1-4B16-BA96-BA475B1550BC}" dt="2020-08-25T19:38:15.629" v="43" actId="1036"/>
          <ac:cxnSpMkLst>
            <pc:docMk/>
            <pc:sldMk cId="3576391048" sldId="314"/>
            <ac:cxnSpMk id="6" creationId="{00000000-0000-0000-0000-000000000000}"/>
          </ac:cxnSpMkLst>
        </pc:cxnChg>
        <pc:cxnChg chg="mod">
          <ac:chgData name="Moore, Jacob Preston" userId="fdd3fd0f-c483-48c9-988d-7deb216763fd" providerId="ADAL" clId="{1DEC9EA4-08C1-4B16-BA96-BA475B1550BC}" dt="2020-08-25T19:38:15.629" v="43" actId="1036"/>
          <ac:cxnSpMkLst>
            <pc:docMk/>
            <pc:sldMk cId="3576391048" sldId="314"/>
            <ac:cxnSpMk id="8" creationId="{00000000-0000-0000-0000-000000000000}"/>
          </ac:cxnSpMkLst>
        </pc:cxnChg>
      </pc:sldChg>
      <pc:sldChg chg="add">
        <pc:chgData name="Moore, Jacob Preston" userId="fdd3fd0f-c483-48c9-988d-7deb216763fd" providerId="ADAL" clId="{1DEC9EA4-08C1-4B16-BA96-BA475B1550BC}" dt="2020-08-25T19:37:33.150" v="30"/>
        <pc:sldMkLst>
          <pc:docMk/>
          <pc:sldMk cId="3512537184" sldId="315"/>
        </pc:sldMkLst>
      </pc:sldChg>
      <pc:sldChg chg="del">
        <pc:chgData name="Moore, Jacob Preston" userId="fdd3fd0f-c483-48c9-988d-7deb216763fd" providerId="ADAL" clId="{1DEC9EA4-08C1-4B16-BA96-BA475B1550BC}" dt="2020-08-25T19:36:48.629" v="2" actId="2696"/>
        <pc:sldMkLst>
          <pc:docMk/>
          <pc:sldMk cId="3487902066" sldId="316"/>
        </pc:sldMkLst>
      </pc:sldChg>
      <pc:sldChg chg="modSp add del">
        <pc:chgData name="Moore, Jacob Preston" userId="fdd3fd0f-c483-48c9-988d-7deb216763fd" providerId="ADAL" clId="{1DEC9EA4-08C1-4B16-BA96-BA475B1550BC}" dt="2020-08-25T19:44:47.862" v="502" actId="2696"/>
        <pc:sldMkLst>
          <pc:docMk/>
          <pc:sldMk cId="4007852437" sldId="316"/>
        </pc:sldMkLst>
        <pc:spChg chg="mod">
          <ac:chgData name="Moore, Jacob Preston" userId="fdd3fd0f-c483-48c9-988d-7deb216763fd" providerId="ADAL" clId="{1DEC9EA4-08C1-4B16-BA96-BA475B1550BC}" dt="2020-08-25T19:39:49.589" v="44" actId="20577"/>
          <ac:spMkLst>
            <pc:docMk/>
            <pc:sldMk cId="4007852437" sldId="316"/>
            <ac:spMk id="2" creationId="{00000000-0000-0000-0000-000000000000}"/>
          </ac:spMkLst>
        </pc:spChg>
      </pc:sldChg>
      <pc:sldChg chg="add del">
        <pc:chgData name="Moore, Jacob Preston" userId="fdd3fd0f-c483-48c9-988d-7deb216763fd" providerId="ADAL" clId="{1DEC9EA4-08C1-4B16-BA96-BA475B1550BC}" dt="2020-08-25T19:45:35.548" v="628" actId="2696"/>
        <pc:sldMkLst>
          <pc:docMk/>
          <pc:sldMk cId="1088266268" sldId="317"/>
        </pc:sldMkLst>
      </pc:sldChg>
      <pc:sldChg chg="del">
        <pc:chgData name="Moore, Jacob Preston" userId="fdd3fd0f-c483-48c9-988d-7deb216763fd" providerId="ADAL" clId="{1DEC9EA4-08C1-4B16-BA96-BA475B1550BC}" dt="2020-08-25T19:36:48.636" v="3" actId="2696"/>
        <pc:sldMkLst>
          <pc:docMk/>
          <pc:sldMk cId="3126351524" sldId="317"/>
        </pc:sldMkLst>
      </pc:sldChg>
      <pc:sldChg chg="addSp modSp add modAnim">
        <pc:chgData name="Moore, Jacob Preston" userId="fdd3fd0f-c483-48c9-988d-7deb216763fd" providerId="ADAL" clId="{1DEC9EA4-08C1-4B16-BA96-BA475B1550BC}" dt="2020-08-25T19:52:50.510" v="635"/>
        <pc:sldMkLst>
          <pc:docMk/>
          <pc:sldMk cId="3839667972" sldId="318"/>
        </pc:sldMkLst>
        <pc:spChg chg="mod">
          <ac:chgData name="Moore, Jacob Preston" userId="fdd3fd0f-c483-48c9-988d-7deb216763fd" providerId="ADAL" clId="{1DEC9EA4-08C1-4B16-BA96-BA475B1550BC}" dt="2020-08-25T19:42:08.211" v="173" actId="20577"/>
          <ac:spMkLst>
            <pc:docMk/>
            <pc:sldMk cId="3839667972" sldId="318"/>
            <ac:spMk id="2" creationId="{175F267F-3EEA-41E2-AE1D-74B0D77AF38B}"/>
          </ac:spMkLst>
        </pc:spChg>
        <pc:spChg chg="mod">
          <ac:chgData name="Moore, Jacob Preston" userId="fdd3fd0f-c483-48c9-988d-7deb216763fd" providerId="ADAL" clId="{1DEC9EA4-08C1-4B16-BA96-BA475B1550BC}" dt="2020-08-25T19:45:53.836" v="632" actId="113"/>
          <ac:spMkLst>
            <pc:docMk/>
            <pc:sldMk cId="3839667972" sldId="318"/>
            <ac:spMk id="3" creationId="{E91D5B2D-26C3-4553-A482-5175606AECB4}"/>
          </ac:spMkLst>
        </pc:spChg>
        <pc:picChg chg="add">
          <ac:chgData name="Moore, Jacob Preston" userId="fdd3fd0f-c483-48c9-988d-7deb216763fd" providerId="ADAL" clId="{1DEC9EA4-08C1-4B16-BA96-BA475B1550BC}" dt="2020-08-25T19:42:20.403" v="175"/>
          <ac:picMkLst>
            <pc:docMk/>
            <pc:sldMk cId="3839667972" sldId="318"/>
            <ac:picMk id="5" creationId="{E8E4E066-F318-4DF7-AA80-284FB0CD66F0}"/>
          </ac:picMkLst>
        </pc:picChg>
      </pc:sldChg>
    </pc:docChg>
  </pc:docChgLst>
  <pc:docChgLst>
    <pc:chgData name="Moore, Jacob Preston" userId="fdd3fd0f-c483-48c9-988d-7deb216763fd" providerId="ADAL" clId="{528F24A5-0EF9-4C2C-B175-D4F606EC363A}"/>
    <pc:docChg chg="modSld">
      <pc:chgData name="Moore, Jacob Preston" userId="fdd3fd0f-c483-48c9-988d-7deb216763fd" providerId="ADAL" clId="{528F24A5-0EF9-4C2C-B175-D4F606EC363A}" dt="2020-09-01T20:35:48.488" v="6" actId="20577"/>
      <pc:docMkLst>
        <pc:docMk/>
      </pc:docMkLst>
      <pc:sldChg chg="modSp">
        <pc:chgData name="Moore, Jacob Preston" userId="fdd3fd0f-c483-48c9-988d-7deb216763fd" providerId="ADAL" clId="{528F24A5-0EF9-4C2C-B175-D4F606EC363A}" dt="2020-09-01T20:34:30.249" v="3" actId="20577"/>
        <pc:sldMkLst>
          <pc:docMk/>
          <pc:sldMk cId="3576391048" sldId="314"/>
        </pc:sldMkLst>
        <pc:spChg chg="mod">
          <ac:chgData name="Moore, Jacob Preston" userId="fdd3fd0f-c483-48c9-988d-7deb216763fd" providerId="ADAL" clId="{528F24A5-0EF9-4C2C-B175-D4F606EC363A}" dt="2020-09-01T20:34:30.249" v="3" actId="20577"/>
          <ac:spMkLst>
            <pc:docMk/>
            <pc:sldMk cId="3576391048" sldId="314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528F24A5-0EF9-4C2C-B175-D4F606EC363A}" dt="2020-09-01T20:35:48.488" v="6" actId="20577"/>
        <pc:sldMkLst>
          <pc:docMk/>
          <pc:sldMk cId="3839667972" sldId="318"/>
        </pc:sldMkLst>
        <pc:spChg chg="mod">
          <ac:chgData name="Moore, Jacob Preston" userId="fdd3fd0f-c483-48c9-988d-7deb216763fd" providerId="ADAL" clId="{528F24A5-0EF9-4C2C-B175-D4F606EC363A}" dt="2020-09-01T20:35:48.488" v="6" actId="20577"/>
          <ac:spMkLst>
            <pc:docMk/>
            <pc:sldMk cId="3839667972" sldId="318"/>
            <ac:spMk id="3" creationId="{E91D5B2D-26C3-4553-A482-5175606AEC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Force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447800" y="4800600"/>
            <a:ext cx="67056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/>
              <a:t>A set of forces are </a:t>
            </a:r>
            <a:r>
              <a:rPr lang="en-US" b="1" dirty="0"/>
              <a:t>concurrent</a:t>
            </a:r>
            <a:r>
              <a:rPr lang="en-US" dirty="0"/>
              <a:t> if the </a:t>
            </a:r>
            <a:r>
              <a:rPr lang="en-US" b="1" dirty="0"/>
              <a:t>lines of action</a:t>
            </a:r>
            <a:r>
              <a:rPr lang="en-US" dirty="0"/>
              <a:t> of </a:t>
            </a:r>
            <a:r>
              <a:rPr lang="en-US" b="1" dirty="0"/>
              <a:t>all of the forces</a:t>
            </a:r>
            <a:r>
              <a:rPr lang="en-US" dirty="0"/>
              <a:t> all come together at </a:t>
            </a:r>
            <a:r>
              <a:rPr lang="en-US" b="1" dirty="0"/>
              <a:t>one point</a:t>
            </a:r>
            <a:r>
              <a:rPr lang="en-US" dirty="0"/>
              <a:t>.</a:t>
            </a:r>
          </a:p>
          <a:p>
            <a:r>
              <a:rPr lang="en-US" dirty="0"/>
              <a:t>The line of action of a force is simply the line the force vector is acting along.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5029202"/>
            <a:ext cx="2514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3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Forces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Concurrent Fo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5054600" cy="37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n-Concurrent For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676400"/>
            <a:ext cx="3784600" cy="43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267F-3EEA-41E2-AE1D-74B0D77A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Care if the Forces Are Concurrent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5B2D-26C3-4553-A482-5175606A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all the forces come together at a single location, then no force will exert a </a:t>
            </a:r>
            <a:r>
              <a:rPr lang="en-US" b="1" dirty="0"/>
              <a:t>moment </a:t>
            </a:r>
            <a:r>
              <a:rPr lang="en-US" dirty="0"/>
              <a:t>about that point.</a:t>
            </a:r>
          </a:p>
          <a:p>
            <a:r>
              <a:rPr lang="en-US" dirty="0"/>
              <a:t>If there are no moments to worry about, we can simplify the system analysis by treating the body as a </a:t>
            </a:r>
            <a:r>
              <a:rPr lang="en-US" b="1" dirty="0"/>
              <a:t>particle</a:t>
            </a:r>
            <a:r>
              <a:rPr lang="en-US" dirty="0"/>
              <a:t> at that point.</a:t>
            </a:r>
          </a:p>
          <a:p>
            <a:r>
              <a:rPr lang="en-US" dirty="0"/>
              <a:t>In particle analysis, we need to </a:t>
            </a:r>
            <a:r>
              <a:rPr lang="en-US" b="1" dirty="0"/>
              <a:t>balance the forces</a:t>
            </a:r>
            <a:r>
              <a:rPr lang="en-US" dirty="0"/>
              <a:t>, but we don’t need to worry about </a:t>
            </a:r>
            <a:r>
              <a:rPr lang="en-US" b="1" dirty="0"/>
              <a:t>balancing the moments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89886-E02B-4171-9DB4-A9B5F569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Concurrent Forces">
            <a:extLst>
              <a:ext uri="{FF2B5EF4-FFF2-40B4-BE49-F238E27FC236}">
                <a16:creationId xmlns:a16="http://schemas.microsoft.com/office/drawing/2014/main" id="{E8E4E066-F318-4DF7-AA80-284FB0CD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415891" cy="25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MA_Template</vt:lpstr>
      <vt:lpstr>Concurrent Force Systems</vt:lpstr>
      <vt:lpstr>Concurrent Forces</vt:lpstr>
      <vt:lpstr>Concurrent Forces</vt:lpstr>
      <vt:lpstr>Why Do We Care if the Forces Are Concurrent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2020-09-01T20:35:58Z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