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6" r:id="rId6"/>
    <p:sldId id="277" r:id="rId7"/>
    <p:sldId id="289" r:id="rId8"/>
    <p:sldId id="290" r:id="rId9"/>
    <p:sldId id="278" r:id="rId10"/>
    <p:sldId id="291" r:id="rId11"/>
    <p:sldId id="292" r:id="rId12"/>
    <p:sldId id="293" r:id="rId13"/>
    <p:sldId id="287" r:id="rId14"/>
    <p:sldId id="281" r:id="rId15"/>
    <p:sldId id="282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33D89-7491-4DFC-8028-D63C0524F8D6}" v="1331" dt="2020-08-31T17:05:5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09D2536E-30EC-4D3B-84C9-9DBB40B46DF9}"/>
    <pc:docChg chg="undo custSel mod addSld delSld modSld">
      <pc:chgData name="Moore, Jacob Preston" userId="fdd3fd0f-c483-48c9-988d-7deb216763fd" providerId="ADAL" clId="{09D2536E-30EC-4D3B-84C9-9DBB40B46DF9}" dt="2020-08-31T17:05:54.940" v="3442" actId="20577"/>
      <pc:docMkLst>
        <pc:docMk/>
      </pc:docMkLst>
      <pc:sldChg chg="modSp">
        <pc:chgData name="Moore, Jacob Preston" userId="fdd3fd0f-c483-48c9-988d-7deb216763fd" providerId="ADAL" clId="{09D2536E-30EC-4D3B-84C9-9DBB40B46DF9}" dt="2020-08-31T14:54:17.373" v="53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09D2536E-30EC-4D3B-84C9-9DBB40B46DF9}" dt="2020-08-31T14:54:17.373" v="53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4:56:02.754" v="65" actId="2696"/>
        <pc:sldMkLst>
          <pc:docMk/>
          <pc:sldMk cId="3621347444" sldId="261"/>
        </pc:sldMkLst>
      </pc:sldChg>
      <pc:sldChg chg="del">
        <pc:chgData name="Moore, Jacob Preston" userId="fdd3fd0f-c483-48c9-988d-7deb216763fd" providerId="ADAL" clId="{09D2536E-30EC-4D3B-84C9-9DBB40B46DF9}" dt="2020-08-31T14:56:02.977" v="66" actId="2696"/>
        <pc:sldMkLst>
          <pc:docMk/>
          <pc:sldMk cId="3360114355" sldId="263"/>
        </pc:sldMkLst>
      </pc:sldChg>
      <pc:sldChg chg="del">
        <pc:chgData name="Moore, Jacob Preston" userId="fdd3fd0f-c483-48c9-988d-7deb216763fd" providerId="ADAL" clId="{09D2536E-30EC-4D3B-84C9-9DBB40B46DF9}" dt="2020-08-31T14:56:03.217" v="67" actId="2696"/>
        <pc:sldMkLst>
          <pc:docMk/>
          <pc:sldMk cId="2362792920" sldId="264"/>
        </pc:sldMkLst>
      </pc:sldChg>
      <pc:sldChg chg="del">
        <pc:chgData name="Moore, Jacob Preston" userId="fdd3fd0f-c483-48c9-988d-7deb216763fd" providerId="ADAL" clId="{09D2536E-30EC-4D3B-84C9-9DBB40B46DF9}" dt="2020-08-31T14:56:03.398" v="68" actId="2696"/>
        <pc:sldMkLst>
          <pc:docMk/>
          <pc:sldMk cId="356761894" sldId="265"/>
        </pc:sldMkLst>
      </pc:sldChg>
      <pc:sldChg chg="add del">
        <pc:chgData name="Moore, Jacob Preston" userId="fdd3fd0f-c483-48c9-988d-7deb216763fd" providerId="ADAL" clId="{09D2536E-30EC-4D3B-84C9-9DBB40B46DF9}" dt="2020-08-31T15:04:40.285" v="255" actId="2696"/>
        <pc:sldMkLst>
          <pc:docMk/>
          <pc:sldMk cId="2497932686" sldId="271"/>
        </pc:sldMkLst>
      </pc:sldChg>
      <pc:sldChg chg="add del">
        <pc:chgData name="Moore, Jacob Preston" userId="fdd3fd0f-c483-48c9-988d-7deb216763fd" providerId="ADAL" clId="{09D2536E-30EC-4D3B-84C9-9DBB40B46DF9}" dt="2020-08-31T15:04:35.042" v="253" actId="2696"/>
        <pc:sldMkLst>
          <pc:docMk/>
          <pc:sldMk cId="1830254361" sldId="272"/>
        </pc:sldMkLst>
      </pc:sldChg>
      <pc:sldChg chg="add">
        <pc:chgData name="Moore, Jacob Preston" userId="fdd3fd0f-c483-48c9-988d-7deb216763fd" providerId="ADAL" clId="{09D2536E-30EC-4D3B-84C9-9DBB40B46DF9}" dt="2020-08-31T14:56:05.543" v="69"/>
        <pc:sldMkLst>
          <pc:docMk/>
          <pc:sldMk cId="4223405836" sldId="276"/>
        </pc:sldMkLst>
      </pc:sldChg>
      <pc:sldChg chg="addSp delSp modSp add delAnim modAnim">
        <pc:chgData name="Moore, Jacob Preston" userId="fdd3fd0f-c483-48c9-988d-7deb216763fd" providerId="ADAL" clId="{09D2536E-30EC-4D3B-84C9-9DBB40B46DF9}" dt="2020-08-31T16:52:08.370" v="3261"/>
        <pc:sldMkLst>
          <pc:docMk/>
          <pc:sldMk cId="3938153563" sldId="277"/>
        </pc:sldMkLst>
        <pc:spChg chg="mod">
          <ac:chgData name="Moore, Jacob Preston" userId="fdd3fd0f-c483-48c9-988d-7deb216763fd" providerId="ADAL" clId="{09D2536E-30EC-4D3B-84C9-9DBB40B46DF9}" dt="2020-08-31T15:14:27.018" v="923" actId="27636"/>
          <ac:spMkLst>
            <pc:docMk/>
            <pc:sldMk cId="3938153563" sldId="277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05:48.845" v="261" actId="478"/>
          <ac:spMkLst>
            <pc:docMk/>
            <pc:sldMk cId="3938153563" sldId="277"/>
            <ac:spMk id="7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08:50.057" v="573" actId="478"/>
          <ac:spMkLst>
            <pc:docMk/>
            <pc:sldMk cId="3938153563" sldId="277"/>
            <ac:spMk id="9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08:50.057" v="573" actId="478"/>
          <ac:spMkLst>
            <pc:docMk/>
            <pc:sldMk cId="3938153563" sldId="277"/>
            <ac:spMk id="10" creationId="{00000000-0000-0000-0000-000000000000}"/>
          </ac:spMkLst>
        </pc:spChg>
        <pc:spChg chg="add">
          <ac:chgData name="Moore, Jacob Preston" userId="fdd3fd0f-c483-48c9-988d-7deb216763fd" providerId="ADAL" clId="{09D2536E-30EC-4D3B-84C9-9DBB40B46DF9}" dt="2020-08-31T15:13:58.851" v="920"/>
          <ac:spMkLst>
            <pc:docMk/>
            <pc:sldMk cId="3938153563" sldId="277"/>
            <ac:spMk id="20" creationId="{4E056FC3-8E7F-45E8-9ECD-A79D3C59059E}"/>
          </ac:spMkLst>
        </pc:spChg>
        <pc:spChg chg="add mod">
          <ac:chgData name="Moore, Jacob Preston" userId="fdd3fd0f-c483-48c9-988d-7deb216763fd" providerId="ADAL" clId="{09D2536E-30EC-4D3B-84C9-9DBB40B46DF9}" dt="2020-08-31T15:14:02.727" v="921" actId="20577"/>
          <ac:spMkLst>
            <pc:docMk/>
            <pc:sldMk cId="3938153563" sldId="277"/>
            <ac:spMk id="21" creationId="{A05D93CD-0476-4717-81B9-F945368EDB7D}"/>
          </ac:spMkLst>
        </pc:spChg>
        <pc:spChg chg="mod">
          <ac:chgData name="Moore, Jacob Preston" userId="fdd3fd0f-c483-48c9-988d-7deb216763fd" providerId="ADAL" clId="{09D2536E-30EC-4D3B-84C9-9DBB40B46DF9}" dt="2020-08-31T15:14:33.332" v="924" actId="14100"/>
          <ac:spMkLst>
            <pc:docMk/>
            <pc:sldMk cId="3938153563" sldId="277"/>
            <ac:spMk id="27" creationId="{00000000-0000-0000-0000-000000000000}"/>
          </ac:spMkLst>
        </pc:spChg>
        <pc:spChg chg="mod">
          <ac:chgData name="Moore, Jacob Preston" userId="fdd3fd0f-c483-48c9-988d-7deb216763fd" providerId="ADAL" clId="{09D2536E-30EC-4D3B-84C9-9DBB40B46DF9}" dt="2020-08-31T15:25:40.517" v="1339" actId="13822"/>
          <ac:spMkLst>
            <pc:docMk/>
            <pc:sldMk cId="3938153563" sldId="277"/>
            <ac:spMk id="28" creationId="{00000000-0000-0000-0000-000000000000}"/>
          </ac:spMkLst>
        </pc:spChg>
        <pc:spChg chg="del mod">
          <ac:chgData name="Moore, Jacob Preston" userId="fdd3fd0f-c483-48c9-988d-7deb216763fd" providerId="ADAL" clId="{09D2536E-30EC-4D3B-84C9-9DBB40B46DF9}" dt="2020-08-31T15:13:44.053" v="919" actId="478"/>
          <ac:spMkLst>
            <pc:docMk/>
            <pc:sldMk cId="3938153563" sldId="277"/>
            <ac:spMk id="31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0:29.408" v="633" actId="478"/>
          <ac:spMkLst>
            <pc:docMk/>
            <pc:sldMk cId="3938153563" sldId="277"/>
            <ac:spMk id="32" creationId="{00000000-0000-0000-0000-000000000000}"/>
          </ac:spMkLst>
        </pc:spChg>
        <pc:cxnChg chg="del mod">
          <ac:chgData name="Moore, Jacob Preston" userId="fdd3fd0f-c483-48c9-988d-7deb216763fd" providerId="ADAL" clId="{09D2536E-30EC-4D3B-84C9-9DBB40B46DF9}" dt="2020-08-31T15:13:44.053" v="919" actId="478"/>
          <ac:cxnSpMkLst>
            <pc:docMk/>
            <pc:sldMk cId="3938153563" sldId="277"/>
            <ac:cxnSpMk id="30" creationId="{00000000-0000-0000-0000-000000000000}"/>
          </ac:cxnSpMkLst>
        </pc:cxnChg>
      </pc:sldChg>
      <pc:sldChg chg="addSp delSp modSp add delAnim modAnim">
        <pc:chgData name="Moore, Jacob Preston" userId="fdd3fd0f-c483-48c9-988d-7deb216763fd" providerId="ADAL" clId="{09D2536E-30EC-4D3B-84C9-9DBB40B46DF9}" dt="2020-08-31T17:03:42.495" v="3402"/>
        <pc:sldMkLst>
          <pc:docMk/>
          <pc:sldMk cId="3210671390" sldId="278"/>
        </pc:sldMkLst>
        <pc:spChg chg="mod">
          <ac:chgData name="Moore, Jacob Preston" userId="fdd3fd0f-c483-48c9-988d-7deb216763fd" providerId="ADAL" clId="{09D2536E-30EC-4D3B-84C9-9DBB40B46DF9}" dt="2020-08-31T15:24:58.768" v="1336" actId="313"/>
          <ac:spMkLst>
            <pc:docMk/>
            <pc:sldMk cId="3210671390" sldId="27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D2536E-30EC-4D3B-84C9-9DBB40B46DF9}" dt="2020-08-31T14:57:39.326" v="73" actId="113"/>
          <ac:spMkLst>
            <pc:docMk/>
            <pc:sldMk cId="3210671390" sldId="278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6:58:39.029" v="3387" actId="1076"/>
          <ac:spMkLst>
            <pc:docMk/>
            <pc:sldMk cId="3210671390" sldId="278"/>
            <ac:spMk id="5" creationId="{C0A18446-50AB-4111-84C9-0911A511CA37}"/>
          </ac:spMkLst>
        </pc:spChg>
        <pc:spChg chg="del">
          <ac:chgData name="Moore, Jacob Preston" userId="fdd3fd0f-c483-48c9-988d-7deb216763fd" providerId="ADAL" clId="{09D2536E-30EC-4D3B-84C9-9DBB40B46DF9}" dt="2020-08-31T16:58:07.093" v="3380" actId="478"/>
          <ac:spMkLst>
            <pc:docMk/>
            <pc:sldMk cId="3210671390" sldId="278"/>
            <ac:spMk id="15" creationId="{00000000-0000-0000-0000-000000000000}"/>
          </ac:spMkLst>
        </pc:spChg>
      </pc:sldChg>
      <pc:sldChg chg="add del">
        <pc:chgData name="Moore, Jacob Preston" userId="fdd3fd0f-c483-48c9-988d-7deb216763fd" providerId="ADAL" clId="{09D2536E-30EC-4D3B-84C9-9DBB40B46DF9}" dt="2020-08-31T14:56:45.594" v="70" actId="2696"/>
        <pc:sldMkLst>
          <pc:docMk/>
          <pc:sldMk cId="1502798325" sldId="279"/>
        </pc:sldMkLst>
      </pc:sldChg>
      <pc:sldChg chg="add del">
        <pc:chgData name="Moore, Jacob Preston" userId="fdd3fd0f-c483-48c9-988d-7deb216763fd" providerId="ADAL" clId="{09D2536E-30EC-4D3B-84C9-9DBB40B46DF9}" dt="2020-08-31T14:56:46.175" v="71" actId="2696"/>
        <pc:sldMkLst>
          <pc:docMk/>
          <pc:sldMk cId="30580341" sldId="280"/>
        </pc:sldMkLst>
      </pc:sldChg>
      <pc:sldChg chg="add">
        <pc:chgData name="Moore, Jacob Preston" userId="fdd3fd0f-c483-48c9-988d-7deb216763fd" providerId="ADAL" clId="{09D2536E-30EC-4D3B-84C9-9DBB40B46DF9}" dt="2020-08-31T14:57:53.466" v="76"/>
        <pc:sldMkLst>
          <pc:docMk/>
          <pc:sldMk cId="1125943627" sldId="281"/>
        </pc:sldMkLst>
      </pc:sldChg>
      <pc:sldChg chg="add del">
        <pc:chgData name="Moore, Jacob Preston" userId="fdd3fd0f-c483-48c9-988d-7deb216763fd" providerId="ADAL" clId="{09D2536E-30EC-4D3B-84C9-9DBB40B46DF9}" dt="2020-08-31T14:57:49.074" v="74" actId="2696"/>
        <pc:sldMkLst>
          <pc:docMk/>
          <pc:sldMk cId="3422500785" sldId="281"/>
        </pc:sldMkLst>
      </pc:sldChg>
      <pc:sldChg chg="add del">
        <pc:chgData name="Moore, Jacob Preston" userId="fdd3fd0f-c483-48c9-988d-7deb216763fd" providerId="ADAL" clId="{09D2536E-30EC-4D3B-84C9-9DBB40B46DF9}" dt="2020-08-31T14:57:49.357" v="75" actId="2696"/>
        <pc:sldMkLst>
          <pc:docMk/>
          <pc:sldMk cId="1088677886" sldId="282"/>
        </pc:sldMkLst>
      </pc:sldChg>
      <pc:sldChg chg="modSp add">
        <pc:chgData name="Moore, Jacob Preston" userId="fdd3fd0f-c483-48c9-988d-7deb216763fd" providerId="ADAL" clId="{09D2536E-30EC-4D3B-84C9-9DBB40B46DF9}" dt="2020-08-31T15:01:58.784" v="143" actId="20577"/>
        <pc:sldMkLst>
          <pc:docMk/>
          <pc:sldMk cId="2772646577" sldId="282"/>
        </pc:sldMkLst>
        <pc:spChg chg="mod">
          <ac:chgData name="Moore, Jacob Preston" userId="fdd3fd0f-c483-48c9-988d-7deb216763fd" providerId="ADAL" clId="{09D2536E-30EC-4D3B-84C9-9DBB40B46DF9}" dt="2020-08-31T15:01:58.784" v="143" actId="20577"/>
          <ac:spMkLst>
            <pc:docMk/>
            <pc:sldMk cId="2772646577" sldId="282"/>
            <ac:spMk id="2" creationId="{00000000-0000-0000-0000-000000000000}"/>
          </ac:spMkLst>
        </pc:spChg>
      </pc:sldChg>
      <pc:sldChg chg="add del">
        <pc:chgData name="Moore, Jacob Preston" userId="fdd3fd0f-c483-48c9-988d-7deb216763fd" providerId="ADAL" clId="{09D2536E-30EC-4D3B-84C9-9DBB40B46DF9}" dt="2020-08-31T15:04:35.112" v="254" actId="2696"/>
        <pc:sldMkLst>
          <pc:docMk/>
          <pc:sldMk cId="3805722981" sldId="284"/>
        </pc:sldMkLst>
      </pc:sldChg>
      <pc:sldChg chg="addSp delSp modSp add mod modClrScheme chgLayout">
        <pc:chgData name="Moore, Jacob Preston" userId="fdd3fd0f-c483-48c9-988d-7deb216763fd" providerId="ADAL" clId="{09D2536E-30EC-4D3B-84C9-9DBB40B46DF9}" dt="2020-08-31T15:04:26.013" v="252" actId="20577"/>
        <pc:sldMkLst>
          <pc:docMk/>
          <pc:sldMk cId="107082945" sldId="288"/>
        </pc:sldMkLst>
        <pc:spChg chg="mod">
          <ac:chgData name="Moore, Jacob Preston" userId="fdd3fd0f-c483-48c9-988d-7deb216763fd" providerId="ADAL" clId="{09D2536E-30EC-4D3B-84C9-9DBB40B46DF9}" dt="2020-08-31T15:02:26.164" v="148" actId="26606"/>
          <ac:spMkLst>
            <pc:docMk/>
            <pc:sldMk cId="107082945" sldId="288"/>
            <ac:spMk id="2" creationId="{00000000-0000-0000-0000-000000000000}"/>
          </ac:spMkLst>
        </pc:spChg>
        <pc:spChg chg="mod ord">
          <ac:chgData name="Moore, Jacob Preston" userId="fdd3fd0f-c483-48c9-988d-7deb216763fd" providerId="ADAL" clId="{09D2536E-30EC-4D3B-84C9-9DBB40B46DF9}" dt="2020-08-31T15:04:26.013" v="252" actId="20577"/>
          <ac:spMkLst>
            <pc:docMk/>
            <pc:sldMk cId="107082945" sldId="288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09D2536E-30EC-4D3B-84C9-9DBB40B46DF9}" dt="2020-08-31T15:02:26.164" v="148" actId="26606"/>
          <ac:spMkLst>
            <pc:docMk/>
            <pc:sldMk cId="107082945" sldId="288"/>
            <ac:spMk id="71" creationId="{357459FD-0F26-428B-B75D-05C594C66864}"/>
          </ac:spMkLst>
        </pc:spChg>
        <pc:picChg chg="add mod">
          <ac:chgData name="Moore, Jacob Preston" userId="fdd3fd0f-c483-48c9-988d-7deb216763fd" providerId="ADAL" clId="{09D2536E-30EC-4D3B-84C9-9DBB40B46DF9}" dt="2020-08-31T15:02:35.509" v="153" actId="1076"/>
          <ac:picMkLst>
            <pc:docMk/>
            <pc:sldMk cId="107082945" sldId="288"/>
            <ac:picMk id="1026" creationId="{7A1ED8A3-5E5A-431D-90F5-69403030BAB2}"/>
          </ac:picMkLst>
        </pc:picChg>
        <pc:picChg chg="del">
          <ac:chgData name="Moore, Jacob Preston" userId="fdd3fd0f-c483-48c9-988d-7deb216763fd" providerId="ADAL" clId="{09D2536E-30EC-4D3B-84C9-9DBB40B46DF9}" dt="2020-08-31T15:02:08.448" v="144" actId="478"/>
          <ac:picMkLst>
            <pc:docMk/>
            <pc:sldMk cId="107082945" sldId="288"/>
            <ac:picMk id="2050" creationId="{00000000-0000-0000-0000-000000000000}"/>
          </ac:picMkLst>
        </pc:picChg>
      </pc:sldChg>
      <pc:sldChg chg="addSp delSp modSp add delAnim modAnim">
        <pc:chgData name="Moore, Jacob Preston" userId="fdd3fd0f-c483-48c9-988d-7deb216763fd" providerId="ADAL" clId="{09D2536E-30EC-4D3B-84C9-9DBB40B46DF9}" dt="2020-08-31T16:55:15.766" v="3288"/>
        <pc:sldMkLst>
          <pc:docMk/>
          <pc:sldMk cId="30502045" sldId="289"/>
        </pc:sldMkLst>
        <pc:spChg chg="mod">
          <ac:chgData name="Moore, Jacob Preston" userId="fdd3fd0f-c483-48c9-988d-7deb216763fd" providerId="ADAL" clId="{09D2536E-30EC-4D3B-84C9-9DBB40B46DF9}" dt="2020-08-31T15:17:46.009" v="1064" actId="27636"/>
          <ac:spMkLst>
            <pc:docMk/>
            <pc:sldMk cId="30502045" sldId="289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7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6:53:36.945" v="3269" actId="1076"/>
          <ac:spMkLst>
            <pc:docMk/>
            <pc:sldMk cId="30502045" sldId="289"/>
            <ac:spMk id="8" creationId="{918F8223-B02A-477C-A6A9-7991B3486CE5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9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10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6:54:52.272" v="3286" actId="207"/>
          <ac:spMkLst>
            <pc:docMk/>
            <pc:sldMk cId="30502045" sldId="289"/>
            <ac:spMk id="11" creationId="{C16329E4-2B02-42C0-954A-B64A482D5942}"/>
          </ac:spMkLst>
        </pc:spChg>
        <pc:spChg chg="add del">
          <ac:chgData name="Moore, Jacob Preston" userId="fdd3fd0f-c483-48c9-988d-7deb216763fd" providerId="ADAL" clId="{09D2536E-30EC-4D3B-84C9-9DBB40B46DF9}" dt="2020-08-31T15:15:02.616" v="927"/>
          <ac:spMkLst>
            <pc:docMk/>
            <pc:sldMk cId="30502045" sldId="289"/>
            <ac:spMk id="20" creationId="{3DE95D8D-2339-4CF6-ADFC-0BE10F7511B9}"/>
          </ac:spMkLst>
        </pc:spChg>
        <pc:spChg chg="add del">
          <ac:chgData name="Moore, Jacob Preston" userId="fdd3fd0f-c483-48c9-988d-7deb216763fd" providerId="ADAL" clId="{09D2536E-30EC-4D3B-84C9-9DBB40B46DF9}" dt="2020-08-31T15:15:02.616" v="927"/>
          <ac:spMkLst>
            <pc:docMk/>
            <pc:sldMk cId="30502045" sldId="289"/>
            <ac:spMk id="21" creationId="{CEF73B80-2973-47EC-9313-EFC1D78DBCE1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22" creationId="{7FAA1C4C-69B9-46B2-8FB1-83BD3B682255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23" creationId="{AFCA8AEB-57DF-44AC-85C9-02C9CB6C8841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24" creationId="{A3A874F8-A965-433B-8CE0-9909898C6916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25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26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27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29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31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32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33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34" creationId="{00000000-0000-0000-0000-000000000000}"/>
          </ac:spMkLst>
        </pc:spChg>
        <pc:spChg chg="del">
          <ac:chgData name="Moore, Jacob Preston" userId="fdd3fd0f-c483-48c9-988d-7deb216763fd" providerId="ADAL" clId="{09D2536E-30EC-4D3B-84C9-9DBB40B46DF9}" dt="2020-08-31T15:14:59.118" v="925" actId="478"/>
          <ac:spMkLst>
            <pc:docMk/>
            <pc:sldMk cId="30502045" sldId="289"/>
            <ac:spMk id="35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5:25:58.846" v="1340" actId="13822"/>
          <ac:spMkLst>
            <pc:docMk/>
            <pc:sldMk cId="30502045" sldId="289"/>
            <ac:spMk id="37" creationId="{C45B4484-9B7B-4B4F-B96B-AB1E827EBEF6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38" creationId="{DC20A0BC-5B6D-4E27-9BFE-DBBFD23DB9D4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39" creationId="{B7170914-0E35-45F6-9B39-8670115AA158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40" creationId="{E00FDF26-03A3-4583-B872-29397FFC8A80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41" creationId="{E668262F-9C3C-4178-958C-F52484266066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43" creationId="{634BD2FD-5377-423C-A27E-D2EA584D66C4}"/>
          </ac:spMkLst>
        </pc:spChg>
        <pc:spChg chg="add">
          <ac:chgData name="Moore, Jacob Preston" userId="fdd3fd0f-c483-48c9-988d-7deb216763fd" providerId="ADAL" clId="{09D2536E-30EC-4D3B-84C9-9DBB40B46DF9}" dt="2020-08-31T15:15:11.478" v="928"/>
          <ac:spMkLst>
            <pc:docMk/>
            <pc:sldMk cId="30502045" sldId="289"/>
            <ac:spMk id="44" creationId="{2824F45E-C4C5-4B14-B2B2-75AD783D8232}"/>
          </ac:spMkLst>
        </pc:spChg>
        <pc:cxnChg chg="add mod">
          <ac:chgData name="Moore, Jacob Preston" userId="fdd3fd0f-c483-48c9-988d-7deb216763fd" providerId="ADAL" clId="{09D2536E-30EC-4D3B-84C9-9DBB40B46DF9}" dt="2020-08-31T16:53:17.064" v="3265" actId="1036"/>
          <ac:cxnSpMkLst>
            <pc:docMk/>
            <pc:sldMk cId="30502045" sldId="289"/>
            <ac:cxnSpMk id="6" creationId="{414C3D06-C06F-4791-92D7-56E04929A39B}"/>
          </ac:cxnSpMkLst>
        </pc:cxnChg>
        <pc:cxnChg chg="del">
          <ac:chgData name="Moore, Jacob Preston" userId="fdd3fd0f-c483-48c9-988d-7deb216763fd" providerId="ADAL" clId="{09D2536E-30EC-4D3B-84C9-9DBB40B46DF9}" dt="2020-08-31T15:14:59.118" v="925" actId="478"/>
          <ac:cxnSpMkLst>
            <pc:docMk/>
            <pc:sldMk cId="30502045" sldId="289"/>
            <ac:cxnSpMk id="30" creationId="{00000000-0000-0000-0000-000000000000}"/>
          </ac:cxnSpMkLst>
        </pc:cxnChg>
        <pc:cxnChg chg="del">
          <ac:chgData name="Moore, Jacob Preston" userId="fdd3fd0f-c483-48c9-988d-7deb216763fd" providerId="ADAL" clId="{09D2536E-30EC-4D3B-84C9-9DBB40B46DF9}" dt="2020-08-31T15:14:59.118" v="925" actId="478"/>
          <ac:cxnSpMkLst>
            <pc:docMk/>
            <pc:sldMk cId="30502045" sldId="289"/>
            <ac:cxnSpMk id="36" creationId="{00000000-0000-0000-0000-000000000000}"/>
          </ac:cxnSpMkLst>
        </pc:cxnChg>
        <pc:cxnChg chg="add">
          <ac:chgData name="Moore, Jacob Preston" userId="fdd3fd0f-c483-48c9-988d-7deb216763fd" providerId="ADAL" clId="{09D2536E-30EC-4D3B-84C9-9DBB40B46DF9}" dt="2020-08-31T15:15:11.478" v="928"/>
          <ac:cxnSpMkLst>
            <pc:docMk/>
            <pc:sldMk cId="30502045" sldId="289"/>
            <ac:cxnSpMk id="42" creationId="{415D197B-9EDE-4B75-877E-04D41795026B}"/>
          </ac:cxnSpMkLst>
        </pc:cxnChg>
      </pc:sldChg>
      <pc:sldChg chg="del">
        <pc:chgData name="Moore, Jacob Preston" userId="fdd3fd0f-c483-48c9-988d-7deb216763fd" providerId="ADAL" clId="{09D2536E-30EC-4D3B-84C9-9DBB40B46DF9}" dt="2020-08-31T14:55:51.727" v="56" actId="2696"/>
        <pc:sldMkLst>
          <pc:docMk/>
          <pc:sldMk cId="1182082120" sldId="289"/>
        </pc:sldMkLst>
      </pc:sldChg>
      <pc:sldChg chg="addSp modSp add modAnim">
        <pc:chgData name="Moore, Jacob Preston" userId="fdd3fd0f-c483-48c9-988d-7deb216763fd" providerId="ADAL" clId="{09D2536E-30EC-4D3B-84C9-9DBB40B46DF9}" dt="2020-08-31T16:56:53.597" v="3379" actId="113"/>
        <pc:sldMkLst>
          <pc:docMk/>
          <pc:sldMk cId="2871515601" sldId="290"/>
        </pc:sldMkLst>
        <pc:spChg chg="mod">
          <ac:chgData name="Moore, Jacob Preston" userId="fdd3fd0f-c483-48c9-988d-7deb216763fd" providerId="ADAL" clId="{09D2536E-30EC-4D3B-84C9-9DBB40B46DF9}" dt="2020-08-31T16:56:53.597" v="3379" actId="113"/>
          <ac:spMkLst>
            <pc:docMk/>
            <pc:sldMk cId="2871515601" sldId="290"/>
            <ac:spMk id="3" creationId="{00000000-0000-0000-0000-000000000000}"/>
          </ac:spMkLst>
        </pc:spChg>
        <pc:spChg chg="add">
          <ac:chgData name="Moore, Jacob Preston" userId="fdd3fd0f-c483-48c9-988d-7deb216763fd" providerId="ADAL" clId="{09D2536E-30EC-4D3B-84C9-9DBB40B46DF9}" dt="2020-08-31T16:55:35.076" v="3289"/>
          <ac:spMkLst>
            <pc:docMk/>
            <pc:sldMk cId="2871515601" sldId="290"/>
            <ac:spMk id="17" creationId="{36B14193-0178-455C-9040-F0DC9EC73176}"/>
          </ac:spMkLst>
        </pc:spChg>
        <pc:spChg chg="add">
          <ac:chgData name="Moore, Jacob Preston" userId="fdd3fd0f-c483-48c9-988d-7deb216763fd" providerId="ADAL" clId="{09D2536E-30EC-4D3B-84C9-9DBB40B46DF9}" dt="2020-08-31T16:55:43.249" v="3290"/>
          <ac:spMkLst>
            <pc:docMk/>
            <pc:sldMk cId="2871515601" sldId="290"/>
            <ac:spMk id="18" creationId="{A9EFEFD5-0C24-4221-BC74-E31AC5E231B3}"/>
          </ac:spMkLst>
        </pc:spChg>
        <pc:spChg chg="mod">
          <ac:chgData name="Moore, Jacob Preston" userId="fdd3fd0f-c483-48c9-988d-7deb216763fd" providerId="ADAL" clId="{09D2536E-30EC-4D3B-84C9-9DBB40B46DF9}" dt="2020-08-31T15:26:10.347" v="1341" actId="13822"/>
          <ac:spMkLst>
            <pc:docMk/>
            <pc:sldMk cId="2871515601" sldId="290"/>
            <ac:spMk id="37" creationId="{C45B4484-9B7B-4B4F-B96B-AB1E827EBEF6}"/>
          </ac:spMkLst>
        </pc:spChg>
        <pc:cxnChg chg="add">
          <ac:chgData name="Moore, Jacob Preston" userId="fdd3fd0f-c483-48c9-988d-7deb216763fd" providerId="ADAL" clId="{09D2536E-30EC-4D3B-84C9-9DBB40B46DF9}" dt="2020-08-31T16:55:35.076" v="3289"/>
          <ac:cxnSpMkLst>
            <pc:docMk/>
            <pc:sldMk cId="2871515601" sldId="290"/>
            <ac:cxnSpMk id="16" creationId="{E6741720-341F-42EC-B08D-0E55776A2EB5}"/>
          </ac:cxnSpMkLst>
        </pc:cxnChg>
      </pc:sldChg>
      <pc:sldChg chg="modSp add modAnim">
        <pc:chgData name="Moore, Jacob Preston" userId="fdd3fd0f-c483-48c9-988d-7deb216763fd" providerId="ADAL" clId="{09D2536E-30EC-4D3B-84C9-9DBB40B46DF9}" dt="2020-08-31T17:05:54.940" v="3442" actId="20577"/>
        <pc:sldMkLst>
          <pc:docMk/>
          <pc:sldMk cId="2024308250" sldId="291"/>
        </pc:sldMkLst>
        <pc:spChg chg="mod">
          <ac:chgData name="Moore, Jacob Preston" userId="fdd3fd0f-c483-48c9-988d-7deb216763fd" providerId="ADAL" clId="{09D2536E-30EC-4D3B-84C9-9DBB40B46DF9}" dt="2020-08-31T16:11:46.165" v="1500" actId="20577"/>
          <ac:spMkLst>
            <pc:docMk/>
            <pc:sldMk cId="2024308250" sldId="291"/>
            <ac:spMk id="2" creationId="{3F65BC67-8DCE-488C-BFF8-A1BB0FC09F26}"/>
          </ac:spMkLst>
        </pc:spChg>
        <pc:spChg chg="mod">
          <ac:chgData name="Moore, Jacob Preston" userId="fdd3fd0f-c483-48c9-988d-7deb216763fd" providerId="ADAL" clId="{09D2536E-30EC-4D3B-84C9-9DBB40B46DF9}" dt="2020-08-31T17:05:54.940" v="3442" actId="20577"/>
          <ac:spMkLst>
            <pc:docMk/>
            <pc:sldMk cId="2024308250" sldId="291"/>
            <ac:spMk id="3" creationId="{7A50C18F-C417-495A-B618-38384508A85D}"/>
          </ac:spMkLst>
        </pc:spChg>
      </pc:sldChg>
      <pc:sldChg chg="addSp delSp modSp add modAnim">
        <pc:chgData name="Moore, Jacob Preston" userId="fdd3fd0f-c483-48c9-988d-7deb216763fd" providerId="ADAL" clId="{09D2536E-30EC-4D3B-84C9-9DBB40B46DF9}" dt="2020-08-31T16:59:56.399" v="3399"/>
        <pc:sldMkLst>
          <pc:docMk/>
          <pc:sldMk cId="3963840324" sldId="292"/>
        </pc:sldMkLst>
        <pc:spChg chg="mod">
          <ac:chgData name="Moore, Jacob Preston" userId="fdd3fd0f-c483-48c9-988d-7deb216763fd" providerId="ADAL" clId="{09D2536E-30EC-4D3B-84C9-9DBB40B46DF9}" dt="2020-08-31T16:23:36.690" v="2096" actId="27636"/>
          <ac:spMkLst>
            <pc:docMk/>
            <pc:sldMk cId="3963840324" sldId="292"/>
            <ac:spMk id="2" creationId="{4E650C12-5E86-4839-B64D-D27EC3C96A96}"/>
          </ac:spMkLst>
        </pc:spChg>
        <pc:spChg chg="mod">
          <ac:chgData name="Moore, Jacob Preston" userId="fdd3fd0f-c483-48c9-988d-7deb216763fd" providerId="ADAL" clId="{09D2536E-30EC-4D3B-84C9-9DBB40B46DF9}" dt="2020-08-31T16:34:56.915" v="2694" actId="27636"/>
          <ac:spMkLst>
            <pc:docMk/>
            <pc:sldMk cId="3963840324" sldId="292"/>
            <ac:spMk id="3" creationId="{F3D3BEFE-A64F-474E-AC30-5BC7D2F44A4F}"/>
          </ac:spMkLst>
        </pc:spChg>
        <pc:spChg chg="add del mod">
          <ac:chgData name="Moore, Jacob Preston" userId="fdd3fd0f-c483-48c9-988d-7deb216763fd" providerId="ADAL" clId="{09D2536E-30EC-4D3B-84C9-9DBB40B46DF9}" dt="2020-08-31T16:23:46.608" v="2100" actId="478"/>
          <ac:spMkLst>
            <pc:docMk/>
            <pc:sldMk cId="3963840324" sldId="292"/>
            <ac:spMk id="5" creationId="{0E78526E-190A-4A04-A8B0-2A7706521667}"/>
          </ac:spMkLst>
        </pc:spChg>
        <pc:picChg chg="add mod">
          <ac:chgData name="Moore, Jacob Preston" userId="fdd3fd0f-c483-48c9-988d-7deb216763fd" providerId="ADAL" clId="{09D2536E-30EC-4D3B-84C9-9DBB40B46DF9}" dt="2020-08-31T16:24:44.506" v="2109" actId="1076"/>
          <ac:picMkLst>
            <pc:docMk/>
            <pc:sldMk cId="3963840324" sldId="292"/>
            <ac:picMk id="2050" creationId="{0C428F09-D647-49D9-839A-72FE5FA9D02E}"/>
          </ac:picMkLst>
        </pc:picChg>
        <pc:picChg chg="add mod">
          <ac:chgData name="Moore, Jacob Preston" userId="fdd3fd0f-c483-48c9-988d-7deb216763fd" providerId="ADAL" clId="{09D2536E-30EC-4D3B-84C9-9DBB40B46DF9}" dt="2020-08-31T16:24:46.015" v="2110" actId="1076"/>
          <ac:picMkLst>
            <pc:docMk/>
            <pc:sldMk cId="3963840324" sldId="292"/>
            <ac:picMk id="2052" creationId="{3E5B40B0-F08D-486D-8EBD-A3BD9E4A3740}"/>
          </ac:picMkLst>
        </pc:picChg>
      </pc:sldChg>
      <pc:sldChg chg="modSp add modAnim">
        <pc:chgData name="Moore, Jacob Preston" userId="fdd3fd0f-c483-48c9-988d-7deb216763fd" providerId="ADAL" clId="{09D2536E-30EC-4D3B-84C9-9DBB40B46DF9}" dt="2020-08-31T17:00:22.199" v="3400"/>
        <pc:sldMkLst>
          <pc:docMk/>
          <pc:sldMk cId="1123424394" sldId="293"/>
        </pc:sldMkLst>
        <pc:spChg chg="mod">
          <ac:chgData name="Moore, Jacob Preston" userId="fdd3fd0f-c483-48c9-988d-7deb216763fd" providerId="ADAL" clId="{09D2536E-30EC-4D3B-84C9-9DBB40B46DF9}" dt="2020-08-31T16:32:55.385" v="2664" actId="20577"/>
          <ac:spMkLst>
            <pc:docMk/>
            <pc:sldMk cId="1123424394" sldId="293"/>
            <ac:spMk id="2" creationId="{EFD89C42-6BAA-4B05-88A5-5C85FAB46653}"/>
          </ac:spMkLst>
        </pc:spChg>
        <pc:spChg chg="mod">
          <ac:chgData name="Moore, Jacob Preston" userId="fdd3fd0f-c483-48c9-988d-7deb216763fd" providerId="ADAL" clId="{09D2536E-30EC-4D3B-84C9-9DBB40B46DF9}" dt="2020-08-31T16:39:07.601" v="3255" actId="20577"/>
          <ac:spMkLst>
            <pc:docMk/>
            <pc:sldMk cId="1123424394" sldId="293"/>
            <ac:spMk id="3" creationId="{118AC0A8-22A9-482E-8ACD-37BCC7E4D7A5}"/>
          </ac:spMkLst>
        </pc:spChg>
      </pc:sldChg>
      <pc:sldChg chg="del">
        <pc:chgData name="Moore, Jacob Preston" userId="fdd3fd0f-c483-48c9-988d-7deb216763fd" providerId="ADAL" clId="{09D2536E-30EC-4D3B-84C9-9DBB40B46DF9}" dt="2020-08-31T14:55:50.821" v="54" actId="2696"/>
        <pc:sldMkLst>
          <pc:docMk/>
          <pc:sldMk cId="974346017" sldId="301"/>
        </pc:sldMkLst>
      </pc:sldChg>
      <pc:sldChg chg="del">
        <pc:chgData name="Moore, Jacob Preston" userId="fdd3fd0f-c483-48c9-988d-7deb216763fd" providerId="ADAL" clId="{09D2536E-30EC-4D3B-84C9-9DBB40B46DF9}" dt="2020-08-31T14:55:55.479" v="58" actId="2696"/>
        <pc:sldMkLst>
          <pc:docMk/>
          <pc:sldMk cId="1306895566" sldId="302"/>
        </pc:sldMkLst>
      </pc:sldChg>
      <pc:sldChg chg="del">
        <pc:chgData name="Moore, Jacob Preston" userId="fdd3fd0f-c483-48c9-988d-7deb216763fd" providerId="ADAL" clId="{09D2536E-30EC-4D3B-84C9-9DBB40B46DF9}" dt="2020-08-31T14:55:51.147" v="55" actId="2696"/>
        <pc:sldMkLst>
          <pc:docMk/>
          <pc:sldMk cId="546643063" sldId="303"/>
        </pc:sldMkLst>
      </pc:sldChg>
      <pc:sldChg chg="del">
        <pc:chgData name="Moore, Jacob Preston" userId="fdd3fd0f-c483-48c9-988d-7deb216763fd" providerId="ADAL" clId="{09D2536E-30EC-4D3B-84C9-9DBB40B46DF9}" dt="2020-08-31T14:55:53.358" v="57" actId="2696"/>
        <pc:sldMkLst>
          <pc:docMk/>
          <pc:sldMk cId="3189583828" sldId="311"/>
        </pc:sldMkLst>
      </pc:sldChg>
      <pc:sldChg chg="del">
        <pc:chgData name="Moore, Jacob Preston" userId="fdd3fd0f-c483-48c9-988d-7deb216763fd" providerId="ADAL" clId="{09D2536E-30EC-4D3B-84C9-9DBB40B46DF9}" dt="2020-08-31T14:55:57.143" v="59" actId="2696"/>
        <pc:sldMkLst>
          <pc:docMk/>
          <pc:sldMk cId="1617658572" sldId="312"/>
        </pc:sldMkLst>
      </pc:sldChg>
      <pc:sldChg chg="del">
        <pc:chgData name="Moore, Jacob Preston" userId="fdd3fd0f-c483-48c9-988d-7deb216763fd" providerId="ADAL" clId="{09D2536E-30EC-4D3B-84C9-9DBB40B46DF9}" dt="2020-08-31T14:55:57.646" v="60" actId="2696"/>
        <pc:sldMkLst>
          <pc:docMk/>
          <pc:sldMk cId="3002793683" sldId="313"/>
        </pc:sldMkLst>
      </pc:sldChg>
      <pc:sldChg chg="del">
        <pc:chgData name="Moore, Jacob Preston" userId="fdd3fd0f-c483-48c9-988d-7deb216763fd" providerId="ADAL" clId="{09D2536E-30EC-4D3B-84C9-9DBB40B46DF9}" dt="2020-08-31T14:55:58.059" v="61" actId="2696"/>
        <pc:sldMkLst>
          <pc:docMk/>
          <pc:sldMk cId="207362840" sldId="314"/>
        </pc:sldMkLst>
      </pc:sldChg>
      <pc:sldChg chg="del">
        <pc:chgData name="Moore, Jacob Preston" userId="fdd3fd0f-c483-48c9-988d-7deb216763fd" providerId="ADAL" clId="{09D2536E-30EC-4D3B-84C9-9DBB40B46DF9}" dt="2020-08-31T14:56:01.946" v="62" actId="2696"/>
        <pc:sldMkLst>
          <pc:docMk/>
          <pc:sldMk cId="2523008621" sldId="315"/>
        </pc:sldMkLst>
      </pc:sldChg>
      <pc:sldChg chg="del">
        <pc:chgData name="Moore, Jacob Preston" userId="fdd3fd0f-c483-48c9-988d-7deb216763fd" providerId="ADAL" clId="{09D2536E-30EC-4D3B-84C9-9DBB40B46DF9}" dt="2020-08-31T14:56:02.198" v="63" actId="2696"/>
        <pc:sldMkLst>
          <pc:docMk/>
          <pc:sldMk cId="874424318" sldId="316"/>
        </pc:sldMkLst>
      </pc:sldChg>
      <pc:sldChg chg="del">
        <pc:chgData name="Moore, Jacob Preston" userId="fdd3fd0f-c483-48c9-988d-7deb216763fd" providerId="ADAL" clId="{09D2536E-30EC-4D3B-84C9-9DBB40B46DF9}" dt="2020-08-31T14:56:02.480" v="64" actId="2696"/>
        <pc:sldMkLst>
          <pc:docMk/>
          <pc:sldMk cId="381835720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(scalar calculation)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the moment that…</a:t>
            </a:r>
          </a:p>
          <a:p>
            <a:pPr lvl="1"/>
            <a:r>
              <a:rPr lang="en-US" dirty="0"/>
              <a:t>Force A exerts about point A</a:t>
            </a:r>
          </a:p>
          <a:p>
            <a:pPr lvl="1"/>
            <a:r>
              <a:rPr lang="en-US" dirty="0"/>
              <a:t>Force B exerts about point B</a:t>
            </a:r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6598643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200400"/>
            <a:ext cx="4762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the moment that the force exerts about…</a:t>
            </a:r>
          </a:p>
          <a:p>
            <a:pPr lvl="1"/>
            <a:r>
              <a:rPr lang="en-US" dirty="0"/>
              <a:t>Point A</a:t>
            </a:r>
          </a:p>
          <a:p>
            <a:pPr lvl="1"/>
            <a:r>
              <a:rPr lang="en-US" dirty="0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277264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dirty="0"/>
              <a:t>What are the moments that each of the three tension forces exert about point A? Provide the answer as a vector.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7A1ED8A3-5E5A-431D-90F5-69403030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6116205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u="sng" dirty="0"/>
              <a:t>moment of a force</a:t>
            </a:r>
            <a:r>
              <a:rPr lang="en-US" dirty="0"/>
              <a:t> is the tendency of that force to cause a rotation of a body in the form of an </a:t>
            </a:r>
            <a:r>
              <a:rPr lang="en-US" u="sng" dirty="0"/>
              <a:t>angular acceleration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tendancy of a force to rotate a b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705478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>
          <a:xfrm flipH="1">
            <a:off x="5858164" y="4200236"/>
            <a:ext cx="914400" cy="914400"/>
          </a:xfrm>
          <a:prstGeom prst="arc">
            <a:avLst>
              <a:gd name="adj1" fmla="val 20208531"/>
              <a:gd name="adj2" fmla="val 13472188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4355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234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(2D Scalar Calculations)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82587" y="5246006"/>
            <a:ext cx="4523013" cy="3927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9238" y="4504459"/>
            <a:ext cx="182880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191000"/>
            <a:ext cx="1623061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2267" y="4819072"/>
            <a:ext cx="1227364" cy="1219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7600" y="4953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282484" y="5040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1533684" y="532370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848762" y="5410200"/>
            <a:ext cx="2" cy="118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5047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calculate the moment, we must first choose the point we are </a:t>
            </a:r>
            <a:r>
              <a:rPr lang="en-US" b="1" dirty="0"/>
              <a:t>taking the moment about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take the moment about any point, but the moment you calculate will only be valid about the point you choose.</a:t>
            </a:r>
          </a:p>
          <a:p>
            <a:pPr lvl="1"/>
            <a:r>
              <a:rPr lang="en-US" dirty="0"/>
              <a:t>We will often use a subscript to indicate the point we are taking the moment about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E056FC3-8E7F-45E8-9ECD-A79D3C59059E}"/>
              </a:ext>
            </a:extLst>
          </p:cNvPr>
          <p:cNvSpPr/>
          <p:nvPr/>
        </p:nvSpPr>
        <p:spPr>
          <a:xfrm flipH="1">
            <a:off x="1161472" y="4953000"/>
            <a:ext cx="914400" cy="91440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D93CD-0476-4717-81B9-F945368EDB7D}"/>
              </a:ext>
            </a:extLst>
          </p:cNvPr>
          <p:cNvSpPr txBox="1"/>
          <p:nvPr/>
        </p:nvSpPr>
        <p:spPr>
          <a:xfrm>
            <a:off x="1828800" y="4648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381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3" grpId="0"/>
      <p:bldP spid="34" grpId="0"/>
      <p:bldP spid="35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(2D Scalar Calculations)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moment of a force about a point will have a </a:t>
            </a:r>
            <a:r>
              <a:rPr lang="en-US" b="1" dirty="0"/>
              <a:t>magnitude</a:t>
            </a:r>
            <a:r>
              <a:rPr lang="en-US" dirty="0"/>
              <a:t> and </a:t>
            </a:r>
            <a:r>
              <a:rPr lang="en-US" b="1" dirty="0"/>
              <a:t>direction</a:t>
            </a:r>
            <a:r>
              <a:rPr lang="en-US" dirty="0"/>
              <a:t>.</a:t>
            </a:r>
          </a:p>
          <a:p>
            <a:r>
              <a:rPr lang="en-US" dirty="0"/>
              <a:t>The magnitude of the moment will be the magnitude of the </a:t>
            </a:r>
            <a:r>
              <a:rPr lang="en-US" b="1" dirty="0"/>
              <a:t>force</a:t>
            </a:r>
            <a:r>
              <a:rPr lang="en-US" dirty="0"/>
              <a:t> times the </a:t>
            </a:r>
            <a:r>
              <a:rPr lang="en-US" b="1" dirty="0"/>
              <a:t>perpendicular distance</a:t>
            </a:r>
            <a:r>
              <a:rPr lang="en-US" dirty="0"/>
              <a:t> between the force and the point.</a:t>
            </a:r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7FAA1C4C-69B9-46B2-8FB1-83BD3B682255}"/>
              </a:ext>
            </a:extLst>
          </p:cNvPr>
          <p:cNvSpPr/>
          <p:nvPr/>
        </p:nvSpPr>
        <p:spPr>
          <a:xfrm>
            <a:off x="2182587" y="5246006"/>
            <a:ext cx="4523013" cy="3927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CA8AEB-57DF-44AC-85C9-02C9CB6C8841}"/>
              </a:ext>
            </a:extLst>
          </p:cNvPr>
          <p:cNvSpPr/>
          <p:nvPr/>
        </p:nvSpPr>
        <p:spPr>
          <a:xfrm>
            <a:off x="709238" y="4504459"/>
            <a:ext cx="182880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874F8-A965-433B-8CE0-9909898C6916}"/>
              </a:ext>
            </a:extLst>
          </p:cNvPr>
          <p:cNvSpPr/>
          <p:nvPr/>
        </p:nvSpPr>
        <p:spPr>
          <a:xfrm>
            <a:off x="0" y="4191000"/>
            <a:ext cx="1623061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5B4484-9B7B-4B4F-B96B-AB1E827EBEF6}"/>
              </a:ext>
            </a:extLst>
          </p:cNvPr>
          <p:cNvSpPr/>
          <p:nvPr/>
        </p:nvSpPr>
        <p:spPr>
          <a:xfrm>
            <a:off x="6212267" y="4819072"/>
            <a:ext cx="1227364" cy="1219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0A0BC-5B6D-4E27-9BFE-DBBFD23DB9D4}"/>
              </a:ext>
            </a:extLst>
          </p:cNvPr>
          <p:cNvSpPr txBox="1"/>
          <p:nvPr/>
        </p:nvSpPr>
        <p:spPr>
          <a:xfrm>
            <a:off x="7467600" y="4953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70914-0E35-45F6-9B39-8670115AA158}"/>
                  </a:ext>
                </a:extLst>
              </p:cNvPr>
              <p:cNvSpPr txBox="1"/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70914-0E35-45F6-9B39-8670115A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00FDF26-03A3-4583-B872-29397FFC8A80}"/>
              </a:ext>
            </a:extLst>
          </p:cNvPr>
          <p:cNvSpPr txBox="1"/>
          <p:nvPr/>
        </p:nvSpPr>
        <p:spPr>
          <a:xfrm>
            <a:off x="1282484" y="5040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68262F-9C3C-4178-958C-F52484266066}"/>
              </a:ext>
            </a:extLst>
          </p:cNvPr>
          <p:cNvSpPr/>
          <p:nvPr/>
        </p:nvSpPr>
        <p:spPr>
          <a:xfrm>
            <a:off x="1533684" y="532370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D197B-9EDE-4B75-877E-04D41795026B}"/>
              </a:ext>
            </a:extLst>
          </p:cNvPr>
          <p:cNvCxnSpPr/>
          <p:nvPr/>
        </p:nvCxnSpPr>
        <p:spPr>
          <a:xfrm flipH="1" flipV="1">
            <a:off x="6848762" y="5410200"/>
            <a:ext cx="2" cy="118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634BD2FD-5377-423C-A27E-D2EA584D66C4}"/>
              </a:ext>
            </a:extLst>
          </p:cNvPr>
          <p:cNvSpPr/>
          <p:nvPr/>
        </p:nvSpPr>
        <p:spPr>
          <a:xfrm flipH="1">
            <a:off x="1161472" y="4953000"/>
            <a:ext cx="914400" cy="91440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4F45E-C4C5-4B14-B2B2-75AD783D8232}"/>
              </a:ext>
            </a:extLst>
          </p:cNvPr>
          <p:cNvSpPr txBox="1"/>
          <p:nvPr/>
        </p:nvSpPr>
        <p:spPr>
          <a:xfrm>
            <a:off x="1828800" y="4648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C3D06-C06F-4791-92D7-56E04929A39B}"/>
              </a:ext>
            </a:extLst>
          </p:cNvPr>
          <p:cNvCxnSpPr>
            <a:cxnSpLocks/>
          </p:cNvCxnSpPr>
          <p:nvPr/>
        </p:nvCxnSpPr>
        <p:spPr>
          <a:xfrm flipV="1">
            <a:off x="1716564" y="5438775"/>
            <a:ext cx="5132198" cy="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8F8223-B02A-477C-A6A9-7991B3486CE5}"/>
              </a:ext>
            </a:extLst>
          </p:cNvPr>
          <p:cNvSpPr txBox="1"/>
          <p:nvPr/>
        </p:nvSpPr>
        <p:spPr>
          <a:xfrm>
            <a:off x="4282663" y="4856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329E4-2B02-42C0-954A-B64A482D5942}"/>
                  </a:ext>
                </a:extLst>
              </p:cNvPr>
              <p:cNvSpPr txBox="1"/>
              <p:nvPr/>
            </p:nvSpPr>
            <p:spPr>
              <a:xfrm>
                <a:off x="3331941" y="5980170"/>
                <a:ext cx="20687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329E4-2B02-42C0-954A-B64A482D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41" y="5980170"/>
                <a:ext cx="20687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(2D Scalar Calculations)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53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direction of the moment will be determined by the direction of rotation the force would cause.</a:t>
            </a:r>
          </a:p>
          <a:p>
            <a:pPr lvl="1"/>
            <a:r>
              <a:rPr lang="en-US" b="1" dirty="0"/>
              <a:t>Counter-clockwise </a:t>
            </a:r>
            <a:r>
              <a:rPr lang="en-US" dirty="0"/>
              <a:t>is</a:t>
            </a:r>
            <a:r>
              <a:rPr lang="en-US" b="1" dirty="0"/>
              <a:t> Positive</a:t>
            </a:r>
          </a:p>
          <a:p>
            <a:pPr lvl="1"/>
            <a:r>
              <a:rPr lang="en-US" b="1" dirty="0"/>
              <a:t>Clockwise </a:t>
            </a:r>
            <a:r>
              <a:rPr lang="en-US" dirty="0"/>
              <a:t>is</a:t>
            </a:r>
            <a:r>
              <a:rPr lang="en-US" b="1" dirty="0"/>
              <a:t> Negative</a:t>
            </a:r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7FAA1C4C-69B9-46B2-8FB1-83BD3B682255}"/>
              </a:ext>
            </a:extLst>
          </p:cNvPr>
          <p:cNvSpPr/>
          <p:nvPr/>
        </p:nvSpPr>
        <p:spPr>
          <a:xfrm>
            <a:off x="2182587" y="5246006"/>
            <a:ext cx="4523013" cy="3927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CA8AEB-57DF-44AC-85C9-02C9CB6C8841}"/>
              </a:ext>
            </a:extLst>
          </p:cNvPr>
          <p:cNvSpPr/>
          <p:nvPr/>
        </p:nvSpPr>
        <p:spPr>
          <a:xfrm>
            <a:off x="709238" y="4504459"/>
            <a:ext cx="182880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874F8-A965-433B-8CE0-9909898C6916}"/>
              </a:ext>
            </a:extLst>
          </p:cNvPr>
          <p:cNvSpPr/>
          <p:nvPr/>
        </p:nvSpPr>
        <p:spPr>
          <a:xfrm>
            <a:off x="0" y="4191000"/>
            <a:ext cx="1623061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5B4484-9B7B-4B4F-B96B-AB1E827EBEF6}"/>
              </a:ext>
            </a:extLst>
          </p:cNvPr>
          <p:cNvSpPr/>
          <p:nvPr/>
        </p:nvSpPr>
        <p:spPr>
          <a:xfrm>
            <a:off x="6212267" y="4819072"/>
            <a:ext cx="1227364" cy="1219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0A0BC-5B6D-4E27-9BFE-DBBFD23DB9D4}"/>
              </a:ext>
            </a:extLst>
          </p:cNvPr>
          <p:cNvSpPr txBox="1"/>
          <p:nvPr/>
        </p:nvSpPr>
        <p:spPr>
          <a:xfrm>
            <a:off x="7467600" y="4953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70914-0E35-45F6-9B39-8670115AA158}"/>
                  </a:ext>
                </a:extLst>
              </p:cNvPr>
              <p:cNvSpPr txBox="1"/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70914-0E35-45F6-9B39-8670115A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260068"/>
                <a:ext cx="3674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00FDF26-03A3-4583-B872-29397FFC8A80}"/>
              </a:ext>
            </a:extLst>
          </p:cNvPr>
          <p:cNvSpPr txBox="1"/>
          <p:nvPr/>
        </p:nvSpPr>
        <p:spPr>
          <a:xfrm>
            <a:off x="1282484" y="5040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68262F-9C3C-4178-958C-F52484266066}"/>
              </a:ext>
            </a:extLst>
          </p:cNvPr>
          <p:cNvSpPr/>
          <p:nvPr/>
        </p:nvSpPr>
        <p:spPr>
          <a:xfrm>
            <a:off x="1533684" y="532370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D197B-9EDE-4B75-877E-04D41795026B}"/>
              </a:ext>
            </a:extLst>
          </p:cNvPr>
          <p:cNvCxnSpPr/>
          <p:nvPr/>
        </p:nvCxnSpPr>
        <p:spPr>
          <a:xfrm flipH="1" flipV="1">
            <a:off x="6848762" y="5410200"/>
            <a:ext cx="2" cy="118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634BD2FD-5377-423C-A27E-D2EA584D66C4}"/>
              </a:ext>
            </a:extLst>
          </p:cNvPr>
          <p:cNvSpPr/>
          <p:nvPr/>
        </p:nvSpPr>
        <p:spPr>
          <a:xfrm flipH="1">
            <a:off x="1161472" y="4953000"/>
            <a:ext cx="914400" cy="91440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4F45E-C4C5-4B14-B2B2-75AD783D8232}"/>
              </a:ext>
            </a:extLst>
          </p:cNvPr>
          <p:cNvSpPr txBox="1"/>
          <p:nvPr/>
        </p:nvSpPr>
        <p:spPr>
          <a:xfrm>
            <a:off x="1828800" y="4648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741720-341F-42EC-B08D-0E55776A2EB5}"/>
              </a:ext>
            </a:extLst>
          </p:cNvPr>
          <p:cNvCxnSpPr>
            <a:cxnSpLocks/>
          </p:cNvCxnSpPr>
          <p:nvPr/>
        </p:nvCxnSpPr>
        <p:spPr>
          <a:xfrm flipV="1">
            <a:off x="1716564" y="5438775"/>
            <a:ext cx="5132198" cy="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B14193-0178-455C-9040-F0DC9EC73176}"/>
              </a:ext>
            </a:extLst>
          </p:cNvPr>
          <p:cNvSpPr txBox="1"/>
          <p:nvPr/>
        </p:nvSpPr>
        <p:spPr>
          <a:xfrm>
            <a:off x="4282663" y="4856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FEFD5-0C24-4221-BC74-E31AC5E231B3}"/>
                  </a:ext>
                </a:extLst>
              </p:cNvPr>
              <p:cNvSpPr txBox="1"/>
              <p:nvPr/>
            </p:nvSpPr>
            <p:spPr>
              <a:xfrm>
                <a:off x="3331941" y="5980170"/>
                <a:ext cx="20687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FEFD5-0C24-4221-BC74-E31AC5E2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41" y="5980170"/>
                <a:ext cx="20687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Perpendicular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distance in the moment calculations will always be the shortest distance between the line of action of the force and the point we are taking the moment about.</a:t>
            </a:r>
          </a:p>
          <a:p>
            <a:pPr lvl="1"/>
            <a:r>
              <a:rPr lang="en-US" dirty="0"/>
              <a:t>This will always be a line that is </a:t>
            </a:r>
            <a:r>
              <a:rPr lang="en-US" b="1" dirty="0"/>
              <a:t>perpendicular</a:t>
            </a:r>
            <a:r>
              <a:rPr lang="en-US" dirty="0"/>
              <a:t> to the line of action of the force.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Moment About a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02049"/>
            <a:ext cx="2924383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399130"/>
            <a:ext cx="4555636" cy="2306470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flipH="1">
            <a:off x="295564" y="5544128"/>
            <a:ext cx="914400" cy="91440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62892" y="523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A18446-50AB-4111-84C9-0911A511CA37}"/>
                  </a:ext>
                </a:extLst>
              </p:cNvPr>
              <p:cNvSpPr/>
              <p:nvPr/>
            </p:nvSpPr>
            <p:spPr>
              <a:xfrm>
                <a:off x="3537614" y="3581401"/>
                <a:ext cx="20687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A18446-50AB-4111-84C9-0911A511C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14" y="3581401"/>
                <a:ext cx="20687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C67-8DCE-488C-BFF8-A1BB0FC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(3D Scalar Calculations)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C18F-C417-495A-B618-3838450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three dimensions, we will need to modify our calculations slightly to make them work.</a:t>
            </a:r>
          </a:p>
          <a:p>
            <a:r>
              <a:rPr lang="en-US" dirty="0"/>
              <a:t>The </a:t>
            </a:r>
            <a:r>
              <a:rPr lang="en-US" b="1" dirty="0"/>
              <a:t>magnitude</a:t>
            </a:r>
            <a:r>
              <a:rPr lang="en-US" dirty="0"/>
              <a:t> of the moment will still be the magnitude of the </a:t>
            </a:r>
            <a:r>
              <a:rPr lang="en-US" b="1" dirty="0"/>
              <a:t>force</a:t>
            </a:r>
            <a:r>
              <a:rPr lang="en-US" dirty="0"/>
              <a:t> times the </a:t>
            </a:r>
            <a:r>
              <a:rPr lang="en-US" b="1" dirty="0"/>
              <a:t>perpendicular distance.</a:t>
            </a:r>
          </a:p>
          <a:p>
            <a:pPr lvl="1"/>
            <a:r>
              <a:rPr lang="en-US" dirty="0"/>
              <a:t>Finding this distance can be quite difficult</a:t>
            </a:r>
          </a:p>
          <a:p>
            <a:r>
              <a:rPr lang="en-US" dirty="0"/>
              <a:t>The </a:t>
            </a:r>
            <a:r>
              <a:rPr lang="en-US" b="1" dirty="0"/>
              <a:t>direction</a:t>
            </a:r>
            <a:r>
              <a:rPr lang="en-US" dirty="0"/>
              <a:t> of the moment will now be represented through the </a:t>
            </a:r>
            <a:r>
              <a:rPr lang="en-US" b="1" dirty="0"/>
              <a:t>moment vector</a:t>
            </a:r>
            <a:r>
              <a:rPr lang="en-US" dirty="0"/>
              <a:t>. The moment vector lies along the axis the body would rotate about.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305B-6C06-43B0-A780-1D5AC6B0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C12-5E86-4839-B64D-D27EC3C9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(3D Scalar Calculations)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BEFE-A64F-474E-AC30-5BC7D2F4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71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visualize the direction of a moment vector, we will use the </a:t>
            </a:r>
            <a:r>
              <a:rPr lang="en-US" b="1" dirty="0"/>
              <a:t>right-hand rule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your </a:t>
            </a:r>
            <a:r>
              <a:rPr lang="en-US" b="1" dirty="0"/>
              <a:t>right hand</a:t>
            </a:r>
            <a:r>
              <a:rPr lang="en-US" dirty="0"/>
              <a:t> and curl your fingers in the direction of rotation the force would cause.</a:t>
            </a:r>
          </a:p>
          <a:p>
            <a:pPr lvl="1"/>
            <a:r>
              <a:rPr lang="en-US" dirty="0"/>
              <a:t>Stick your thumb strait out. Your thumb should line up with the </a:t>
            </a:r>
            <a:r>
              <a:rPr lang="en-US" b="1" dirty="0"/>
              <a:t>axis of rotation</a:t>
            </a:r>
            <a:r>
              <a:rPr lang="en-US" dirty="0"/>
              <a:t> and indicates the direction of the moment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4E42-AF1F-418F-B809-D55243E7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Moments in 3 dimensions">
            <a:extLst>
              <a:ext uri="{FF2B5EF4-FFF2-40B4-BE49-F238E27FC236}">
                <a16:creationId xmlns:a16="http://schemas.microsoft.com/office/drawing/2014/main" id="{0C428F09-D647-49D9-839A-72FE5FA9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38645"/>
            <a:ext cx="4410075" cy="32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Right Hand Rule">
            <a:extLst>
              <a:ext uri="{FF2B5EF4-FFF2-40B4-BE49-F238E27FC236}">
                <a16:creationId xmlns:a16="http://schemas.microsoft.com/office/drawing/2014/main" id="{3E5B40B0-F08D-486D-8EBD-A3BD9E4A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062459"/>
            <a:ext cx="2857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C42-6BAA-4B05-88A5-5C85FAB4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3D Moment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C0A8-22A9-482E-8ACD-37BCC7E4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is theoretically possible to calculate any moment using this method, the geometry of the perpendicular distances and finding the direction of the moment vector can become very difficult.</a:t>
            </a:r>
          </a:p>
          <a:p>
            <a:r>
              <a:rPr lang="en-US" dirty="0"/>
              <a:t>For this reason, we usually resort to the </a:t>
            </a:r>
            <a:r>
              <a:rPr lang="en-US" b="1" dirty="0"/>
              <a:t>vector methods</a:t>
            </a:r>
            <a:r>
              <a:rPr lang="en-US" dirty="0"/>
              <a:t> of calculation when the problems become too complex.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E80C0-9A51-43E4-B5B1-8BB3F4A6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90d05cb5-950f-4f68-bc2c-e17794455b92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4eab9fa-dbb0-4082-8491-8bd54207a2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586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Moment of a Force About a Point (scalar calculation)</vt:lpstr>
      <vt:lpstr>Moments</vt:lpstr>
      <vt:lpstr>Moment of a Force About a Point (2D Scalar Calculations)</vt:lpstr>
      <vt:lpstr>Moment of a Force About a Point (2D Scalar Calculations)</vt:lpstr>
      <vt:lpstr>Moment of a Force About a Point (2D Scalar Calculations)</vt:lpstr>
      <vt:lpstr>Perpendicular Distances</vt:lpstr>
      <vt:lpstr>Moment of a Force About a Point (3D Scalar Calculations)</vt:lpstr>
      <vt:lpstr>Moment of a Force About a Point (3D Scalar Calculations)</vt:lpstr>
      <vt:lpstr>Complex 3D Moment Calculations</vt:lpstr>
      <vt:lpstr>Thanks for Watching</vt:lpstr>
      <vt:lpstr>Moments Worked Example</vt:lpstr>
      <vt:lpstr>Moments Worked Example</vt:lpstr>
      <vt:lpstr>Moments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2020-08-31T17:06:02Z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