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2"/>
  </p:notesMasterIdLst>
  <p:sldIdLst>
    <p:sldId id="256" r:id="rId5"/>
    <p:sldId id="294" r:id="rId6"/>
    <p:sldId id="271" r:id="rId7"/>
    <p:sldId id="272" r:id="rId8"/>
    <p:sldId id="287" r:id="rId9"/>
    <p:sldId id="295" r:id="rId10"/>
    <p:sldId id="28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C906F1-F531-4DDB-BAEF-911163B2C137}" v="97" dt="2020-08-31T17:37:05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8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09D2536E-30EC-4D3B-84C9-9DBB40B46DF9}"/>
    <pc:docChg chg="custSel addSld delSld modSld">
      <pc:chgData name="Moore, Jacob Preston" userId="fdd3fd0f-c483-48c9-988d-7deb216763fd" providerId="ADAL" clId="{09D2536E-30EC-4D3B-84C9-9DBB40B46DF9}" dt="2020-08-31T17:37:05.936" v="882"/>
      <pc:docMkLst>
        <pc:docMk/>
      </pc:docMkLst>
      <pc:sldChg chg="modSp">
        <pc:chgData name="Moore, Jacob Preston" userId="fdd3fd0f-c483-48c9-988d-7deb216763fd" providerId="ADAL" clId="{09D2536E-30EC-4D3B-84C9-9DBB40B46DF9}" dt="2020-08-31T17:12:26.951" v="1"/>
        <pc:sldMkLst>
          <pc:docMk/>
          <pc:sldMk cId="3080430471" sldId="256"/>
        </pc:sldMkLst>
        <pc:spChg chg="mod">
          <ac:chgData name="Moore, Jacob Preston" userId="fdd3fd0f-c483-48c9-988d-7deb216763fd" providerId="ADAL" clId="{09D2536E-30EC-4D3B-84C9-9DBB40B46DF9}" dt="2020-08-31T17:12:26.951" v="1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modSp add modAnim">
        <pc:chgData name="Moore, Jacob Preston" userId="fdd3fd0f-c483-48c9-988d-7deb216763fd" providerId="ADAL" clId="{09D2536E-30EC-4D3B-84C9-9DBB40B46DF9}" dt="2020-08-31T17:28:22.550" v="645" actId="27636"/>
        <pc:sldMkLst>
          <pc:docMk/>
          <pc:sldMk cId="2497932686" sldId="271"/>
        </pc:sldMkLst>
        <pc:spChg chg="del">
          <ac:chgData name="Moore, Jacob Preston" userId="fdd3fd0f-c483-48c9-988d-7deb216763fd" providerId="ADAL" clId="{09D2536E-30EC-4D3B-84C9-9DBB40B46DF9}" dt="2020-08-31T17:20:48.864" v="165" actId="478"/>
          <ac:spMkLst>
            <pc:docMk/>
            <pc:sldMk cId="2497932686" sldId="271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7:28:22.550" v="645" actId="27636"/>
          <ac:spMkLst>
            <pc:docMk/>
            <pc:sldMk cId="2497932686" sldId="271"/>
            <ac:spMk id="6" creationId="{778BA1EF-2D4B-49B6-BF14-3937546AFBAD}"/>
          </ac:spMkLst>
        </pc:spChg>
        <pc:picChg chg="mod">
          <ac:chgData name="Moore, Jacob Preston" userId="fdd3fd0f-c483-48c9-988d-7deb216763fd" providerId="ADAL" clId="{09D2536E-30EC-4D3B-84C9-9DBB40B46DF9}" dt="2020-08-31T17:28:16.771" v="643" actId="1035"/>
          <ac:picMkLst>
            <pc:docMk/>
            <pc:sldMk cId="2497932686" sldId="271"/>
            <ac:picMk id="1026" creationId="{00000000-0000-0000-0000-000000000000}"/>
          </ac:picMkLst>
        </pc:picChg>
      </pc:sldChg>
      <pc:sldChg chg="modSp add">
        <pc:chgData name="Moore, Jacob Preston" userId="fdd3fd0f-c483-48c9-988d-7deb216763fd" providerId="ADAL" clId="{09D2536E-30EC-4D3B-84C9-9DBB40B46DF9}" dt="2020-08-31T17:34:55.822" v="845" actId="14100"/>
        <pc:sldMkLst>
          <pc:docMk/>
          <pc:sldMk cId="1830254361" sldId="272"/>
        </pc:sldMkLst>
        <pc:spChg chg="mod">
          <ac:chgData name="Moore, Jacob Preston" userId="fdd3fd0f-c483-48c9-988d-7deb216763fd" providerId="ADAL" clId="{09D2536E-30EC-4D3B-84C9-9DBB40B46DF9}" dt="2020-08-31T17:25:03.961" v="551" actId="20577"/>
          <ac:spMkLst>
            <pc:docMk/>
            <pc:sldMk cId="1830254361" sldId="272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D2536E-30EC-4D3B-84C9-9DBB40B46DF9}" dt="2020-08-31T17:34:55.822" v="845" actId="14100"/>
          <ac:spMkLst>
            <pc:docMk/>
            <pc:sldMk cId="1830254361" sldId="272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7:14:29.745" v="153" actId="2696"/>
        <pc:sldMkLst>
          <pc:docMk/>
          <pc:sldMk cId="4223405836" sldId="276"/>
        </pc:sldMkLst>
      </pc:sldChg>
      <pc:sldChg chg="del">
        <pc:chgData name="Moore, Jacob Preston" userId="fdd3fd0f-c483-48c9-988d-7deb216763fd" providerId="ADAL" clId="{09D2536E-30EC-4D3B-84C9-9DBB40B46DF9}" dt="2020-08-31T17:14:29.783" v="154" actId="2696"/>
        <pc:sldMkLst>
          <pc:docMk/>
          <pc:sldMk cId="3938153563" sldId="277"/>
        </pc:sldMkLst>
      </pc:sldChg>
      <pc:sldChg chg="del">
        <pc:chgData name="Moore, Jacob Preston" userId="fdd3fd0f-c483-48c9-988d-7deb216763fd" providerId="ADAL" clId="{09D2536E-30EC-4D3B-84C9-9DBB40B46DF9}" dt="2020-08-31T17:14:29.921" v="157" actId="2696"/>
        <pc:sldMkLst>
          <pc:docMk/>
          <pc:sldMk cId="3210671390" sldId="278"/>
        </pc:sldMkLst>
      </pc:sldChg>
      <pc:sldChg chg="del">
        <pc:chgData name="Moore, Jacob Preston" userId="fdd3fd0f-c483-48c9-988d-7deb216763fd" providerId="ADAL" clId="{09D2536E-30EC-4D3B-84C9-9DBB40B46DF9}" dt="2020-08-31T17:26:01.802" v="556" actId="2696"/>
        <pc:sldMkLst>
          <pc:docMk/>
          <pc:sldMk cId="1125943627" sldId="281"/>
        </pc:sldMkLst>
      </pc:sldChg>
      <pc:sldChg chg="del">
        <pc:chgData name="Moore, Jacob Preston" userId="fdd3fd0f-c483-48c9-988d-7deb216763fd" providerId="ADAL" clId="{09D2536E-30EC-4D3B-84C9-9DBB40B46DF9}" dt="2020-08-31T17:26:01.814" v="557" actId="2696"/>
        <pc:sldMkLst>
          <pc:docMk/>
          <pc:sldMk cId="2772646577" sldId="282"/>
        </pc:sldMkLst>
      </pc:sldChg>
      <pc:sldChg chg="modSp add">
        <pc:chgData name="Moore, Jacob Preston" userId="fdd3fd0f-c483-48c9-988d-7deb216763fd" providerId="ADAL" clId="{09D2536E-30EC-4D3B-84C9-9DBB40B46DF9}" dt="2020-08-31T17:36:17.549" v="875" actId="313"/>
        <pc:sldMkLst>
          <pc:docMk/>
          <pc:sldMk cId="3805722981" sldId="284"/>
        </pc:sldMkLst>
        <pc:spChg chg="mod">
          <ac:chgData name="Moore, Jacob Preston" userId="fdd3fd0f-c483-48c9-988d-7deb216763fd" providerId="ADAL" clId="{09D2536E-30EC-4D3B-84C9-9DBB40B46DF9}" dt="2020-08-31T17:36:17.549" v="875" actId="313"/>
          <ac:spMkLst>
            <pc:docMk/>
            <pc:sldMk cId="3805722981" sldId="284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7:26:01.821" v="558" actId="2696"/>
        <pc:sldMkLst>
          <pc:docMk/>
          <pc:sldMk cId="107082945" sldId="288"/>
        </pc:sldMkLst>
      </pc:sldChg>
      <pc:sldChg chg="del">
        <pc:chgData name="Moore, Jacob Preston" userId="fdd3fd0f-c483-48c9-988d-7deb216763fd" providerId="ADAL" clId="{09D2536E-30EC-4D3B-84C9-9DBB40B46DF9}" dt="2020-08-31T17:14:29.841" v="155" actId="2696"/>
        <pc:sldMkLst>
          <pc:docMk/>
          <pc:sldMk cId="30502045" sldId="289"/>
        </pc:sldMkLst>
      </pc:sldChg>
      <pc:sldChg chg="del">
        <pc:chgData name="Moore, Jacob Preston" userId="fdd3fd0f-c483-48c9-988d-7deb216763fd" providerId="ADAL" clId="{09D2536E-30EC-4D3B-84C9-9DBB40B46DF9}" dt="2020-08-31T17:14:29.884" v="156" actId="2696"/>
        <pc:sldMkLst>
          <pc:docMk/>
          <pc:sldMk cId="2871515601" sldId="290"/>
        </pc:sldMkLst>
      </pc:sldChg>
      <pc:sldChg chg="del">
        <pc:chgData name="Moore, Jacob Preston" userId="fdd3fd0f-c483-48c9-988d-7deb216763fd" providerId="ADAL" clId="{09D2536E-30EC-4D3B-84C9-9DBB40B46DF9}" dt="2020-08-31T17:14:29.939" v="158" actId="2696"/>
        <pc:sldMkLst>
          <pc:docMk/>
          <pc:sldMk cId="2024308250" sldId="291"/>
        </pc:sldMkLst>
      </pc:sldChg>
      <pc:sldChg chg="del">
        <pc:chgData name="Moore, Jacob Preston" userId="fdd3fd0f-c483-48c9-988d-7deb216763fd" providerId="ADAL" clId="{09D2536E-30EC-4D3B-84C9-9DBB40B46DF9}" dt="2020-08-31T17:14:29.953" v="159" actId="2696"/>
        <pc:sldMkLst>
          <pc:docMk/>
          <pc:sldMk cId="3963840324" sldId="292"/>
        </pc:sldMkLst>
      </pc:sldChg>
      <pc:sldChg chg="del">
        <pc:chgData name="Moore, Jacob Preston" userId="fdd3fd0f-c483-48c9-988d-7deb216763fd" providerId="ADAL" clId="{09D2536E-30EC-4D3B-84C9-9DBB40B46DF9}" dt="2020-08-31T17:14:29.964" v="160" actId="2696"/>
        <pc:sldMkLst>
          <pc:docMk/>
          <pc:sldMk cId="1123424394" sldId="293"/>
        </pc:sldMkLst>
      </pc:sldChg>
      <pc:sldChg chg="delSp modSp add modAnim">
        <pc:chgData name="Moore, Jacob Preston" userId="fdd3fd0f-c483-48c9-988d-7deb216763fd" providerId="ADAL" clId="{09D2536E-30EC-4D3B-84C9-9DBB40B46DF9}" dt="2020-08-31T17:27:07.971" v="571" actId="122"/>
        <pc:sldMkLst>
          <pc:docMk/>
          <pc:sldMk cId="1576974672" sldId="294"/>
        </pc:sldMkLst>
        <pc:spChg chg="mod">
          <ac:chgData name="Moore, Jacob Preston" userId="fdd3fd0f-c483-48c9-988d-7deb216763fd" providerId="ADAL" clId="{09D2536E-30EC-4D3B-84C9-9DBB40B46DF9}" dt="2020-08-31T17:12:50.171" v="25" actId="20577"/>
          <ac:spMkLst>
            <pc:docMk/>
            <pc:sldMk cId="1576974672" sldId="294"/>
            <ac:spMk id="2" creationId="{670B63C0-BE57-4F74-9833-03E2A02DE607}"/>
          </ac:spMkLst>
        </pc:spChg>
        <pc:spChg chg="mod">
          <ac:chgData name="Moore, Jacob Preston" userId="fdd3fd0f-c483-48c9-988d-7deb216763fd" providerId="ADAL" clId="{09D2536E-30EC-4D3B-84C9-9DBB40B46DF9}" dt="2020-08-31T17:27:07.971" v="571" actId="122"/>
          <ac:spMkLst>
            <pc:docMk/>
            <pc:sldMk cId="1576974672" sldId="294"/>
            <ac:spMk id="3" creationId="{1440F813-7AFD-4025-9272-74E3791135AE}"/>
          </ac:spMkLst>
        </pc:spChg>
        <pc:picChg chg="del">
          <ac:chgData name="Moore, Jacob Preston" userId="fdd3fd0f-c483-48c9-988d-7deb216763fd" providerId="ADAL" clId="{09D2536E-30EC-4D3B-84C9-9DBB40B46DF9}" dt="2020-08-31T17:20:33.170" v="162"/>
          <ac:picMkLst>
            <pc:docMk/>
            <pc:sldMk cId="1576974672" sldId="294"/>
            <ac:picMk id="5" creationId="{7739C472-66F6-43D1-800C-690030458D64}"/>
          </ac:picMkLst>
        </pc:picChg>
      </pc:sldChg>
      <pc:sldChg chg="add del">
        <pc:chgData name="Moore, Jacob Preston" userId="fdd3fd0f-c483-48c9-988d-7deb216763fd" providerId="ADAL" clId="{09D2536E-30EC-4D3B-84C9-9DBB40B46DF9}" dt="2020-08-31T17:20:38.227" v="164" actId="2696"/>
        <pc:sldMkLst>
          <pc:docMk/>
          <pc:sldMk cId="679275606" sldId="295"/>
        </pc:sldMkLst>
      </pc:sldChg>
      <pc:sldChg chg="addSp modSp add">
        <pc:chgData name="Moore, Jacob Preston" userId="fdd3fd0f-c483-48c9-988d-7deb216763fd" providerId="ADAL" clId="{09D2536E-30EC-4D3B-84C9-9DBB40B46DF9}" dt="2020-08-31T17:37:05.936" v="882"/>
        <pc:sldMkLst>
          <pc:docMk/>
          <pc:sldMk cId="3951932330" sldId="295"/>
        </pc:sldMkLst>
        <pc:spChg chg="mod">
          <ac:chgData name="Moore, Jacob Preston" userId="fdd3fd0f-c483-48c9-988d-7deb216763fd" providerId="ADAL" clId="{09D2536E-30EC-4D3B-84C9-9DBB40B46DF9}" dt="2020-08-31T17:36:22.990" v="877" actId="27636"/>
          <ac:spMkLst>
            <pc:docMk/>
            <pc:sldMk cId="3951932330" sldId="295"/>
            <ac:spMk id="2" creationId="{2762366E-2F98-48F2-A3AB-540A7CCE67C5}"/>
          </ac:spMkLst>
        </pc:spChg>
        <pc:spChg chg="mod">
          <ac:chgData name="Moore, Jacob Preston" userId="fdd3fd0f-c483-48c9-988d-7deb216763fd" providerId="ADAL" clId="{09D2536E-30EC-4D3B-84C9-9DBB40B46DF9}" dt="2020-08-31T17:37:05.936" v="882"/>
          <ac:spMkLst>
            <pc:docMk/>
            <pc:sldMk cId="3951932330" sldId="295"/>
            <ac:spMk id="3" creationId="{D48915ED-D407-4C65-BB97-F7B3894C480F}"/>
          </ac:spMkLst>
        </pc:spChg>
        <pc:picChg chg="add mod">
          <ac:chgData name="Moore, Jacob Preston" userId="fdd3fd0f-c483-48c9-988d-7deb216763fd" providerId="ADAL" clId="{09D2536E-30EC-4D3B-84C9-9DBB40B46DF9}" dt="2020-08-31T17:36:45.095" v="881" actId="14100"/>
          <ac:picMkLst>
            <pc:docMk/>
            <pc:sldMk cId="3951932330" sldId="295"/>
            <ac:picMk id="3074" creationId="{5ADD751D-422F-4DF5-92FE-34896D55DCA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190C1B-0DC5-4DDA-81B1-E770BE7C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09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Varignon's Theorem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B63C0-BE57-4F74-9833-03E2A02DE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Varignon’s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F813-7AFD-4025-9272-74E37911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Varignon’s Theorem</a:t>
            </a:r>
            <a:r>
              <a:rPr lang="en-US" dirty="0"/>
              <a:t>, often called the </a:t>
            </a:r>
            <a:r>
              <a:rPr lang="en-US" b="1" dirty="0"/>
              <a:t>principle of moments</a:t>
            </a:r>
            <a:r>
              <a:rPr lang="en-US" dirty="0"/>
              <a:t>, states that…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“If we have two or more </a:t>
            </a:r>
            <a:r>
              <a:rPr lang="en-US" b="1" dirty="0"/>
              <a:t>concurrent forces</a:t>
            </a:r>
            <a:r>
              <a:rPr lang="en-US" dirty="0"/>
              <a:t>, the sum of the moments that each force creates about a single point will be equal to the moment created by the sum of those forces about the same point.”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BF51D-6D4A-4473-A83F-DFF98A7C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7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Varignon’s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Varignon's Thero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419600"/>
            <a:ext cx="5665343" cy="2390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BA1EF-2D4B-49B6-BF14-3937546A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the case below,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2</a:t>
            </a:r>
            <a:r>
              <a:rPr lang="en-US" dirty="0"/>
              <a:t> = F</a:t>
            </a:r>
            <a:r>
              <a:rPr lang="en-US" baseline="-25000" dirty="0"/>
              <a:t>total</a:t>
            </a:r>
            <a:r>
              <a:rPr lang="en-US" dirty="0"/>
              <a:t>, and we are taking the moment about point A.</a:t>
            </a:r>
          </a:p>
          <a:p>
            <a:r>
              <a:rPr lang="en-US" dirty="0"/>
              <a:t>We have two alternate paths to find the overall moment about point A.</a:t>
            </a:r>
          </a:p>
          <a:p>
            <a:pPr lvl="1"/>
            <a:r>
              <a:rPr lang="en-US" dirty="0"/>
              <a:t>Add F</a:t>
            </a:r>
            <a:r>
              <a:rPr lang="en-US" baseline="-25000" dirty="0"/>
              <a:t>1</a:t>
            </a:r>
            <a:r>
              <a:rPr lang="en-US" dirty="0"/>
              <a:t> and F</a:t>
            </a:r>
            <a:r>
              <a:rPr lang="en-US" baseline="-25000" dirty="0"/>
              <a:t>2 </a:t>
            </a:r>
            <a:r>
              <a:rPr lang="en-US" dirty="0"/>
              <a:t>to find F</a:t>
            </a:r>
            <a:r>
              <a:rPr lang="en-US" baseline="-25000" dirty="0"/>
              <a:t>total</a:t>
            </a:r>
            <a:r>
              <a:rPr lang="en-US" dirty="0"/>
              <a:t>, then find the moment F</a:t>
            </a:r>
            <a:r>
              <a:rPr lang="en-US" baseline="-25000" dirty="0"/>
              <a:t>total</a:t>
            </a:r>
            <a:r>
              <a:rPr lang="en-US" dirty="0"/>
              <a:t> exerts about point A.</a:t>
            </a:r>
          </a:p>
          <a:p>
            <a:pPr lvl="1"/>
            <a:r>
              <a:rPr lang="en-US" dirty="0"/>
              <a:t>Find the moment from F</a:t>
            </a:r>
            <a:r>
              <a:rPr lang="en-US" baseline="-25000" dirty="0"/>
              <a:t>1</a:t>
            </a:r>
            <a:r>
              <a:rPr lang="en-US" dirty="0"/>
              <a:t>, the moment from F</a:t>
            </a:r>
            <a:r>
              <a:rPr lang="en-US" baseline="-25000" dirty="0"/>
              <a:t>2</a:t>
            </a:r>
            <a:r>
              <a:rPr lang="en-US" dirty="0"/>
              <a:t>, and add those two moments together.</a:t>
            </a:r>
          </a:p>
        </p:txBody>
      </p:sp>
    </p:spTree>
    <p:extLst>
      <p:ext uri="{BB962C8B-B14F-4D97-AF65-F5344CB8AC3E}">
        <p14:creationId xmlns:p14="http://schemas.microsoft.com/office/powerpoint/2010/main" val="24979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Varignon’s Theorem in Reverse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3577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Varignon’s Theorem is more commonly used in reverse, breaking a single vector into components then finding the moment exerted by each component.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209800" y="4612838"/>
            <a:ext cx="48768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752600" y="5451038"/>
            <a:ext cx="457200" cy="9474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/>
          <p:cNvSpPr/>
          <p:nvPr/>
        </p:nvSpPr>
        <p:spPr>
          <a:xfrm>
            <a:off x="3916680" y="4300418"/>
            <a:ext cx="1463040" cy="146304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10100" y="4993838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1752600" y="5032712"/>
            <a:ext cx="282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09912" y="606063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x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71600" y="640800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3302" y="4565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937956" y="3645574"/>
            <a:ext cx="54534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M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7030A0"/>
                </a:solidFill>
              </a:rPr>
              <a:t>M</a:t>
            </a:r>
            <a:r>
              <a:rPr lang="en-US" sz="2400" b="1" baseline="-25000" dirty="0">
                <a:solidFill>
                  <a:srgbClr val="7030A0"/>
                </a:solidFill>
              </a:rPr>
              <a:t>x</a:t>
            </a:r>
            <a:r>
              <a:rPr lang="en-US" sz="2400" b="1" dirty="0"/>
              <a:t> + </a:t>
            </a:r>
            <a:r>
              <a:rPr lang="en-US" sz="2400" b="1" dirty="0">
                <a:solidFill>
                  <a:srgbClr val="7030A0"/>
                </a:solidFill>
              </a:rPr>
              <a:t>M</a:t>
            </a:r>
            <a:r>
              <a:rPr lang="en-US" sz="2400" b="1" baseline="-25000" dirty="0">
                <a:solidFill>
                  <a:srgbClr val="7030A0"/>
                </a:solidFill>
              </a:rPr>
              <a:t>y </a:t>
            </a:r>
            <a:r>
              <a:rPr lang="en-US" sz="2400" b="1" dirty="0"/>
              <a:t>=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x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*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d</a:t>
            </a:r>
            <a:r>
              <a:rPr lang="en-US" sz="2400" baseline="-25000" dirty="0">
                <a:solidFill>
                  <a:schemeClr val="accent1"/>
                </a:solidFill>
              </a:rPr>
              <a:t>y</a:t>
            </a:r>
            <a:r>
              <a:rPr lang="en-US" sz="2400" dirty="0"/>
              <a:t>)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+ (</a:t>
            </a:r>
            <a:r>
              <a:rPr lang="en-US" sz="2400" b="1" dirty="0">
                <a:solidFill>
                  <a:srgbClr val="FF0000"/>
                </a:solidFill>
              </a:rPr>
              <a:t>F</a:t>
            </a:r>
            <a:r>
              <a:rPr lang="en-US" sz="2400" b="1" baseline="-25000" dirty="0">
                <a:solidFill>
                  <a:srgbClr val="FF0000"/>
                </a:solidFill>
              </a:rPr>
              <a:t>y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/>
              <a:t>*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</a:rPr>
              <a:t>d</a:t>
            </a:r>
            <a:r>
              <a:rPr lang="en-US" sz="2400" baseline="-25000" dirty="0">
                <a:solidFill>
                  <a:schemeClr val="accent1"/>
                </a:solidFill>
              </a:rPr>
              <a:t>x</a:t>
            </a:r>
            <a:r>
              <a:rPr lang="en-US" sz="2400" dirty="0"/>
              <a:t>)</a:t>
            </a:r>
          </a:p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H="1">
            <a:off x="2209800" y="6060638"/>
            <a:ext cx="24384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648200" y="5031938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4373880" y="4757618"/>
            <a:ext cx="548640" cy="54864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arrow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/>
          <p:cNvSpPr/>
          <p:nvPr/>
        </p:nvSpPr>
        <p:spPr>
          <a:xfrm>
            <a:off x="4099560" y="4483298"/>
            <a:ext cx="1097280" cy="1097280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none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953000" y="475023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</a:t>
            </a:r>
            <a:r>
              <a:rPr lang="en-US" b="1" baseline="-25000" dirty="0">
                <a:solidFill>
                  <a:srgbClr val="7030A0"/>
                </a:solidFill>
              </a:rPr>
              <a:t>y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648200" y="484143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M</a:t>
            </a:r>
            <a:r>
              <a:rPr lang="en-US" b="1" baseline="-25000" dirty="0" err="1">
                <a:solidFill>
                  <a:srgbClr val="7030A0"/>
                </a:solidFill>
              </a:rPr>
              <a:t>x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209800" y="5417998"/>
            <a:ext cx="0" cy="990005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752600" y="5443939"/>
            <a:ext cx="457200" cy="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17806" y="5026104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  <a:r>
              <a:rPr lang="en-US" baseline="-25000" dirty="0">
                <a:solidFill>
                  <a:schemeClr val="accent1"/>
                </a:solidFill>
              </a:rPr>
              <a:t>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053347" y="641246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447800" y="538650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x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951206" y="5032712"/>
            <a:ext cx="0" cy="4112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25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4" grpId="0" animBg="1"/>
      <p:bldP spid="35" grpId="0" animBg="1"/>
      <p:bldP spid="36" grpId="0"/>
      <p:bldP spid="37" grpId="0"/>
      <p:bldP spid="50" grpId="0"/>
      <p:bldP spid="51" grpId="0"/>
      <p:bldP spid="5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2366E-2F98-48F2-A3AB-540A7CCE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Varignon's Theorem 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15ED-D407-4C65-BB97-F7B3894C4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800"/>
          </a:xfrm>
        </p:spPr>
        <p:txBody>
          <a:bodyPr/>
          <a:lstStyle/>
          <a:p>
            <a:r>
              <a:rPr lang="en-US" dirty="0"/>
              <a:t>Use Varignon's Theorem to find the moment that the forces in the diagram below exert about point 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D011C5-9469-4923-A7A5-60859A58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3074" name="Picture 2" descr="Problem 1 Diagram">
            <a:extLst>
              <a:ext uri="{FF2B5EF4-FFF2-40B4-BE49-F238E27FC236}">
                <a16:creationId xmlns:a16="http://schemas.microsoft.com/office/drawing/2014/main" id="{5ADD751D-422F-4DF5-92FE-34896D55D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948138"/>
            <a:ext cx="5867400" cy="26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193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Varignon's Theorem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Determine the moment that 200 lb force shown below exerts about point B. </a:t>
            </a:r>
          </a:p>
        </p:txBody>
      </p:sp>
      <p:pic>
        <p:nvPicPr>
          <p:cNvPr id="4098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429000"/>
            <a:ext cx="5943600" cy="326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722981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256</Words>
  <Application>Microsoft Office PowerPoint</Application>
  <PresentationFormat>On-screen Show (4:3)</PresentationFormat>
  <Paragraphs>34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MA_Template</vt:lpstr>
      <vt:lpstr>Varignon's Theorem</vt:lpstr>
      <vt:lpstr>Varignon’s Theorem</vt:lpstr>
      <vt:lpstr>Varignon’s Theorem</vt:lpstr>
      <vt:lpstr>Varignon’s Theorem in Reverse</vt:lpstr>
      <vt:lpstr>Thanks for Watching</vt:lpstr>
      <vt:lpstr>Varignon's Theorem Worked Example</vt:lpstr>
      <vt:lpstr>Varignon's Theorem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2020-08-31T17:37:16Z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