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3"/>
  </p:notesMasterIdLst>
  <p:sldIdLst>
    <p:sldId id="256" r:id="rId5"/>
    <p:sldId id="304" r:id="rId6"/>
    <p:sldId id="305" r:id="rId7"/>
    <p:sldId id="306" r:id="rId8"/>
    <p:sldId id="307" r:id="rId9"/>
    <p:sldId id="308" r:id="rId10"/>
    <p:sldId id="287" r:id="rId11"/>
    <p:sldId id="3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F4159-FD1A-4016-9965-8015914BE737}" v="15" dt="2020-09-17T19:42:01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F1075BC4-95F3-4415-82DA-8B4A57A72EE2}"/>
    <pc:docChg chg="custSel addSld delSld modSld">
      <pc:chgData name="Moore, Jacob Preston" userId="fdd3fd0f-c483-48c9-988d-7deb216763fd" providerId="ADAL" clId="{F1075BC4-95F3-4415-82DA-8B4A57A72EE2}" dt="2020-09-04T17:06:16.266" v="40" actId="2696"/>
      <pc:docMkLst>
        <pc:docMk/>
      </pc:docMkLst>
      <pc:sldChg chg="modSp">
        <pc:chgData name="Moore, Jacob Preston" userId="fdd3fd0f-c483-48c9-988d-7deb216763fd" providerId="ADAL" clId="{F1075BC4-95F3-4415-82DA-8B4A57A72EE2}" dt="2020-09-04T16:14:27.074" v="15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F1075BC4-95F3-4415-82DA-8B4A57A72EE2}" dt="2020-09-04T16:14:27.074" v="15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F1075BC4-95F3-4415-82DA-8B4A57A72EE2}" dt="2020-09-04T17:06:16.136" v="37" actId="2696"/>
        <pc:sldMkLst>
          <pc:docMk/>
          <pc:sldMk cId="4073558343" sldId="294"/>
        </pc:sldMkLst>
      </pc:sldChg>
      <pc:sldChg chg="del">
        <pc:chgData name="Moore, Jacob Preston" userId="fdd3fd0f-c483-48c9-988d-7deb216763fd" providerId="ADAL" clId="{F1075BC4-95F3-4415-82DA-8B4A57A72EE2}" dt="2020-09-04T17:06:16.172" v="39" actId="2696"/>
        <pc:sldMkLst>
          <pc:docMk/>
          <pc:sldMk cId="3977292186" sldId="295"/>
        </pc:sldMkLst>
      </pc:sldChg>
      <pc:sldChg chg="del">
        <pc:chgData name="Moore, Jacob Preston" userId="fdd3fd0f-c483-48c9-988d-7deb216763fd" providerId="ADAL" clId="{F1075BC4-95F3-4415-82DA-8B4A57A72EE2}" dt="2020-09-04T17:06:16.266" v="40" actId="2696"/>
        <pc:sldMkLst>
          <pc:docMk/>
          <pc:sldMk cId="1774415670" sldId="298"/>
        </pc:sldMkLst>
      </pc:sldChg>
      <pc:sldChg chg="del">
        <pc:chgData name="Moore, Jacob Preston" userId="fdd3fd0f-c483-48c9-988d-7deb216763fd" providerId="ADAL" clId="{F1075BC4-95F3-4415-82DA-8B4A57A72EE2}" dt="2020-09-04T17:06:16.152" v="38" actId="2696"/>
        <pc:sldMkLst>
          <pc:docMk/>
          <pc:sldMk cId="1089152052" sldId="299"/>
        </pc:sldMkLst>
      </pc:sldChg>
      <pc:sldChg chg="del">
        <pc:chgData name="Moore, Jacob Preston" userId="fdd3fd0f-c483-48c9-988d-7deb216763fd" providerId="ADAL" clId="{F1075BC4-95F3-4415-82DA-8B4A57A72EE2}" dt="2020-09-04T17:03:09.075" v="19" actId="2696"/>
        <pc:sldMkLst>
          <pc:docMk/>
          <pc:sldMk cId="1308225160" sldId="301"/>
        </pc:sldMkLst>
      </pc:sldChg>
      <pc:sldChg chg="del">
        <pc:chgData name="Moore, Jacob Preston" userId="fdd3fd0f-c483-48c9-988d-7deb216763fd" providerId="ADAL" clId="{F1075BC4-95F3-4415-82DA-8B4A57A72EE2}" dt="2020-09-04T17:03:09.068" v="18" actId="2696"/>
        <pc:sldMkLst>
          <pc:docMk/>
          <pc:sldMk cId="2410688403" sldId="302"/>
        </pc:sldMkLst>
      </pc:sldChg>
      <pc:sldChg chg="del">
        <pc:chgData name="Moore, Jacob Preston" userId="fdd3fd0f-c483-48c9-988d-7deb216763fd" providerId="ADAL" clId="{F1075BC4-95F3-4415-82DA-8B4A57A72EE2}" dt="2020-09-04T17:06:16.015" v="36" actId="2696"/>
        <pc:sldMkLst>
          <pc:docMk/>
          <pc:sldMk cId="2500884242" sldId="303"/>
        </pc:sldMkLst>
      </pc:sldChg>
      <pc:sldChg chg="add">
        <pc:chgData name="Moore, Jacob Preston" userId="fdd3fd0f-c483-48c9-988d-7deb216763fd" providerId="ADAL" clId="{F1075BC4-95F3-4415-82DA-8B4A57A72EE2}" dt="2020-09-04T17:02:59.898" v="16"/>
        <pc:sldMkLst>
          <pc:docMk/>
          <pc:sldMk cId="3832841742" sldId="304"/>
        </pc:sldMkLst>
      </pc:sldChg>
      <pc:sldChg chg="modSp add modAnim">
        <pc:chgData name="Moore, Jacob Preston" userId="fdd3fd0f-c483-48c9-988d-7deb216763fd" providerId="ADAL" clId="{F1075BC4-95F3-4415-82DA-8B4A57A72EE2}" dt="2020-09-04T17:05:36.354" v="35"/>
        <pc:sldMkLst>
          <pc:docMk/>
          <pc:sldMk cId="3164526441" sldId="305"/>
        </pc:sldMkLst>
        <pc:spChg chg="mod">
          <ac:chgData name="Moore, Jacob Preston" userId="fdd3fd0f-c483-48c9-988d-7deb216763fd" providerId="ADAL" clId="{F1075BC4-95F3-4415-82DA-8B4A57A72EE2}" dt="2020-09-04T17:05:36.354" v="35"/>
          <ac:spMkLst>
            <pc:docMk/>
            <pc:sldMk cId="3164526441" sldId="305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F1075BC4-95F3-4415-82DA-8B4A57A72EE2}" dt="2020-09-04T17:05:31.329" v="34"/>
        <pc:sldMkLst>
          <pc:docMk/>
          <pc:sldMk cId="3813184315" sldId="306"/>
        </pc:sldMkLst>
        <pc:spChg chg="mod">
          <ac:chgData name="Moore, Jacob Preston" userId="fdd3fd0f-c483-48c9-988d-7deb216763fd" providerId="ADAL" clId="{F1075BC4-95F3-4415-82DA-8B4A57A72EE2}" dt="2020-09-04T17:05:31.329" v="34"/>
          <ac:spMkLst>
            <pc:docMk/>
            <pc:sldMk cId="3813184315" sldId="306"/>
            <ac:spMk id="5" creationId="{00000000-0000-0000-0000-000000000000}"/>
          </ac:spMkLst>
        </pc:spChg>
        <pc:cxnChg chg="mod">
          <ac:chgData name="Moore, Jacob Preston" userId="fdd3fd0f-c483-48c9-988d-7deb216763fd" providerId="ADAL" clId="{F1075BC4-95F3-4415-82DA-8B4A57A72EE2}" dt="2020-09-04T17:05:25.146" v="33" actId="14100"/>
          <ac:cxnSpMkLst>
            <pc:docMk/>
            <pc:sldMk cId="3813184315" sldId="306"/>
            <ac:cxnSpMk id="11" creationId="{00000000-0000-0000-0000-000000000000}"/>
          </ac:cxnSpMkLst>
        </pc:cxnChg>
      </pc:sldChg>
      <pc:sldChg chg="add">
        <pc:chgData name="Moore, Jacob Preston" userId="fdd3fd0f-c483-48c9-988d-7deb216763fd" providerId="ADAL" clId="{F1075BC4-95F3-4415-82DA-8B4A57A72EE2}" dt="2020-09-04T17:02:59.898" v="16"/>
        <pc:sldMkLst>
          <pc:docMk/>
          <pc:sldMk cId="1971335973" sldId="307"/>
        </pc:sldMkLst>
      </pc:sldChg>
      <pc:sldChg chg="add">
        <pc:chgData name="Moore, Jacob Preston" userId="fdd3fd0f-c483-48c9-988d-7deb216763fd" providerId="ADAL" clId="{F1075BC4-95F3-4415-82DA-8B4A57A72EE2}" dt="2020-09-04T17:02:59.898" v="16"/>
        <pc:sldMkLst>
          <pc:docMk/>
          <pc:sldMk cId="2638245466" sldId="308"/>
        </pc:sldMkLst>
      </pc:sldChg>
      <pc:sldChg chg="add del">
        <pc:chgData name="Moore, Jacob Preston" userId="fdd3fd0f-c483-48c9-988d-7deb216763fd" providerId="ADAL" clId="{F1075BC4-95F3-4415-82DA-8B4A57A72EE2}" dt="2020-09-04T17:03:04.271" v="17" actId="2696"/>
        <pc:sldMkLst>
          <pc:docMk/>
          <pc:sldMk cId="3241949535" sldId="309"/>
        </pc:sldMkLst>
      </pc:sldChg>
      <pc:sldChg chg="add">
        <pc:chgData name="Moore, Jacob Preston" userId="fdd3fd0f-c483-48c9-988d-7deb216763fd" providerId="ADAL" clId="{F1075BC4-95F3-4415-82DA-8B4A57A72EE2}" dt="2020-09-04T17:03:11.074" v="20"/>
        <pc:sldMkLst>
          <pc:docMk/>
          <pc:sldMk cId="3262614784" sldId="309"/>
        </pc:sldMkLst>
      </pc:sldChg>
    </pc:docChg>
  </pc:docChgLst>
  <pc:docChgLst>
    <pc:chgData name="Moore, Jacob Preston" userId="fdd3fd0f-c483-48c9-988d-7deb216763fd" providerId="ADAL" clId="{4D0F4159-FD1A-4016-9965-8015914BE737}"/>
    <pc:docChg chg="modSld">
      <pc:chgData name="Moore, Jacob Preston" userId="fdd3fd0f-c483-48c9-988d-7deb216763fd" providerId="ADAL" clId="{4D0F4159-FD1A-4016-9965-8015914BE737}" dt="2020-09-17T19:42:01.673" v="0" actId="20577"/>
      <pc:docMkLst>
        <pc:docMk/>
      </pc:docMkLst>
      <pc:sldChg chg="modSp">
        <pc:chgData name="Moore, Jacob Preston" userId="fdd3fd0f-c483-48c9-988d-7deb216763fd" providerId="ADAL" clId="{4D0F4159-FD1A-4016-9965-8015914BE737}" dt="2020-09-17T19:42:01.673" v="0" actId="20577"/>
        <pc:sldMkLst>
          <pc:docMk/>
          <pc:sldMk cId="2638245466" sldId="308"/>
        </pc:sldMkLst>
        <pc:spChg chg="mod">
          <ac:chgData name="Moore, Jacob Preston" userId="fdd3fd0f-c483-48c9-988d-7deb216763fd" providerId="ADAL" clId="{4D0F4159-FD1A-4016-9965-8015914BE737}" dt="2020-09-17T19:42:01.673" v="0" actId="20577"/>
          <ac:spMkLst>
            <pc:docMk/>
            <pc:sldMk cId="2638245466" sldId="30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Moment of a Force About an Axis</a:t>
            </a:r>
            <a:br>
              <a:rPr lang="en-US" dirty="0"/>
            </a:br>
            <a:r>
              <a:rPr lang="en-US" dirty="0"/>
              <a:t>(vector calculation)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of a Force About an 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Autofit/>
          </a:bodyPr>
          <a:lstStyle/>
          <a:p>
            <a:r>
              <a:rPr lang="en-US" sz="2400" dirty="0"/>
              <a:t>Occasionally, we want to find the moment that a force exerts about a specific axis.</a:t>
            </a:r>
          </a:p>
          <a:p>
            <a:r>
              <a:rPr lang="en-US" sz="2400" dirty="0"/>
              <a:t>For example, the force shown in the diagram below will exert a moment about the bottom hinge (a point)</a:t>
            </a:r>
          </a:p>
          <a:p>
            <a:pPr lvl="1"/>
            <a:r>
              <a:rPr lang="en-US" sz="2000" dirty="0"/>
              <a:t>Some part of that moment will be about the axis of the hinges (the y axis)</a:t>
            </a:r>
          </a:p>
          <a:p>
            <a:pPr lvl="1"/>
            <a:r>
              <a:rPr lang="en-US" sz="2000" dirty="0"/>
              <a:t>Some part of that moment will be about other axes.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 descr="Moment of a Force About an Ax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06" y="1752600"/>
            <a:ext cx="4141694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84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of a Force About an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will want to find the component of the moment vector about a point that lines up with the axis we are interested in.</a:t>
                </a:r>
              </a:p>
              <a:p>
                <a:r>
                  <a:rPr lang="en-US" dirty="0"/>
                  <a:t>We can use the dot product to do this.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525963"/>
              </a:xfrm>
              <a:blipFill>
                <a:blip r:embed="rId2"/>
                <a:stretch>
                  <a:fillRect l="-3407" t="-2830" r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Moment of a Force About an Ax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06" y="1752600"/>
            <a:ext cx="4141694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52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Moment of a Force About an Axis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889172" y="3066757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force vector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9000" y="395347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vector going from any point on the axis we are taking the moment about to any point on the line of action of the force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53000" y="2245472"/>
            <a:ext cx="5442" cy="1707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736772" y="2245471"/>
            <a:ext cx="685800" cy="821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30828" y="2743200"/>
            <a:ext cx="2688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unit vector along the axis we are taking the moment about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3200400" y="2245471"/>
            <a:ext cx="762000" cy="497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Moment of a Force About an Ax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651476"/>
            <a:ext cx="2928258" cy="311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18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the cross product, the dot product can be calculated by hand or calculated with computer tools.</a:t>
            </a:r>
          </a:p>
          <a:p>
            <a:r>
              <a:rPr lang="en-US" dirty="0"/>
              <a:t>Unlike the cross product, the dot product results in a single scalar value.</a:t>
            </a:r>
          </a:p>
          <a:p>
            <a:pPr lvl="1"/>
            <a:r>
              <a:rPr lang="en-US" dirty="0"/>
              <a:t>This value represents the magnitude of the moment about the given axis.</a:t>
            </a:r>
          </a:p>
          <a:p>
            <a:pPr lvl="1"/>
            <a:r>
              <a:rPr lang="en-US" dirty="0"/>
              <a:t>The moment direction is specified by the vector 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3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The dot product can be calculated using the following strategy.</a:t>
                </a:r>
              </a:p>
              <a:p>
                <a:pPr lvl="1"/>
                <a:r>
                  <a:rPr lang="en-US" dirty="0"/>
                  <a:t>First find the moment about a point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b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a:rPr lang="en-US" sz="28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About</m:t>
                          </m:r>
                          <m:r>
                            <a:rPr lang="en-US" sz="28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an</m:t>
                          </m:r>
                          <m:r>
                            <a:rPr lang="en-US" sz="2800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Axis</m:t>
                          </m:r>
                          <m:r>
                            <a:rPr lang="en-US" sz="2800" b="0" i="0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0" smtClean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x</m:t>
                          </m:r>
                        </m:sub>
                      </m:sSub>
                      <m:r>
                        <a:rPr lang="en-US" sz="2800" b="0" i="0" smtClean="0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)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0">
                              <a:latin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z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)(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z</m:t>
                          </m:r>
                        </m:sub>
                      </m:sSub>
                      <m:r>
                        <a:rPr lang="en-US" sz="2800" i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:endParaRPr lang="en-US" sz="2800" dirty="0"/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If the u </a:t>
                </a:r>
                <a:r>
                  <a:rPr lang="en-US" sz="2800"/>
                  <a:t>vector points </a:t>
                </a:r>
                <a:r>
                  <a:rPr lang="en-US" sz="2800" dirty="0"/>
                  <a:t>along one of the three coordinate axes (x, y, or z) then the dot product will simply be that component of the original moment vector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en-US" b="1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About an Axis</a:t>
            </a:r>
            <a:br>
              <a:rPr lang="en-US" dirty="0"/>
            </a:br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811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L shaped plate lies in the XY plane and is supported by hinges at one end. Determine the moment that the force exerts about the axis of the hinges.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pic>
        <p:nvPicPr>
          <p:cNvPr id="4098" name="Picture 2" descr="Problem 1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732057"/>
            <a:ext cx="4267200" cy="311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614784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410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MA_Template</vt:lpstr>
      <vt:lpstr>Moment of a Force About an Axis (vector calculation)</vt:lpstr>
      <vt:lpstr>Moment of a Force About an Axis</vt:lpstr>
      <vt:lpstr>Moment of a Force About an Axis</vt:lpstr>
      <vt:lpstr>Moment of a Force About an Axis</vt:lpstr>
      <vt:lpstr>The Dot Product</vt:lpstr>
      <vt:lpstr>The Dot Product</vt:lpstr>
      <vt:lpstr>Thanks for Watching</vt:lpstr>
      <vt:lpstr>Moment About an Axis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2020-09-17T19:42:12Z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