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256" r:id="rId5"/>
    <p:sldId id="286" r:id="rId6"/>
    <p:sldId id="310" r:id="rId7"/>
    <p:sldId id="288" r:id="rId8"/>
    <p:sldId id="289" r:id="rId9"/>
    <p:sldId id="315" r:id="rId10"/>
    <p:sldId id="287" r:id="rId11"/>
    <p:sldId id="290" r:id="rId12"/>
    <p:sldId id="291" r:id="rId13"/>
    <p:sldId id="293" r:id="rId14"/>
    <p:sldId id="292" r:id="rId15"/>
    <p:sldId id="311" r:id="rId16"/>
    <p:sldId id="312" r:id="rId17"/>
    <p:sldId id="316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2165B-854B-4280-BDEF-29569724CDFB}" v="251" dt="2020-09-17T19:29:1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D12165B-854B-4280-BDEF-29569724CDFB}"/>
    <pc:docChg chg="modSld">
      <pc:chgData name="Moore, Jacob Preston" userId="fdd3fd0f-c483-48c9-988d-7deb216763fd" providerId="ADAL" clId="{AD12165B-854B-4280-BDEF-29569724CDFB}" dt="2020-09-17T19:29:14.970" v="9" actId="20577"/>
      <pc:docMkLst>
        <pc:docMk/>
      </pc:docMkLst>
      <pc:sldChg chg="modSp">
        <pc:chgData name="Moore, Jacob Preston" userId="fdd3fd0f-c483-48c9-988d-7deb216763fd" providerId="ADAL" clId="{AD12165B-854B-4280-BDEF-29569724CDFB}" dt="2020-09-17T19:29:14.970" v="9" actId="20577"/>
        <pc:sldMkLst>
          <pc:docMk/>
          <pc:sldMk cId="424694796" sldId="286"/>
        </pc:sldMkLst>
        <pc:spChg chg="mod">
          <ac:chgData name="Moore, Jacob Preston" userId="fdd3fd0f-c483-48c9-988d-7deb216763fd" providerId="ADAL" clId="{AD12165B-854B-4280-BDEF-29569724CDFB}" dt="2020-09-17T19:29:14.970" v="9" actId="20577"/>
          <ac:spMkLst>
            <pc:docMk/>
            <pc:sldMk cId="424694796" sldId="286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F1075BC4-95F3-4415-82DA-8B4A57A72EE2}"/>
    <pc:docChg chg="custSel addSld delSld modSld">
      <pc:chgData name="Moore, Jacob Preston" userId="fdd3fd0f-c483-48c9-988d-7deb216763fd" providerId="ADAL" clId="{F1075BC4-95F3-4415-82DA-8B4A57A72EE2}" dt="2020-09-04T17:57:31.642" v="378" actId="33524"/>
      <pc:docMkLst>
        <pc:docMk/>
      </pc:docMkLst>
      <pc:sldChg chg="modSp">
        <pc:chgData name="Moore, Jacob Preston" userId="fdd3fd0f-c483-48c9-988d-7deb216763fd" providerId="ADAL" clId="{F1075BC4-95F3-4415-82DA-8B4A57A72EE2}" dt="2020-09-04T17:28:44.888" v="46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F1075BC4-95F3-4415-82DA-8B4A57A72EE2}" dt="2020-09-04T17:28:44.888" v="46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modSp add modAnim">
        <pc:chgData name="Moore, Jacob Preston" userId="fdd3fd0f-c483-48c9-988d-7deb216763fd" providerId="ADAL" clId="{F1075BC4-95F3-4415-82DA-8B4A57A72EE2}" dt="2020-09-04T17:55:43.323" v="377"/>
        <pc:sldMkLst>
          <pc:docMk/>
          <pc:sldMk cId="424694796" sldId="286"/>
        </pc:sldMkLst>
        <pc:spChg chg="mod">
          <ac:chgData name="Moore, Jacob Preston" userId="fdd3fd0f-c483-48c9-988d-7deb216763fd" providerId="ADAL" clId="{F1075BC4-95F3-4415-82DA-8B4A57A72EE2}" dt="2020-09-04T17:39:26.700" v="138" actId="5793"/>
          <ac:spMkLst>
            <pc:docMk/>
            <pc:sldMk cId="424694796" sldId="286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F1075BC4-95F3-4415-82DA-8B4A57A72EE2}" dt="2020-09-04T17:42:33.543" v="153" actId="1076"/>
          <ac:spMkLst>
            <pc:docMk/>
            <pc:sldMk cId="424694796" sldId="286"/>
            <ac:spMk id="5" creationId="{36B10971-DEC4-46CA-9317-B91D1AECA894}"/>
          </ac:spMkLst>
        </pc:spChg>
        <pc:spChg chg="add mod">
          <ac:chgData name="Moore, Jacob Preston" userId="fdd3fd0f-c483-48c9-988d-7deb216763fd" providerId="ADAL" clId="{F1075BC4-95F3-4415-82DA-8B4A57A72EE2}" dt="2020-09-04T17:42:39.708" v="157" actId="20577"/>
          <ac:spMkLst>
            <pc:docMk/>
            <pc:sldMk cId="424694796" sldId="286"/>
            <ac:spMk id="6" creationId="{74B2224D-C51F-4E63-BD06-D555EE96A047}"/>
          </ac:spMkLst>
        </pc:spChg>
      </pc:sldChg>
      <pc:sldChg chg="add modAnim">
        <pc:chgData name="Moore, Jacob Preston" userId="fdd3fd0f-c483-48c9-988d-7deb216763fd" providerId="ADAL" clId="{F1075BC4-95F3-4415-82DA-8B4A57A72EE2}" dt="2020-09-04T17:32:39.167" v="67"/>
        <pc:sldMkLst>
          <pc:docMk/>
          <pc:sldMk cId="413350749" sldId="288"/>
        </pc:sldMkLst>
      </pc:sldChg>
      <pc:sldChg chg="modSp add modAnim">
        <pc:chgData name="Moore, Jacob Preston" userId="fdd3fd0f-c483-48c9-988d-7deb216763fd" providerId="ADAL" clId="{F1075BC4-95F3-4415-82DA-8B4A57A72EE2}" dt="2020-09-04T17:51:32.802" v="374"/>
        <pc:sldMkLst>
          <pc:docMk/>
          <pc:sldMk cId="3997252665" sldId="289"/>
        </pc:sldMkLst>
        <pc:spChg chg="mod">
          <ac:chgData name="Moore, Jacob Preston" userId="fdd3fd0f-c483-48c9-988d-7deb216763fd" providerId="ADAL" clId="{F1075BC4-95F3-4415-82DA-8B4A57A72EE2}" dt="2020-09-04T17:51:32.802" v="374"/>
          <ac:spMkLst>
            <pc:docMk/>
            <pc:sldMk cId="3997252665" sldId="289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F1075BC4-95F3-4415-82DA-8B4A57A72EE2}" dt="2020-09-04T17:29:45.483" v="57"/>
        <pc:sldMkLst>
          <pc:docMk/>
          <pc:sldMk cId="102874078" sldId="290"/>
        </pc:sldMkLst>
      </pc:sldChg>
      <pc:sldChg chg="add del">
        <pc:chgData name="Moore, Jacob Preston" userId="fdd3fd0f-c483-48c9-988d-7deb216763fd" providerId="ADAL" clId="{F1075BC4-95F3-4415-82DA-8B4A57A72EE2}" dt="2020-09-04T17:29:43.181" v="54" actId="2696"/>
        <pc:sldMkLst>
          <pc:docMk/>
          <pc:sldMk cId="4004349177" sldId="290"/>
        </pc:sldMkLst>
      </pc:sldChg>
      <pc:sldChg chg="add del">
        <pc:chgData name="Moore, Jacob Preston" userId="fdd3fd0f-c483-48c9-988d-7deb216763fd" providerId="ADAL" clId="{F1075BC4-95F3-4415-82DA-8B4A57A72EE2}" dt="2020-09-04T17:29:43.199" v="55" actId="2696"/>
        <pc:sldMkLst>
          <pc:docMk/>
          <pc:sldMk cId="331668479" sldId="291"/>
        </pc:sldMkLst>
      </pc:sldChg>
      <pc:sldChg chg="add">
        <pc:chgData name="Moore, Jacob Preston" userId="fdd3fd0f-c483-48c9-988d-7deb216763fd" providerId="ADAL" clId="{F1075BC4-95F3-4415-82DA-8B4A57A72EE2}" dt="2020-09-04T17:29:45.483" v="57"/>
        <pc:sldMkLst>
          <pc:docMk/>
          <pc:sldMk cId="952263182" sldId="291"/>
        </pc:sldMkLst>
      </pc:sldChg>
      <pc:sldChg chg="add">
        <pc:chgData name="Moore, Jacob Preston" userId="fdd3fd0f-c483-48c9-988d-7deb216763fd" providerId="ADAL" clId="{F1075BC4-95F3-4415-82DA-8B4A57A72EE2}" dt="2020-09-04T17:30:36.653" v="58"/>
        <pc:sldMkLst>
          <pc:docMk/>
          <pc:sldMk cId="216203706" sldId="292"/>
        </pc:sldMkLst>
      </pc:sldChg>
      <pc:sldChg chg="add">
        <pc:chgData name="Moore, Jacob Preston" userId="fdd3fd0f-c483-48c9-988d-7deb216763fd" providerId="ADAL" clId="{F1075BC4-95F3-4415-82DA-8B4A57A72EE2}" dt="2020-09-04T17:29:45.483" v="57"/>
        <pc:sldMkLst>
          <pc:docMk/>
          <pc:sldMk cId="986664966" sldId="293"/>
        </pc:sldMkLst>
      </pc:sldChg>
      <pc:sldChg chg="add del">
        <pc:chgData name="Moore, Jacob Preston" userId="fdd3fd0f-c483-48c9-988d-7deb216763fd" providerId="ADAL" clId="{F1075BC4-95F3-4415-82DA-8B4A57A72EE2}" dt="2020-09-04T17:29:43.207" v="56" actId="2696"/>
        <pc:sldMkLst>
          <pc:docMk/>
          <pc:sldMk cId="3840564511" sldId="293"/>
        </pc:sldMkLst>
      </pc:sldChg>
      <pc:sldChg chg="del">
        <pc:chgData name="Moore, Jacob Preston" userId="fdd3fd0f-c483-48c9-988d-7deb216763fd" providerId="ADAL" clId="{F1075BC4-95F3-4415-82DA-8B4A57A72EE2}" dt="2020-09-04T17:29:34.077" v="47" actId="2696"/>
        <pc:sldMkLst>
          <pc:docMk/>
          <pc:sldMk cId="3832841742" sldId="304"/>
        </pc:sldMkLst>
      </pc:sldChg>
      <pc:sldChg chg="del">
        <pc:chgData name="Moore, Jacob Preston" userId="fdd3fd0f-c483-48c9-988d-7deb216763fd" providerId="ADAL" clId="{F1075BC4-95F3-4415-82DA-8B4A57A72EE2}" dt="2020-09-04T17:29:34.257" v="48" actId="2696"/>
        <pc:sldMkLst>
          <pc:docMk/>
          <pc:sldMk cId="3164526441" sldId="305"/>
        </pc:sldMkLst>
      </pc:sldChg>
      <pc:sldChg chg="del">
        <pc:chgData name="Moore, Jacob Preston" userId="fdd3fd0f-c483-48c9-988d-7deb216763fd" providerId="ADAL" clId="{F1075BC4-95F3-4415-82DA-8B4A57A72EE2}" dt="2020-09-04T17:29:34.347" v="49" actId="2696"/>
        <pc:sldMkLst>
          <pc:docMk/>
          <pc:sldMk cId="3813184315" sldId="306"/>
        </pc:sldMkLst>
      </pc:sldChg>
      <pc:sldChg chg="del">
        <pc:chgData name="Moore, Jacob Preston" userId="fdd3fd0f-c483-48c9-988d-7deb216763fd" providerId="ADAL" clId="{F1075BC4-95F3-4415-82DA-8B4A57A72EE2}" dt="2020-09-04T17:29:34.456" v="50" actId="2696"/>
        <pc:sldMkLst>
          <pc:docMk/>
          <pc:sldMk cId="1971335973" sldId="307"/>
        </pc:sldMkLst>
      </pc:sldChg>
      <pc:sldChg chg="del">
        <pc:chgData name="Moore, Jacob Preston" userId="fdd3fd0f-c483-48c9-988d-7deb216763fd" providerId="ADAL" clId="{F1075BC4-95F3-4415-82DA-8B4A57A72EE2}" dt="2020-09-04T17:29:34.695" v="51" actId="2696"/>
        <pc:sldMkLst>
          <pc:docMk/>
          <pc:sldMk cId="2638245466" sldId="308"/>
        </pc:sldMkLst>
      </pc:sldChg>
      <pc:sldChg chg="del">
        <pc:chgData name="Moore, Jacob Preston" userId="fdd3fd0f-c483-48c9-988d-7deb216763fd" providerId="ADAL" clId="{F1075BC4-95F3-4415-82DA-8B4A57A72EE2}" dt="2020-09-04T17:29:40.156" v="53" actId="2696"/>
        <pc:sldMkLst>
          <pc:docMk/>
          <pc:sldMk cId="3262614784" sldId="309"/>
        </pc:sldMkLst>
      </pc:sldChg>
      <pc:sldChg chg="modSp add modAnim">
        <pc:chgData name="Moore, Jacob Preston" userId="fdd3fd0f-c483-48c9-988d-7deb216763fd" providerId="ADAL" clId="{F1075BC4-95F3-4415-82DA-8B4A57A72EE2}" dt="2020-09-04T17:43:14.990" v="171" actId="114"/>
        <pc:sldMkLst>
          <pc:docMk/>
          <pc:sldMk cId="3868270125" sldId="310"/>
        </pc:sldMkLst>
        <pc:spChg chg="mod">
          <ac:chgData name="Moore, Jacob Preston" userId="fdd3fd0f-c483-48c9-988d-7deb216763fd" providerId="ADAL" clId="{F1075BC4-95F3-4415-82DA-8B4A57A72EE2}" dt="2020-09-04T17:42:56.311" v="169" actId="20577"/>
          <ac:spMkLst>
            <pc:docMk/>
            <pc:sldMk cId="3868270125" sldId="310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F1075BC4-95F3-4415-82DA-8B4A57A72EE2}" dt="2020-09-04T17:43:14.990" v="171" actId="114"/>
          <ac:spMkLst>
            <pc:docMk/>
            <pc:sldMk cId="3868270125" sldId="310"/>
            <ac:spMk id="8" creationId="{00000000-0000-0000-0000-000000000000}"/>
          </ac:spMkLst>
        </pc:spChg>
      </pc:sldChg>
      <pc:sldChg chg="add">
        <pc:chgData name="Moore, Jacob Preston" userId="fdd3fd0f-c483-48c9-988d-7deb216763fd" providerId="ADAL" clId="{F1075BC4-95F3-4415-82DA-8B4A57A72EE2}" dt="2020-09-04T17:30:36.653" v="58"/>
        <pc:sldMkLst>
          <pc:docMk/>
          <pc:sldMk cId="641957629" sldId="311"/>
        </pc:sldMkLst>
      </pc:sldChg>
      <pc:sldChg chg="add">
        <pc:chgData name="Moore, Jacob Preston" userId="fdd3fd0f-c483-48c9-988d-7deb216763fd" providerId="ADAL" clId="{F1075BC4-95F3-4415-82DA-8B4A57A72EE2}" dt="2020-09-04T17:30:36.653" v="58"/>
        <pc:sldMkLst>
          <pc:docMk/>
          <pc:sldMk cId="2464986715" sldId="312"/>
        </pc:sldMkLst>
      </pc:sldChg>
      <pc:sldChg chg="add del">
        <pc:chgData name="Moore, Jacob Preston" userId="fdd3fd0f-c483-48c9-988d-7deb216763fd" providerId="ADAL" clId="{F1075BC4-95F3-4415-82DA-8B4A57A72EE2}" dt="2020-09-04T17:33:21.822" v="68" actId="2696"/>
        <pc:sldMkLst>
          <pc:docMk/>
          <pc:sldMk cId="2093467922" sldId="313"/>
        </pc:sldMkLst>
      </pc:sldChg>
      <pc:sldChg chg="add del">
        <pc:chgData name="Moore, Jacob Preston" userId="fdd3fd0f-c483-48c9-988d-7deb216763fd" providerId="ADAL" clId="{F1075BC4-95F3-4415-82DA-8B4A57A72EE2}" dt="2020-09-04T17:33:21.974" v="69" actId="2696"/>
        <pc:sldMkLst>
          <pc:docMk/>
          <pc:sldMk cId="529132938" sldId="314"/>
        </pc:sldMkLst>
      </pc:sldChg>
      <pc:sldChg chg="modSp add modAnim">
        <pc:chgData name="Moore, Jacob Preston" userId="fdd3fd0f-c483-48c9-988d-7deb216763fd" providerId="ADAL" clId="{F1075BC4-95F3-4415-82DA-8B4A57A72EE2}" dt="2020-09-04T17:50:12.506" v="357" actId="313"/>
        <pc:sldMkLst>
          <pc:docMk/>
          <pc:sldMk cId="1567140394" sldId="315"/>
        </pc:sldMkLst>
        <pc:spChg chg="mod">
          <ac:chgData name="Moore, Jacob Preston" userId="fdd3fd0f-c483-48c9-988d-7deb216763fd" providerId="ADAL" clId="{F1075BC4-95F3-4415-82DA-8B4A57A72EE2}" dt="2020-09-04T17:50:12.506" v="357" actId="313"/>
          <ac:spMkLst>
            <pc:docMk/>
            <pc:sldMk cId="1567140394" sldId="315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F1075BC4-95F3-4415-82DA-8B4A57A72EE2}" dt="2020-09-04T17:31:14.172" v="61" actId="2696"/>
        <pc:sldMkLst>
          <pc:docMk/>
          <pc:sldMk cId="1318745917" sldId="316"/>
        </pc:sldMkLst>
      </pc:sldChg>
      <pc:sldChg chg="add">
        <pc:chgData name="Moore, Jacob Preston" userId="fdd3fd0f-c483-48c9-988d-7deb216763fd" providerId="ADAL" clId="{F1075BC4-95F3-4415-82DA-8B4A57A72EE2}" dt="2020-09-04T17:31:17.494" v="62"/>
        <pc:sldMkLst>
          <pc:docMk/>
          <pc:sldMk cId="2037797371" sldId="316"/>
        </pc:sldMkLst>
      </pc:sldChg>
      <pc:sldChg chg="add del">
        <pc:chgData name="Moore, Jacob Preston" userId="fdd3fd0f-c483-48c9-988d-7deb216763fd" providerId="ADAL" clId="{F1075BC4-95F3-4415-82DA-8B4A57A72EE2}" dt="2020-09-04T17:33:45.362" v="70" actId="2696"/>
        <pc:sldMkLst>
          <pc:docMk/>
          <pc:sldMk cId="2445123007" sldId="317"/>
        </pc:sldMkLst>
      </pc:sldChg>
      <pc:sldChg chg="modSp add">
        <pc:chgData name="Moore, Jacob Preston" userId="fdd3fd0f-c483-48c9-988d-7deb216763fd" providerId="ADAL" clId="{F1075BC4-95F3-4415-82DA-8B4A57A72EE2}" dt="2020-09-04T17:57:31.642" v="378" actId="33524"/>
        <pc:sldMkLst>
          <pc:docMk/>
          <pc:sldMk cId="1635752187" sldId="318"/>
        </pc:sldMkLst>
        <pc:spChg chg="mod">
          <ac:chgData name="Moore, Jacob Preston" userId="fdd3fd0f-c483-48c9-988d-7deb216763fd" providerId="ADAL" clId="{F1075BC4-95F3-4415-82DA-8B4A57A72EE2}" dt="2020-09-04T17:57:31.642" v="378" actId="33524"/>
          <ac:spMkLst>
            <pc:docMk/>
            <pc:sldMk cId="1635752187" sldId="318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F1075BC4-95F3-4415-82DA-8B4A57A72EE2}" dt="2020-09-04T17:31:14.167" v="60" actId="2696"/>
        <pc:sldMkLst>
          <pc:docMk/>
          <pc:sldMk cId="2458776640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Rigid Body Equilibrium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14500" y="6019800"/>
            <a:ext cx="12954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590800"/>
            <a:ext cx="2362200" cy="4267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-2700000">
            <a:off x="2225116" y="4739716"/>
            <a:ext cx="39624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486400" y="3581400"/>
            <a:ext cx="0" cy="184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62200" y="3048000"/>
            <a:ext cx="1828800" cy="184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42858" y="35661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47458" y="48506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69474" y="6146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11484" y="524256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 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3200" y="6336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93026" y="4267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3642" y="3418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Arc 25"/>
          <p:cNvSpPr/>
          <p:nvPr/>
        </p:nvSpPr>
        <p:spPr>
          <a:xfrm>
            <a:off x="1905002" y="2634344"/>
            <a:ext cx="914400" cy="914400"/>
          </a:xfrm>
          <a:prstGeom prst="arc">
            <a:avLst>
              <a:gd name="adj1" fmla="val 2409358"/>
              <a:gd name="adj2" fmla="val 54661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2471058" y="5715000"/>
            <a:ext cx="914400" cy="914400"/>
          </a:xfrm>
          <a:prstGeom prst="arc">
            <a:avLst>
              <a:gd name="adj1" fmla="val 18979822"/>
              <a:gd name="adj2" fmla="val 402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00400" y="623751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3972" y="35269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96626" y="590084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1" name="Frame 30"/>
          <p:cNvSpPr/>
          <p:nvPr/>
        </p:nvSpPr>
        <p:spPr>
          <a:xfrm>
            <a:off x="-685800" y="1219200"/>
            <a:ext cx="9220200" cy="6781800"/>
          </a:xfrm>
          <a:prstGeom prst="frame">
            <a:avLst>
              <a:gd name="adj1" fmla="val 2103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600201"/>
            <a:ext cx="5486400" cy="1600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Member ABC is 6 meters long with point B in the middle. Determine all forces acting on member ABC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Practice Problem</a:t>
            </a:r>
          </a:p>
        </p:txBody>
      </p:sp>
    </p:spTree>
    <p:extLst>
      <p:ext uri="{BB962C8B-B14F-4D97-AF65-F5344CB8AC3E}">
        <p14:creationId xmlns:p14="http://schemas.microsoft.com/office/powerpoint/2010/main" val="98666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ladder with negligible mass is supporting 120 </a:t>
            </a:r>
            <a:r>
              <a:rPr lang="en-US" dirty="0" err="1"/>
              <a:t>lb</a:t>
            </a:r>
            <a:r>
              <a:rPr lang="en-US" dirty="0"/>
              <a:t> person as shown below. If the contact point at A is frictionless, and the contact point at B is a rough surface, determine the forces acting at contact points A and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Problem 3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333750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0800000" flipV="1">
            <a:off x="6542902" y="4642757"/>
            <a:ext cx="1762897" cy="19944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152900"/>
          </a:xfrm>
        </p:spPr>
        <p:txBody>
          <a:bodyPr>
            <a:normAutofit/>
          </a:bodyPr>
          <a:lstStyle/>
          <a:p>
            <a:r>
              <a:rPr lang="en-US" dirty="0"/>
              <a:t>While sitting in a chair, a person exerts the forces shown in the diagram. Determine the forces acting on the chair at points A and B. (Assume A is frictionless and B is a rough surface)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 flipV="1">
            <a:off x="6720178" y="3824578"/>
            <a:ext cx="2971800" cy="19944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875183" y="4543035"/>
            <a:ext cx="1534885" cy="19944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0800000" flipV="1">
            <a:off x="6532017" y="3875315"/>
            <a:ext cx="1762897" cy="199444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5410200"/>
            <a:ext cx="2971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/>
        </p:nvSpPr>
        <p:spPr>
          <a:xfrm>
            <a:off x="5410200" y="1295400"/>
            <a:ext cx="3810000" cy="5257800"/>
          </a:xfrm>
          <a:prstGeom prst="frame">
            <a:avLst>
              <a:gd name="adj1" fmla="val 2103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43800" y="3092326"/>
            <a:ext cx="0" cy="7829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696200" y="2547256"/>
            <a:ext cx="38817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45044" y="544285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07828" y="546462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642625" y="6248400"/>
            <a:ext cx="1565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10520" y="6107668"/>
            <a:ext cx="68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360228" y="5399314"/>
            <a:ext cx="40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2000" y="3962400"/>
            <a:ext cx="40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14656" y="2536372"/>
            <a:ext cx="40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616042" y="2547256"/>
            <a:ext cx="0" cy="285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49344" y="3092326"/>
            <a:ext cx="68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 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49342" y="4474028"/>
            <a:ext cx="68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 in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632327" y="3429000"/>
            <a:ext cx="0" cy="32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645044" y="3581400"/>
            <a:ext cx="898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27370" y="3407228"/>
            <a:ext cx="683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12 in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31737" y="2754086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180 lbs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77357" y="2134382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 lbs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48400" y="507352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05800" y="509529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195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trailer shown below consists of a deck with a weight of 250 lbs and an axel with wheels with a weight of 350 lbs.  Assume the weight forces act in the center of each component. If we wish the tongue weight (F</a:t>
            </a:r>
            <a:r>
              <a:rPr lang="en-US" baseline="-25000" dirty="0"/>
              <a:t>T</a:t>
            </a:r>
            <a:r>
              <a:rPr lang="en-US" dirty="0"/>
              <a:t>) of the unloaded trailer to be 50 lbs, how far from the front must we place the axel (d).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5246916"/>
            <a:ext cx="6858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953000"/>
            <a:ext cx="1371600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encrypted-tbn1.gstatic.com/images?q=tbn:ANd9GcRiZctSb_bL711P6pjPjzRPlx4B-v8T8Y4HtCUu2W1LSbhMkDt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7" y="2013857"/>
            <a:ext cx="1986643" cy="11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ck Arc 6"/>
          <p:cNvSpPr/>
          <p:nvPr/>
        </p:nvSpPr>
        <p:spPr>
          <a:xfrm>
            <a:off x="3581400" y="4724400"/>
            <a:ext cx="1828800" cy="1828800"/>
          </a:xfrm>
          <a:prstGeom prst="blockArc">
            <a:avLst>
              <a:gd name="adj1" fmla="val 10800000"/>
              <a:gd name="adj2" fmla="val 21306051"/>
              <a:gd name="adj3" fmla="val 81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5446159"/>
            <a:ext cx="0" cy="474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510" y="54864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495800" y="4224440"/>
            <a:ext cx="7176" cy="212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9486" y="57912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53886" y="3962400"/>
            <a:ext cx="0" cy="122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75657" y="4419600"/>
            <a:ext cx="3327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88028" y="4224440"/>
            <a:ext cx="807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001000" y="3962400"/>
            <a:ext cx="0" cy="122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64772" y="4038600"/>
            <a:ext cx="6836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01843" y="3799898"/>
            <a:ext cx="807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12 ft</a:t>
            </a:r>
          </a:p>
        </p:txBody>
      </p:sp>
    </p:spTree>
    <p:extLst>
      <p:ext uri="{BB962C8B-B14F-4D97-AF65-F5344CB8AC3E}">
        <p14:creationId xmlns:p14="http://schemas.microsoft.com/office/powerpoint/2010/main" val="246498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1664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60 kg acoustic panel is supported by three cables as shown below. Assuming the mass in the panel is evenly distributed, what are the tensions in each of the cables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8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3" y="3276600"/>
            <a:ext cx="5499919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9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Rigid Body </a:t>
            </a:r>
            <a:r>
              <a:rPr lang="en-US" dirty="0"/>
              <a:t>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3733800" cy="4571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12” x 24” sign with a weight of 10 lbs hangs from two cables, each 6 inches from the side. The wind is pushing the sign such that it sits as a 10-degree angle. If we assume the wind can be modeled as a force acting in the center of the sign, what is the magnitude of the wind force?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Problem 7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267200" cy="390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rigid body</a:t>
            </a:r>
            <a:r>
              <a:rPr lang="en-US" dirty="0"/>
              <a:t> (unlike a particle) has the potential to have both </a:t>
            </a:r>
            <a:r>
              <a:rPr lang="en-US" b="1" dirty="0"/>
              <a:t>linear acceleration </a:t>
            </a:r>
            <a:r>
              <a:rPr lang="en-US" dirty="0"/>
              <a:t>(translation) and </a:t>
            </a:r>
            <a:r>
              <a:rPr lang="en-US" b="1" dirty="0"/>
              <a:t>angular acceleration </a:t>
            </a:r>
            <a:r>
              <a:rPr lang="en-US" dirty="0"/>
              <a:t>(rotation).</a:t>
            </a:r>
          </a:p>
          <a:p>
            <a:r>
              <a:rPr lang="en-US" dirty="0"/>
              <a:t>A body in </a:t>
            </a:r>
            <a:r>
              <a:rPr lang="en-US" b="1"/>
              <a:t>equilibrium</a:t>
            </a:r>
            <a:r>
              <a:rPr lang="en-US"/>
              <a:t> however </a:t>
            </a:r>
            <a:r>
              <a:rPr lang="en-US" dirty="0"/>
              <a:t>is not accelerating in either fashion, therefore…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B10971-DEC4-46CA-9317-B91D1AECA894}"/>
                  </a:ext>
                </a:extLst>
              </p:cNvPr>
              <p:cNvSpPr/>
              <p:nvPr/>
            </p:nvSpPr>
            <p:spPr>
              <a:xfrm>
                <a:off x="1415800" y="4956043"/>
                <a:ext cx="2350002" cy="158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400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6B10971-DEC4-46CA-9317-B91D1AECA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00" y="4956043"/>
                <a:ext cx="2350002" cy="1582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B2224D-C51F-4E63-BD06-D555EE96A047}"/>
                  </a:ext>
                </a:extLst>
              </p:cNvPr>
              <p:cNvSpPr/>
              <p:nvPr/>
            </p:nvSpPr>
            <p:spPr>
              <a:xfrm>
                <a:off x="4581525" y="4956043"/>
                <a:ext cx="2488630" cy="158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en-US" sz="400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B2224D-C51F-4E63-BD06-D555EE96A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4956043"/>
                <a:ext cx="2488630" cy="1582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Equilibrium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0444" y="2208706"/>
                <a:ext cx="185185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44" y="2208706"/>
                <a:ext cx="1851854" cy="11356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576091"/>
                <a:ext cx="185185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76091"/>
                <a:ext cx="1851854" cy="11356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4943475"/>
                <a:ext cx="178324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43475"/>
                <a:ext cx="1783244" cy="1135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2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Equilibrium in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0444" y="2208706"/>
                <a:ext cx="185185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44" y="2208706"/>
                <a:ext cx="1851854" cy="11356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576091"/>
                <a:ext cx="1851854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76091"/>
                <a:ext cx="1851854" cy="11356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4943475"/>
                <a:ext cx="1941622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43475"/>
                <a:ext cx="1941622" cy="11356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43600" y="2208706"/>
                <a:ext cx="2024977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208706"/>
                <a:ext cx="2024977" cy="11356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3600" y="3576091"/>
                <a:ext cx="2024977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76091"/>
                <a:ext cx="2024977" cy="11356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0444" y="4943475"/>
                <a:ext cx="1840632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44" y="4943475"/>
                <a:ext cx="1840632" cy="11356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5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Equilibrium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two dimensions, the process for solving for unknown forces acting on bodies in equilibrium is as follows.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b="1" dirty="0"/>
              <a:t>free body diagram </a:t>
            </a:r>
            <a:r>
              <a:rPr lang="en-US" dirty="0"/>
              <a:t>of the body with all known forces, distances, and angles.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b="1" dirty="0"/>
              <a:t>equilibrium equations</a:t>
            </a:r>
            <a:r>
              <a:rPr lang="en-US" dirty="0"/>
              <a:t> for the sum of forces in the x and y directions.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a point to take the moments about and </a:t>
            </a:r>
            <a:r>
              <a:rPr lang="en-US" b="1" dirty="0"/>
              <a:t>take moments of all forces about that point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Sum the moments about that point and set it equal to zero (for your </a:t>
            </a:r>
            <a:r>
              <a:rPr lang="en-US" b="1" dirty="0"/>
              <a:t>moment equilibrium equation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equations for unknown values.</a:t>
            </a:r>
          </a:p>
          <a:p>
            <a:pPr marL="571500" indent="-514350"/>
            <a:r>
              <a:rPr lang="en-US" dirty="0"/>
              <a:t>This should give you three equilibrium equations and allow you to solve for up to three unknown forces per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Equilibrium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three dimensions, the process for solving for the unknown forces is as follows.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b="1" dirty="0"/>
              <a:t>free body diagram </a:t>
            </a:r>
            <a:r>
              <a:rPr lang="en-US" dirty="0"/>
              <a:t>of the body with all known forces, distances, and angles.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b="1" dirty="0"/>
              <a:t>equilibrium equations </a:t>
            </a:r>
            <a:r>
              <a:rPr lang="en-US" dirty="0"/>
              <a:t>for the sum of forces in the x, y, and z directions.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a point to take the moments about and take </a:t>
            </a:r>
            <a:r>
              <a:rPr lang="en-US" b="1" dirty="0"/>
              <a:t>moments of all forces about that point</a:t>
            </a:r>
          </a:p>
          <a:p>
            <a:pPr marL="1371600" lvl="2" indent="-514350"/>
            <a:r>
              <a:rPr lang="en-US" dirty="0"/>
              <a:t>Use r x F calculations for moments if easier.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all the x components of the moment vectors and set them equal to zero. Repeat with the y and z components of the moment vectors (for your three </a:t>
            </a:r>
            <a:r>
              <a:rPr lang="en-US" b="1" dirty="0"/>
              <a:t>moment equations</a:t>
            </a:r>
            <a:r>
              <a:rPr lang="en-US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Solve the equations for unknown values.</a:t>
            </a:r>
          </a:p>
          <a:p>
            <a:pPr marL="1371600" lvl="2" indent="-514350"/>
            <a:r>
              <a:rPr lang="en-US" dirty="0"/>
              <a:t>Use computer tools if necessary</a:t>
            </a:r>
          </a:p>
          <a:p>
            <a:pPr marL="514350" indent="-457200"/>
            <a:r>
              <a:rPr lang="en-US" dirty="0"/>
              <a:t>This will give you up to six equilibrium equations and allow you to solve for up to six unknowns.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car shown below has a weight of 1500 lbs and a center of mass as shown below. Determine the normal forces acting on the front and rear tires of the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141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Equilibrium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cantilever beam as shown below is rigidly attached to the wall at A and a force acting at B as shown below. Assuming the weight of the beam is negligible, what are the reactions at 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6256"/>
            <a:ext cx="6172200" cy="3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6318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796</Words>
  <Application>Microsoft Office PowerPoint</Application>
  <PresentationFormat>On-screen Show (4:3)</PresentationFormat>
  <Paragraphs>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MA_Template</vt:lpstr>
      <vt:lpstr>Rigid Body Equilibrium Analysis</vt:lpstr>
      <vt:lpstr>Rigid Body Equilibrium</vt:lpstr>
      <vt:lpstr>Rigid Body Equilibrium in 2D</vt:lpstr>
      <vt:lpstr>Static Equilibrium in 3D</vt:lpstr>
      <vt:lpstr>Rigid Body Equilibrium in 2D</vt:lpstr>
      <vt:lpstr>Rigid Body Equilibrium in 3D</vt:lpstr>
      <vt:lpstr>Thanks for Watching</vt:lpstr>
      <vt:lpstr>Rigid Body Equilibrium Worked Example</vt:lpstr>
      <vt:lpstr>Rigid Body Equilibrium Worked Example</vt:lpstr>
      <vt:lpstr>Rigid Body Equilibrium Practice Problem</vt:lpstr>
      <vt:lpstr>Rigid Body Equilibrium Worked Example</vt:lpstr>
      <vt:lpstr>Rigid Body Equilibrium Practice Problem</vt:lpstr>
      <vt:lpstr>Rigid Body Equilibrium Worked Example</vt:lpstr>
      <vt:lpstr>Rigid Body Equilibrium Worked Example</vt:lpstr>
      <vt:lpstr>Rigid Body Equilibrium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2020-09-17T19:29:16Z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