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86" r:id="rId6"/>
    <p:sldId id="319" r:id="rId7"/>
    <p:sldId id="288" r:id="rId8"/>
    <p:sldId id="287" r:id="rId9"/>
    <p:sldId id="289" r:id="rId10"/>
    <p:sldId id="3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CBCED-7092-4544-9E0C-8C935690C011}" v="871" dt="2020-09-24T14:14:3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59CBCED-7092-4544-9E0C-8C935690C011}"/>
    <pc:docChg chg="modSld">
      <pc:chgData name="Moore, Jacob Preston" userId="fdd3fd0f-c483-48c9-988d-7deb216763fd" providerId="ADAL" clId="{A59CBCED-7092-4544-9E0C-8C935690C011}" dt="2020-09-24T14:14:30.924" v="0" actId="1036"/>
      <pc:docMkLst>
        <pc:docMk/>
      </pc:docMkLst>
      <pc:sldChg chg="modSp">
        <pc:chgData name="Moore, Jacob Preston" userId="fdd3fd0f-c483-48c9-988d-7deb216763fd" providerId="ADAL" clId="{A59CBCED-7092-4544-9E0C-8C935690C011}" dt="2020-09-24T14:14:30.924" v="0" actId="1036"/>
        <pc:sldMkLst>
          <pc:docMk/>
          <pc:sldMk cId="2746900517" sldId="319"/>
        </pc:sldMkLst>
        <pc:picChg chg="mod">
          <ac:chgData name="Moore, Jacob Preston" userId="fdd3fd0f-c483-48c9-988d-7deb216763fd" providerId="ADAL" clId="{A59CBCED-7092-4544-9E0C-8C935690C011}" dt="2020-09-24T14:14:30.924" v="0" actId="1036"/>
          <ac:picMkLst>
            <pc:docMk/>
            <pc:sldMk cId="2746900517" sldId="319"/>
            <ac:picMk id="2050" creationId="{00000000-0000-0000-0000-000000000000}"/>
          </ac:picMkLst>
        </pc:picChg>
      </pc:sldChg>
    </pc:docChg>
  </pc:docChgLst>
  <pc:docChgLst>
    <pc:chgData name="Moore, Jacob Preston" userId="fdd3fd0f-c483-48c9-988d-7deb216763fd" providerId="ADAL" clId="{AD12165B-854B-4280-BDEF-29569724CDFB}"/>
    <pc:docChg chg="custSel addSld delSld modSld">
      <pc:chgData name="Moore, Jacob Preston" userId="fdd3fd0f-c483-48c9-988d-7deb216763fd" providerId="ADAL" clId="{AD12165B-854B-4280-BDEF-29569724CDFB}" dt="2020-09-08T19:01:26.223" v="979" actId="2696"/>
      <pc:docMkLst>
        <pc:docMk/>
      </pc:docMkLst>
      <pc:sldChg chg="modSp">
        <pc:chgData name="Moore, Jacob Preston" userId="fdd3fd0f-c483-48c9-988d-7deb216763fd" providerId="ADAL" clId="{AD12165B-854B-4280-BDEF-29569724CDFB}" dt="2020-09-08T18:29:32.138" v="46" actId="313"/>
        <pc:sldMkLst>
          <pc:docMk/>
          <pc:sldMk cId="3080430471" sldId="256"/>
        </pc:sldMkLst>
        <pc:spChg chg="mod">
          <ac:chgData name="Moore, Jacob Preston" userId="fdd3fd0f-c483-48c9-988d-7deb216763fd" providerId="ADAL" clId="{AD12165B-854B-4280-BDEF-29569724CDFB}" dt="2020-09-08T18:29:32.138" v="46" actId="313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D12165B-854B-4280-BDEF-29569724CDFB}" dt="2020-09-08T18:32:50.608" v="47" actId="2696"/>
        <pc:sldMkLst>
          <pc:docMk/>
          <pc:sldMk cId="424694796" sldId="286"/>
        </pc:sldMkLst>
      </pc:sldChg>
      <pc:sldChg chg="modSp add modAnim">
        <pc:chgData name="Moore, Jacob Preston" userId="fdd3fd0f-c483-48c9-988d-7deb216763fd" providerId="ADAL" clId="{AD12165B-854B-4280-BDEF-29569724CDFB}" dt="2020-09-08T18:48:49.551" v="329" actId="20577"/>
        <pc:sldMkLst>
          <pc:docMk/>
          <pc:sldMk cId="2458364395" sldId="286"/>
        </pc:sldMkLst>
        <pc:spChg chg="mod">
          <ac:chgData name="Moore, Jacob Preston" userId="fdd3fd0f-c483-48c9-988d-7deb216763fd" providerId="ADAL" clId="{AD12165B-854B-4280-BDEF-29569724CDFB}" dt="2020-09-08T18:48:49.551" v="329" actId="20577"/>
          <ac:spMkLst>
            <pc:docMk/>
            <pc:sldMk cId="2458364395" sldId="286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AD12165B-854B-4280-BDEF-29569724CDFB}" dt="2020-09-08T18:32:50.899" v="49" actId="2696"/>
        <pc:sldMkLst>
          <pc:docMk/>
          <pc:sldMk cId="413350749" sldId="288"/>
        </pc:sldMkLst>
      </pc:sldChg>
      <pc:sldChg chg="modSp add">
        <pc:chgData name="Moore, Jacob Preston" userId="fdd3fd0f-c483-48c9-988d-7deb216763fd" providerId="ADAL" clId="{AD12165B-854B-4280-BDEF-29569724CDFB}" dt="2020-09-08T19:00:45.438" v="977" actId="113"/>
        <pc:sldMkLst>
          <pc:docMk/>
          <pc:sldMk cId="2225969146" sldId="288"/>
        </pc:sldMkLst>
        <pc:spChg chg="mod">
          <ac:chgData name="Moore, Jacob Preston" userId="fdd3fd0f-c483-48c9-988d-7deb216763fd" providerId="ADAL" clId="{AD12165B-854B-4280-BDEF-29569724CDFB}" dt="2020-09-08T19:00:45.438" v="977" actId="113"/>
          <ac:spMkLst>
            <pc:docMk/>
            <pc:sldMk cId="2225969146" sldId="288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AD12165B-854B-4280-BDEF-29569724CDFB}" dt="2020-09-08T18:33:30.528" v="78"/>
        <pc:sldMkLst>
          <pc:docMk/>
          <pc:sldMk cId="2042290333" sldId="289"/>
        </pc:sldMkLst>
      </pc:sldChg>
      <pc:sldChg chg="add del">
        <pc:chgData name="Moore, Jacob Preston" userId="fdd3fd0f-c483-48c9-988d-7deb216763fd" providerId="ADAL" clId="{AD12165B-854B-4280-BDEF-29569724CDFB}" dt="2020-09-08T18:33:27.583" v="76" actId="2696"/>
        <pc:sldMkLst>
          <pc:docMk/>
          <pc:sldMk cId="3274850688" sldId="289"/>
        </pc:sldMkLst>
      </pc:sldChg>
      <pc:sldChg chg="del">
        <pc:chgData name="Moore, Jacob Preston" userId="fdd3fd0f-c483-48c9-988d-7deb216763fd" providerId="ADAL" clId="{AD12165B-854B-4280-BDEF-29569724CDFB}" dt="2020-09-08T18:32:50.923" v="50" actId="2696"/>
        <pc:sldMkLst>
          <pc:docMk/>
          <pc:sldMk cId="3997252665" sldId="289"/>
        </pc:sldMkLst>
      </pc:sldChg>
      <pc:sldChg chg="del">
        <pc:chgData name="Moore, Jacob Preston" userId="fdd3fd0f-c483-48c9-988d-7deb216763fd" providerId="ADAL" clId="{AD12165B-854B-4280-BDEF-29569724CDFB}" dt="2020-09-08T18:33:20.067" v="68" actId="2696"/>
        <pc:sldMkLst>
          <pc:docMk/>
          <pc:sldMk cId="102874078" sldId="290"/>
        </pc:sldMkLst>
      </pc:sldChg>
      <pc:sldChg chg="del">
        <pc:chgData name="Moore, Jacob Preston" userId="fdd3fd0f-c483-48c9-988d-7deb216763fd" providerId="ADAL" clId="{AD12165B-854B-4280-BDEF-29569724CDFB}" dt="2020-09-08T18:33:20.083" v="69" actId="2696"/>
        <pc:sldMkLst>
          <pc:docMk/>
          <pc:sldMk cId="952263182" sldId="291"/>
        </pc:sldMkLst>
      </pc:sldChg>
      <pc:sldChg chg="del">
        <pc:chgData name="Moore, Jacob Preston" userId="fdd3fd0f-c483-48c9-988d-7deb216763fd" providerId="ADAL" clId="{AD12165B-854B-4280-BDEF-29569724CDFB}" dt="2020-09-08T18:33:20.119" v="71" actId="2696"/>
        <pc:sldMkLst>
          <pc:docMk/>
          <pc:sldMk cId="216203706" sldId="292"/>
        </pc:sldMkLst>
      </pc:sldChg>
      <pc:sldChg chg="del">
        <pc:chgData name="Moore, Jacob Preston" userId="fdd3fd0f-c483-48c9-988d-7deb216763fd" providerId="ADAL" clId="{AD12165B-854B-4280-BDEF-29569724CDFB}" dt="2020-09-08T18:33:20.099" v="70" actId="2696"/>
        <pc:sldMkLst>
          <pc:docMk/>
          <pc:sldMk cId="986664966" sldId="293"/>
        </pc:sldMkLst>
      </pc:sldChg>
      <pc:sldChg chg="add del">
        <pc:chgData name="Moore, Jacob Preston" userId="fdd3fd0f-c483-48c9-988d-7deb216763fd" providerId="ADAL" clId="{AD12165B-854B-4280-BDEF-29569724CDFB}" dt="2020-09-08T18:33:14.231" v="56" actId="2696"/>
        <pc:sldMkLst>
          <pc:docMk/>
          <pc:sldMk cId="3630657912" sldId="294"/>
        </pc:sldMkLst>
      </pc:sldChg>
      <pc:sldChg chg="add del">
        <pc:chgData name="Moore, Jacob Preston" userId="fdd3fd0f-c483-48c9-988d-7deb216763fd" providerId="ADAL" clId="{AD12165B-854B-4280-BDEF-29569724CDFB}" dt="2020-09-08T18:33:14.289" v="57" actId="2696"/>
        <pc:sldMkLst>
          <pc:docMk/>
          <pc:sldMk cId="4016596011" sldId="295"/>
        </pc:sldMkLst>
      </pc:sldChg>
      <pc:sldChg chg="add del">
        <pc:chgData name="Moore, Jacob Preston" userId="fdd3fd0f-c483-48c9-988d-7deb216763fd" providerId="ADAL" clId="{AD12165B-854B-4280-BDEF-29569724CDFB}" dt="2020-09-08T18:33:14.328" v="58" actId="2696"/>
        <pc:sldMkLst>
          <pc:docMk/>
          <pc:sldMk cId="3074951788" sldId="296"/>
        </pc:sldMkLst>
      </pc:sldChg>
      <pc:sldChg chg="add del">
        <pc:chgData name="Moore, Jacob Preston" userId="fdd3fd0f-c483-48c9-988d-7deb216763fd" providerId="ADAL" clId="{AD12165B-854B-4280-BDEF-29569724CDFB}" dt="2020-09-08T18:33:14.357" v="60" actId="2696"/>
        <pc:sldMkLst>
          <pc:docMk/>
          <pc:sldMk cId="176196951" sldId="298"/>
        </pc:sldMkLst>
      </pc:sldChg>
      <pc:sldChg chg="add del">
        <pc:chgData name="Moore, Jacob Preston" userId="fdd3fd0f-c483-48c9-988d-7deb216763fd" providerId="ADAL" clId="{AD12165B-854B-4280-BDEF-29569724CDFB}" dt="2020-09-08T18:33:14.388" v="61" actId="2696"/>
        <pc:sldMkLst>
          <pc:docMk/>
          <pc:sldMk cId="3476977463" sldId="299"/>
        </pc:sldMkLst>
      </pc:sldChg>
      <pc:sldChg chg="add del">
        <pc:chgData name="Moore, Jacob Preston" userId="fdd3fd0f-c483-48c9-988d-7deb216763fd" providerId="ADAL" clId="{AD12165B-854B-4280-BDEF-29569724CDFB}" dt="2020-09-08T18:33:14.478" v="62" actId="2696"/>
        <pc:sldMkLst>
          <pc:docMk/>
          <pc:sldMk cId="2840506230" sldId="300"/>
        </pc:sldMkLst>
      </pc:sldChg>
      <pc:sldChg chg="add del">
        <pc:chgData name="Moore, Jacob Preston" userId="fdd3fd0f-c483-48c9-988d-7deb216763fd" providerId="ADAL" clId="{AD12165B-854B-4280-BDEF-29569724CDFB}" dt="2020-09-08T18:33:14.657" v="63" actId="2696"/>
        <pc:sldMkLst>
          <pc:docMk/>
          <pc:sldMk cId="3015514237" sldId="301"/>
        </pc:sldMkLst>
      </pc:sldChg>
      <pc:sldChg chg="add del">
        <pc:chgData name="Moore, Jacob Preston" userId="fdd3fd0f-c483-48c9-988d-7deb216763fd" providerId="ADAL" clId="{AD12165B-854B-4280-BDEF-29569724CDFB}" dt="2020-09-08T18:33:14.755" v="64" actId="2696"/>
        <pc:sldMkLst>
          <pc:docMk/>
          <pc:sldMk cId="3960149884" sldId="302"/>
        </pc:sldMkLst>
      </pc:sldChg>
      <pc:sldChg chg="add del">
        <pc:chgData name="Moore, Jacob Preston" userId="fdd3fd0f-c483-48c9-988d-7deb216763fd" providerId="ADAL" clId="{AD12165B-854B-4280-BDEF-29569724CDFB}" dt="2020-09-08T18:33:14.343" v="59" actId="2696"/>
        <pc:sldMkLst>
          <pc:docMk/>
          <pc:sldMk cId="2622681349" sldId="303"/>
        </pc:sldMkLst>
      </pc:sldChg>
      <pc:sldChg chg="add del">
        <pc:chgData name="Moore, Jacob Preston" userId="fdd3fd0f-c483-48c9-988d-7deb216763fd" providerId="ADAL" clId="{AD12165B-854B-4280-BDEF-29569724CDFB}" dt="2020-09-08T18:33:14.768" v="65" actId="2696"/>
        <pc:sldMkLst>
          <pc:docMk/>
          <pc:sldMk cId="2667602323" sldId="304"/>
        </pc:sldMkLst>
      </pc:sldChg>
      <pc:sldChg chg="add del">
        <pc:chgData name="Moore, Jacob Preston" userId="fdd3fd0f-c483-48c9-988d-7deb216763fd" providerId="ADAL" clId="{AD12165B-854B-4280-BDEF-29569724CDFB}" dt="2020-09-08T18:33:14.785" v="66" actId="2696"/>
        <pc:sldMkLst>
          <pc:docMk/>
          <pc:sldMk cId="1969686284" sldId="305"/>
        </pc:sldMkLst>
      </pc:sldChg>
      <pc:sldChg chg="add del">
        <pc:chgData name="Moore, Jacob Preston" userId="fdd3fd0f-c483-48c9-988d-7deb216763fd" providerId="ADAL" clId="{AD12165B-854B-4280-BDEF-29569724CDFB}" dt="2020-09-08T18:33:14.794" v="67" actId="2696"/>
        <pc:sldMkLst>
          <pc:docMk/>
          <pc:sldMk cId="2707484841" sldId="306"/>
        </pc:sldMkLst>
      </pc:sldChg>
      <pc:sldChg chg="del">
        <pc:chgData name="Moore, Jacob Preston" userId="fdd3fd0f-c483-48c9-988d-7deb216763fd" providerId="ADAL" clId="{AD12165B-854B-4280-BDEF-29569724CDFB}" dt="2020-09-08T18:32:50.758" v="48" actId="2696"/>
        <pc:sldMkLst>
          <pc:docMk/>
          <pc:sldMk cId="3868270125" sldId="310"/>
        </pc:sldMkLst>
      </pc:sldChg>
      <pc:sldChg chg="del">
        <pc:chgData name="Moore, Jacob Preston" userId="fdd3fd0f-c483-48c9-988d-7deb216763fd" providerId="ADAL" clId="{AD12165B-854B-4280-BDEF-29569724CDFB}" dt="2020-09-08T18:33:20.136" v="72" actId="2696"/>
        <pc:sldMkLst>
          <pc:docMk/>
          <pc:sldMk cId="641957629" sldId="311"/>
        </pc:sldMkLst>
      </pc:sldChg>
      <pc:sldChg chg="del">
        <pc:chgData name="Moore, Jacob Preston" userId="fdd3fd0f-c483-48c9-988d-7deb216763fd" providerId="ADAL" clId="{AD12165B-854B-4280-BDEF-29569724CDFB}" dt="2020-09-08T18:33:20.150" v="73" actId="2696"/>
        <pc:sldMkLst>
          <pc:docMk/>
          <pc:sldMk cId="2464986715" sldId="312"/>
        </pc:sldMkLst>
      </pc:sldChg>
      <pc:sldChg chg="del">
        <pc:chgData name="Moore, Jacob Preston" userId="fdd3fd0f-c483-48c9-988d-7deb216763fd" providerId="ADAL" clId="{AD12165B-854B-4280-BDEF-29569724CDFB}" dt="2020-09-08T18:32:50.934" v="51" actId="2696"/>
        <pc:sldMkLst>
          <pc:docMk/>
          <pc:sldMk cId="1567140394" sldId="315"/>
        </pc:sldMkLst>
      </pc:sldChg>
      <pc:sldChg chg="del">
        <pc:chgData name="Moore, Jacob Preston" userId="fdd3fd0f-c483-48c9-988d-7deb216763fd" providerId="ADAL" clId="{AD12165B-854B-4280-BDEF-29569724CDFB}" dt="2020-09-08T18:33:20.165" v="74" actId="2696"/>
        <pc:sldMkLst>
          <pc:docMk/>
          <pc:sldMk cId="2037797371" sldId="316"/>
        </pc:sldMkLst>
      </pc:sldChg>
      <pc:sldChg chg="del">
        <pc:chgData name="Moore, Jacob Preston" userId="fdd3fd0f-c483-48c9-988d-7deb216763fd" providerId="ADAL" clId="{AD12165B-854B-4280-BDEF-29569724CDFB}" dt="2020-09-08T18:33:20.175" v="75" actId="2696"/>
        <pc:sldMkLst>
          <pc:docMk/>
          <pc:sldMk cId="1635752187" sldId="318"/>
        </pc:sldMkLst>
      </pc:sldChg>
      <pc:sldChg chg="add">
        <pc:chgData name="Moore, Jacob Preston" userId="fdd3fd0f-c483-48c9-988d-7deb216763fd" providerId="ADAL" clId="{AD12165B-854B-4280-BDEF-29569724CDFB}" dt="2020-09-08T18:32:53.512" v="52"/>
        <pc:sldMkLst>
          <pc:docMk/>
          <pc:sldMk cId="2746900517" sldId="319"/>
        </pc:sldMkLst>
      </pc:sldChg>
      <pc:sldChg chg="add del">
        <pc:chgData name="Moore, Jacob Preston" userId="fdd3fd0f-c483-48c9-988d-7deb216763fd" providerId="ADAL" clId="{AD12165B-854B-4280-BDEF-29569724CDFB}" dt="2020-09-08T18:33:27.592" v="77" actId="2696"/>
        <pc:sldMkLst>
          <pc:docMk/>
          <pc:sldMk cId="464063701" sldId="320"/>
        </pc:sldMkLst>
      </pc:sldChg>
      <pc:sldChg chg="modSp add">
        <pc:chgData name="Moore, Jacob Preston" userId="fdd3fd0f-c483-48c9-988d-7deb216763fd" providerId="ADAL" clId="{AD12165B-854B-4280-BDEF-29569724CDFB}" dt="2020-09-08T18:33:41.069" v="96" actId="20577"/>
        <pc:sldMkLst>
          <pc:docMk/>
          <pc:sldMk cId="3128609627" sldId="320"/>
        </pc:sldMkLst>
        <pc:spChg chg="mod">
          <ac:chgData name="Moore, Jacob Preston" userId="fdd3fd0f-c483-48c9-988d-7deb216763fd" providerId="ADAL" clId="{AD12165B-854B-4280-BDEF-29569724CDFB}" dt="2020-09-08T18:33:41.069" v="96" actId="20577"/>
          <ac:spMkLst>
            <pc:docMk/>
            <pc:sldMk cId="3128609627" sldId="320"/>
            <ac:spMk id="2" creationId="{00000000-0000-0000-0000-000000000000}"/>
          </ac:spMkLst>
        </pc:spChg>
      </pc:sldChg>
      <pc:sldChg chg="add del">
        <pc:chgData name="Moore, Jacob Preston" userId="fdd3fd0f-c483-48c9-988d-7deb216763fd" providerId="ADAL" clId="{AD12165B-854B-4280-BDEF-29569724CDFB}" dt="2020-09-08T18:33:14.098" v="53" actId="2696"/>
        <pc:sldMkLst>
          <pc:docMk/>
          <pc:sldMk cId="1026979475" sldId="321"/>
        </pc:sldMkLst>
      </pc:sldChg>
      <pc:sldChg chg="add del">
        <pc:chgData name="Moore, Jacob Preston" userId="fdd3fd0f-c483-48c9-988d-7deb216763fd" providerId="ADAL" clId="{AD12165B-854B-4280-BDEF-29569724CDFB}" dt="2020-09-08T19:01:26.223" v="979" actId="2696"/>
        <pc:sldMkLst>
          <pc:docMk/>
          <pc:sldMk cId="2931494124" sldId="321"/>
        </pc:sldMkLst>
      </pc:sldChg>
      <pc:sldChg chg="add del">
        <pc:chgData name="Moore, Jacob Preston" userId="fdd3fd0f-c483-48c9-988d-7deb216763fd" providerId="ADAL" clId="{AD12165B-854B-4280-BDEF-29569724CDFB}" dt="2020-09-08T18:33:14.146" v="54" actId="2696"/>
        <pc:sldMkLst>
          <pc:docMk/>
          <pc:sldMk cId="1963537948" sldId="322"/>
        </pc:sldMkLst>
      </pc:sldChg>
      <pc:sldChg chg="add del">
        <pc:chgData name="Moore, Jacob Preston" userId="fdd3fd0f-c483-48c9-988d-7deb216763fd" providerId="ADAL" clId="{AD12165B-854B-4280-BDEF-29569724CDFB}" dt="2020-09-08T18:33:14.184" v="55" actId="2696"/>
        <pc:sldMkLst>
          <pc:docMk/>
          <pc:sldMk cId="3060521943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sets of forces are considered </a:t>
            </a:r>
            <a:r>
              <a:rPr lang="en-US" b="1" dirty="0"/>
              <a:t>statically equivalent</a:t>
            </a:r>
            <a:r>
              <a:rPr lang="en-US" dirty="0"/>
              <a:t> if they cause either the same linear and angular accelerations, or if they would cause the same set of reaction forces and moments when applied to a body.</a:t>
            </a:r>
          </a:p>
          <a:p>
            <a:r>
              <a:rPr lang="en-US" dirty="0"/>
              <a:t>In this way the two sets of forces are considered </a:t>
            </a:r>
            <a:r>
              <a:rPr lang="en-US" b="1" dirty="0"/>
              <a:t>interchangeable</a:t>
            </a:r>
            <a:r>
              <a:rPr lang="en-US" dirty="0"/>
              <a:t> for </a:t>
            </a:r>
            <a:r>
              <a:rPr lang="en-US" b="1" dirty="0"/>
              <a:t>statics</a:t>
            </a:r>
            <a:r>
              <a:rPr lang="en-US" dirty="0"/>
              <a:t> or </a:t>
            </a:r>
            <a:r>
              <a:rPr lang="en-US" b="1" dirty="0"/>
              <a:t>dynamics</a:t>
            </a:r>
            <a:r>
              <a:rPr lang="en-US" dirty="0"/>
              <a:t> problems.</a:t>
            </a:r>
          </a:p>
          <a:p>
            <a:pPr lvl="1"/>
            <a:r>
              <a:rPr lang="en-US" dirty="0"/>
              <a:t>In engineering analysis, we will often use statically equivalent systems to replace a complex set of forces with a much simpler, single force or a force and moment to make later analysis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Equivalent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Statically Equivalen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5" y="1390650"/>
            <a:ext cx="752253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if Sets of Forces Are Statically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if two sets of forces are statically equivalent, we have several options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could determine the accelerations caused by each set of forces and compare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could determine the reaction forces caused by each set of forces and compare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 could add all the force vectors in each case and compare and determine the net moment about the same point in each case and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Determine if the two sets of forces are statically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276600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286000" y="3581399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6248400" y="3592284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2590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382088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382088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367937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14600" y="397328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37856" y="37890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739" y="3778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1000" y="2689552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lbs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76400" y="5475516"/>
            <a:ext cx="5562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2286000" y="5780315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248400" y="5791200"/>
            <a:ext cx="457200" cy="1524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67200" y="4572000"/>
            <a:ext cx="0" cy="903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14600" y="601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77000" y="601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67198" y="587828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76400" y="6172200"/>
            <a:ext cx="4800600" cy="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2939" y="59879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1739" y="59770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25843" y="4789714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 lbs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76400" y="5780314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5043" y="5802868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 lbs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025" y="59879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20422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Statically Equivalent Worked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Determine if the two sets of forces are statically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971841" cy="38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09627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259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Statically Equivalent Systems</vt:lpstr>
      <vt:lpstr>Statically Equivalent Systems</vt:lpstr>
      <vt:lpstr>Statically Equivalent Systems</vt:lpstr>
      <vt:lpstr>Determining if Sets of Forces Are Statically Equivalent</vt:lpstr>
      <vt:lpstr>Thanks for Watching</vt:lpstr>
      <vt:lpstr>Statically Equivalent Worked Example</vt:lpstr>
      <vt:lpstr>Statically Equivalent Worked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2020-09-24T14:14:40Z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