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5"/>
  </p:notesMasterIdLst>
  <p:sldIdLst>
    <p:sldId id="256" r:id="rId5"/>
    <p:sldId id="298" r:id="rId6"/>
    <p:sldId id="299" r:id="rId7"/>
    <p:sldId id="300" r:id="rId8"/>
    <p:sldId id="301" r:id="rId9"/>
    <p:sldId id="302" r:id="rId10"/>
    <p:sldId id="304" r:id="rId11"/>
    <p:sldId id="287" r:id="rId12"/>
    <p:sldId id="305" r:id="rId13"/>
    <p:sldId id="30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BDD02F-4640-45FD-B79F-76931A1252C3}" v="274" dt="2020-09-21T16:17:07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54101" autoAdjust="0"/>
  </p:normalViewPr>
  <p:slideViewPr>
    <p:cSldViewPr>
      <p:cViewPr varScale="1">
        <p:scale>
          <a:sx n="67" d="100"/>
          <a:sy n="67" d="100"/>
        </p:scale>
        <p:origin x="256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A59CBCED-7092-4544-9E0C-8C935690C011}"/>
    <pc:docChg chg="custSel addSld delSld modSld">
      <pc:chgData name="Moore, Jacob Preston" userId="fdd3fd0f-c483-48c9-988d-7deb216763fd" providerId="ADAL" clId="{A59CBCED-7092-4544-9E0C-8C935690C011}" dt="2020-09-21T16:17:07.945" v="326"/>
      <pc:docMkLst>
        <pc:docMk/>
      </pc:docMkLst>
      <pc:sldChg chg="modSp">
        <pc:chgData name="Moore, Jacob Preston" userId="fdd3fd0f-c483-48c9-988d-7deb216763fd" providerId="ADAL" clId="{A59CBCED-7092-4544-9E0C-8C935690C011}" dt="2020-09-21T16:07:35.251" v="35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A59CBCED-7092-4544-9E0C-8C935690C011}" dt="2020-09-21T16:07:35.251" v="35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A59CBCED-7092-4544-9E0C-8C935690C011}" dt="2020-09-21T16:10:09.368" v="82" actId="2696"/>
        <pc:sldMkLst>
          <pc:docMk/>
          <pc:sldMk cId="2042290333" sldId="289"/>
        </pc:sldMkLst>
      </pc:sldChg>
      <pc:sldChg chg="modSp add">
        <pc:chgData name="Moore, Jacob Preston" userId="fdd3fd0f-c483-48c9-988d-7deb216763fd" providerId="ADAL" clId="{A59CBCED-7092-4544-9E0C-8C935690C011}" dt="2020-09-21T16:10:31.885" v="89" actId="167"/>
        <pc:sldMkLst>
          <pc:docMk/>
          <pc:sldMk cId="176196951" sldId="298"/>
        </pc:sldMkLst>
        <pc:spChg chg="mod">
          <ac:chgData name="Moore, Jacob Preston" userId="fdd3fd0f-c483-48c9-988d-7deb216763fd" providerId="ADAL" clId="{A59CBCED-7092-4544-9E0C-8C935690C011}" dt="2020-09-21T16:09:09.389" v="78" actId="20577"/>
          <ac:spMkLst>
            <pc:docMk/>
            <pc:sldMk cId="176196951" sldId="298"/>
            <ac:spMk id="3" creationId="{00000000-0000-0000-0000-000000000000}"/>
          </ac:spMkLst>
        </pc:spChg>
        <pc:picChg chg="mod">
          <ac:chgData name="Moore, Jacob Preston" userId="fdd3fd0f-c483-48c9-988d-7deb216763fd" providerId="ADAL" clId="{A59CBCED-7092-4544-9E0C-8C935690C011}" dt="2020-09-21T16:10:31.885" v="89" actId="167"/>
          <ac:picMkLst>
            <pc:docMk/>
            <pc:sldMk cId="176196951" sldId="298"/>
            <ac:picMk id="1026" creationId="{00000000-0000-0000-0000-000000000000}"/>
          </ac:picMkLst>
        </pc:picChg>
      </pc:sldChg>
      <pc:sldChg chg="addSp delSp modSp add modAnim">
        <pc:chgData name="Moore, Jacob Preston" userId="fdd3fd0f-c483-48c9-988d-7deb216763fd" providerId="ADAL" clId="{A59CBCED-7092-4544-9E0C-8C935690C011}" dt="2020-09-21T16:17:07.945" v="326"/>
        <pc:sldMkLst>
          <pc:docMk/>
          <pc:sldMk cId="3476977463" sldId="299"/>
        </pc:sldMkLst>
        <pc:spChg chg="mod">
          <ac:chgData name="Moore, Jacob Preston" userId="fdd3fd0f-c483-48c9-988d-7deb216763fd" providerId="ADAL" clId="{A59CBCED-7092-4544-9E0C-8C935690C011}" dt="2020-09-21T16:15:16.541" v="322" actId="20577"/>
          <ac:spMkLst>
            <pc:docMk/>
            <pc:sldMk cId="3476977463" sldId="299"/>
            <ac:spMk id="3" creationId="{00000000-0000-0000-0000-000000000000}"/>
          </ac:spMkLst>
        </pc:spChg>
        <pc:spChg chg="add mod">
          <ac:chgData name="Moore, Jacob Preston" userId="fdd3fd0f-c483-48c9-988d-7deb216763fd" providerId="ADAL" clId="{A59CBCED-7092-4544-9E0C-8C935690C011}" dt="2020-09-21T16:14:09.684" v="149" actId="1076"/>
          <ac:spMkLst>
            <pc:docMk/>
            <pc:sldMk cId="3476977463" sldId="299"/>
            <ac:spMk id="8" creationId="{C95D812D-FE8D-48CB-B8F4-762BAC02718C}"/>
          </ac:spMkLst>
        </pc:spChg>
        <pc:spChg chg="add mod">
          <ac:chgData name="Moore, Jacob Preston" userId="fdd3fd0f-c483-48c9-988d-7deb216763fd" providerId="ADAL" clId="{A59CBCED-7092-4544-9E0C-8C935690C011}" dt="2020-09-21T16:14:09.684" v="149" actId="1076"/>
          <ac:spMkLst>
            <pc:docMk/>
            <pc:sldMk cId="3476977463" sldId="299"/>
            <ac:spMk id="10" creationId="{80AF3A4A-88A1-469B-AC56-2FD0602F1BF1}"/>
          </ac:spMkLst>
        </pc:spChg>
        <pc:spChg chg="add mod">
          <ac:chgData name="Moore, Jacob Preston" userId="fdd3fd0f-c483-48c9-988d-7deb216763fd" providerId="ADAL" clId="{A59CBCED-7092-4544-9E0C-8C935690C011}" dt="2020-09-21T16:14:09.684" v="149" actId="1076"/>
          <ac:spMkLst>
            <pc:docMk/>
            <pc:sldMk cId="3476977463" sldId="299"/>
            <ac:spMk id="11" creationId="{FA6BD6F4-87AD-4DEB-A359-B060CF678D02}"/>
          </ac:spMkLst>
        </pc:spChg>
        <pc:spChg chg="add mod">
          <ac:chgData name="Moore, Jacob Preston" userId="fdd3fd0f-c483-48c9-988d-7deb216763fd" providerId="ADAL" clId="{A59CBCED-7092-4544-9E0C-8C935690C011}" dt="2020-09-21T16:14:09.684" v="149" actId="1076"/>
          <ac:spMkLst>
            <pc:docMk/>
            <pc:sldMk cId="3476977463" sldId="299"/>
            <ac:spMk id="12" creationId="{7BBD0D93-1C78-4EE7-8413-B1C49148FFA9}"/>
          </ac:spMkLst>
        </pc:spChg>
        <pc:spChg chg="add mod">
          <ac:chgData name="Moore, Jacob Preston" userId="fdd3fd0f-c483-48c9-988d-7deb216763fd" providerId="ADAL" clId="{A59CBCED-7092-4544-9E0C-8C935690C011}" dt="2020-09-21T16:14:09.684" v="149" actId="1076"/>
          <ac:spMkLst>
            <pc:docMk/>
            <pc:sldMk cId="3476977463" sldId="299"/>
            <ac:spMk id="15" creationId="{C2D19BAA-803F-47E3-BB3E-255F62CB065A}"/>
          </ac:spMkLst>
        </pc:spChg>
        <pc:spChg chg="add mod">
          <ac:chgData name="Moore, Jacob Preston" userId="fdd3fd0f-c483-48c9-988d-7deb216763fd" providerId="ADAL" clId="{A59CBCED-7092-4544-9E0C-8C935690C011}" dt="2020-09-21T16:14:09.684" v="149" actId="1076"/>
          <ac:spMkLst>
            <pc:docMk/>
            <pc:sldMk cId="3476977463" sldId="299"/>
            <ac:spMk id="17" creationId="{EE6D550E-DDE8-43D0-BBB7-A5F73EF3BEC6}"/>
          </ac:spMkLst>
        </pc:spChg>
        <pc:spChg chg="add mod">
          <ac:chgData name="Moore, Jacob Preston" userId="fdd3fd0f-c483-48c9-988d-7deb216763fd" providerId="ADAL" clId="{A59CBCED-7092-4544-9E0C-8C935690C011}" dt="2020-09-21T16:14:09.684" v="149" actId="1076"/>
          <ac:spMkLst>
            <pc:docMk/>
            <pc:sldMk cId="3476977463" sldId="299"/>
            <ac:spMk id="18" creationId="{C6C20D0A-B921-4C0B-A280-D948F80EE1BA}"/>
          </ac:spMkLst>
        </pc:spChg>
        <pc:spChg chg="add mod">
          <ac:chgData name="Moore, Jacob Preston" userId="fdd3fd0f-c483-48c9-988d-7deb216763fd" providerId="ADAL" clId="{A59CBCED-7092-4544-9E0C-8C935690C011}" dt="2020-09-21T16:14:09.684" v="149" actId="1076"/>
          <ac:spMkLst>
            <pc:docMk/>
            <pc:sldMk cId="3476977463" sldId="299"/>
            <ac:spMk id="19" creationId="{CCDF0CD2-B19F-4D18-8413-588D0E4FED24}"/>
          </ac:spMkLst>
        </pc:spChg>
        <pc:picChg chg="add mod">
          <ac:chgData name="Moore, Jacob Preston" userId="fdd3fd0f-c483-48c9-988d-7deb216763fd" providerId="ADAL" clId="{A59CBCED-7092-4544-9E0C-8C935690C011}" dt="2020-09-21T16:14:09.684" v="149" actId="1076"/>
          <ac:picMkLst>
            <pc:docMk/>
            <pc:sldMk cId="3476977463" sldId="299"/>
            <ac:picMk id="6" creationId="{1FA8C9D7-502A-489F-8457-0ACDD470C357}"/>
          </ac:picMkLst>
        </pc:picChg>
        <pc:picChg chg="del">
          <ac:chgData name="Moore, Jacob Preston" userId="fdd3fd0f-c483-48c9-988d-7deb216763fd" providerId="ADAL" clId="{A59CBCED-7092-4544-9E0C-8C935690C011}" dt="2020-09-21T16:10:54.042" v="90" actId="478"/>
          <ac:picMkLst>
            <pc:docMk/>
            <pc:sldMk cId="3476977463" sldId="299"/>
            <ac:picMk id="1026" creationId="{00000000-0000-0000-0000-000000000000}"/>
          </ac:picMkLst>
        </pc:picChg>
        <pc:cxnChg chg="add mod">
          <ac:chgData name="Moore, Jacob Preston" userId="fdd3fd0f-c483-48c9-988d-7deb216763fd" providerId="ADAL" clId="{A59CBCED-7092-4544-9E0C-8C935690C011}" dt="2020-09-21T16:14:09.684" v="149" actId="1076"/>
          <ac:cxnSpMkLst>
            <pc:docMk/>
            <pc:sldMk cId="3476977463" sldId="299"/>
            <ac:cxnSpMk id="7" creationId="{4BE29C25-C5BE-41FE-94AA-D0E3C245D12A}"/>
          </ac:cxnSpMkLst>
        </pc:cxnChg>
        <pc:cxnChg chg="add mod">
          <ac:chgData name="Moore, Jacob Preston" userId="fdd3fd0f-c483-48c9-988d-7deb216763fd" providerId="ADAL" clId="{A59CBCED-7092-4544-9E0C-8C935690C011}" dt="2020-09-21T16:14:09.684" v="149" actId="1076"/>
          <ac:cxnSpMkLst>
            <pc:docMk/>
            <pc:sldMk cId="3476977463" sldId="299"/>
            <ac:cxnSpMk id="9" creationId="{C7AA3F0D-A5B9-4710-9378-56CA118A1D11}"/>
          </ac:cxnSpMkLst>
        </pc:cxnChg>
        <pc:cxnChg chg="add mod">
          <ac:chgData name="Moore, Jacob Preston" userId="fdd3fd0f-c483-48c9-988d-7deb216763fd" providerId="ADAL" clId="{A59CBCED-7092-4544-9E0C-8C935690C011}" dt="2020-09-21T16:14:09.684" v="149" actId="1076"/>
          <ac:cxnSpMkLst>
            <pc:docMk/>
            <pc:sldMk cId="3476977463" sldId="299"/>
            <ac:cxnSpMk id="13" creationId="{473705A0-470A-4F20-B7D6-47A8A915D3DF}"/>
          </ac:cxnSpMkLst>
        </pc:cxnChg>
        <pc:cxnChg chg="add mod">
          <ac:chgData name="Moore, Jacob Preston" userId="fdd3fd0f-c483-48c9-988d-7deb216763fd" providerId="ADAL" clId="{A59CBCED-7092-4544-9E0C-8C935690C011}" dt="2020-09-21T16:14:09.684" v="149" actId="1076"/>
          <ac:cxnSpMkLst>
            <pc:docMk/>
            <pc:sldMk cId="3476977463" sldId="299"/>
            <ac:cxnSpMk id="14" creationId="{E43F8AC7-7DFD-4A28-9E38-938FAF320E86}"/>
          </ac:cxnSpMkLst>
        </pc:cxnChg>
        <pc:cxnChg chg="add mod">
          <ac:chgData name="Moore, Jacob Preston" userId="fdd3fd0f-c483-48c9-988d-7deb216763fd" providerId="ADAL" clId="{A59CBCED-7092-4544-9E0C-8C935690C011}" dt="2020-09-21T16:14:09.684" v="149" actId="1076"/>
          <ac:cxnSpMkLst>
            <pc:docMk/>
            <pc:sldMk cId="3476977463" sldId="299"/>
            <ac:cxnSpMk id="16" creationId="{1CAB3685-25D4-4838-8014-BD692401E2ED}"/>
          </ac:cxnSpMkLst>
        </pc:cxnChg>
      </pc:sldChg>
      <pc:sldChg chg="add">
        <pc:chgData name="Moore, Jacob Preston" userId="fdd3fd0f-c483-48c9-988d-7deb216763fd" providerId="ADAL" clId="{A59CBCED-7092-4544-9E0C-8C935690C011}" dt="2020-09-21T16:08:25.461" v="42"/>
        <pc:sldMkLst>
          <pc:docMk/>
          <pc:sldMk cId="2840506230" sldId="300"/>
        </pc:sldMkLst>
      </pc:sldChg>
      <pc:sldChg chg="add">
        <pc:chgData name="Moore, Jacob Preston" userId="fdd3fd0f-c483-48c9-988d-7deb216763fd" providerId="ADAL" clId="{A59CBCED-7092-4544-9E0C-8C935690C011}" dt="2020-09-21T16:08:25.461" v="42"/>
        <pc:sldMkLst>
          <pc:docMk/>
          <pc:sldMk cId="3015514237" sldId="301"/>
        </pc:sldMkLst>
      </pc:sldChg>
      <pc:sldChg chg="add">
        <pc:chgData name="Moore, Jacob Preston" userId="fdd3fd0f-c483-48c9-988d-7deb216763fd" providerId="ADAL" clId="{A59CBCED-7092-4544-9E0C-8C935690C011}" dt="2020-09-21T16:08:25.461" v="42"/>
        <pc:sldMkLst>
          <pc:docMk/>
          <pc:sldMk cId="3960149884" sldId="302"/>
        </pc:sldMkLst>
      </pc:sldChg>
      <pc:sldChg chg="del">
        <pc:chgData name="Moore, Jacob Preston" userId="fdd3fd0f-c483-48c9-988d-7deb216763fd" providerId="ADAL" clId="{A59CBCED-7092-4544-9E0C-8C935690C011}" dt="2020-09-21T16:10:09.405" v="84" actId="2696"/>
        <pc:sldMkLst>
          <pc:docMk/>
          <pc:sldMk cId="2622681349" sldId="303"/>
        </pc:sldMkLst>
      </pc:sldChg>
      <pc:sldChg chg="add">
        <pc:chgData name="Moore, Jacob Preston" userId="fdd3fd0f-c483-48c9-988d-7deb216763fd" providerId="ADAL" clId="{A59CBCED-7092-4544-9E0C-8C935690C011}" dt="2020-09-21T16:08:25.461" v="42"/>
        <pc:sldMkLst>
          <pc:docMk/>
          <pc:sldMk cId="2667602323" sldId="304"/>
        </pc:sldMkLst>
      </pc:sldChg>
      <pc:sldChg chg="add">
        <pc:chgData name="Moore, Jacob Preston" userId="fdd3fd0f-c483-48c9-988d-7deb216763fd" providerId="ADAL" clId="{A59CBCED-7092-4544-9E0C-8C935690C011}" dt="2020-09-21T16:10:11.489" v="85"/>
        <pc:sldMkLst>
          <pc:docMk/>
          <pc:sldMk cId="1795040274" sldId="305"/>
        </pc:sldMkLst>
      </pc:sldChg>
      <pc:sldChg chg="add del">
        <pc:chgData name="Moore, Jacob Preston" userId="fdd3fd0f-c483-48c9-988d-7deb216763fd" providerId="ADAL" clId="{A59CBCED-7092-4544-9E0C-8C935690C011}" dt="2020-09-21T16:10:07.152" v="80" actId="2696"/>
        <pc:sldMkLst>
          <pc:docMk/>
          <pc:sldMk cId="1969686284" sldId="305"/>
        </pc:sldMkLst>
      </pc:sldChg>
      <pc:sldChg chg="add">
        <pc:chgData name="Moore, Jacob Preston" userId="fdd3fd0f-c483-48c9-988d-7deb216763fd" providerId="ADAL" clId="{A59CBCED-7092-4544-9E0C-8C935690C011}" dt="2020-09-21T16:10:11.489" v="85"/>
        <pc:sldMkLst>
          <pc:docMk/>
          <pc:sldMk cId="367277184" sldId="306"/>
        </pc:sldMkLst>
      </pc:sldChg>
      <pc:sldChg chg="add del">
        <pc:chgData name="Moore, Jacob Preston" userId="fdd3fd0f-c483-48c9-988d-7deb216763fd" providerId="ADAL" clId="{A59CBCED-7092-4544-9E0C-8C935690C011}" dt="2020-09-21T16:10:07.168" v="81" actId="2696"/>
        <pc:sldMkLst>
          <pc:docMk/>
          <pc:sldMk cId="2707484841" sldId="306"/>
        </pc:sldMkLst>
      </pc:sldChg>
      <pc:sldChg chg="del">
        <pc:chgData name="Moore, Jacob Preston" userId="fdd3fd0f-c483-48c9-988d-7deb216763fd" providerId="ADAL" clId="{A59CBCED-7092-4544-9E0C-8C935690C011}" dt="2020-09-21T16:08:22.882" v="36" actId="2696"/>
        <pc:sldMkLst>
          <pc:docMk/>
          <pc:sldMk cId="2901103039" sldId="321"/>
        </pc:sldMkLst>
      </pc:sldChg>
      <pc:sldChg chg="del">
        <pc:chgData name="Moore, Jacob Preston" userId="fdd3fd0f-c483-48c9-988d-7deb216763fd" providerId="ADAL" clId="{A59CBCED-7092-4544-9E0C-8C935690C011}" dt="2020-09-21T16:08:23.001" v="37" actId="2696"/>
        <pc:sldMkLst>
          <pc:docMk/>
          <pc:sldMk cId="1202739135" sldId="322"/>
        </pc:sldMkLst>
      </pc:sldChg>
      <pc:sldChg chg="del">
        <pc:chgData name="Moore, Jacob Preston" userId="fdd3fd0f-c483-48c9-988d-7deb216763fd" providerId="ADAL" clId="{A59CBCED-7092-4544-9E0C-8C935690C011}" dt="2020-09-21T16:08:23.083" v="38" actId="2696"/>
        <pc:sldMkLst>
          <pc:docMk/>
          <pc:sldMk cId="93803453" sldId="323"/>
        </pc:sldMkLst>
      </pc:sldChg>
      <pc:sldChg chg="del">
        <pc:chgData name="Moore, Jacob Preston" userId="fdd3fd0f-c483-48c9-988d-7deb216763fd" providerId="ADAL" clId="{A59CBCED-7092-4544-9E0C-8C935690C011}" dt="2020-09-21T16:08:23.210" v="39" actId="2696"/>
        <pc:sldMkLst>
          <pc:docMk/>
          <pc:sldMk cId="1363275922" sldId="324"/>
        </pc:sldMkLst>
      </pc:sldChg>
      <pc:sldChg chg="del">
        <pc:chgData name="Moore, Jacob Preston" userId="fdd3fd0f-c483-48c9-988d-7deb216763fd" providerId="ADAL" clId="{A59CBCED-7092-4544-9E0C-8C935690C011}" dt="2020-09-21T16:08:23.359" v="40" actId="2696"/>
        <pc:sldMkLst>
          <pc:docMk/>
          <pc:sldMk cId="2991434692" sldId="325"/>
        </pc:sldMkLst>
      </pc:sldChg>
      <pc:sldChg chg="del">
        <pc:chgData name="Moore, Jacob Preston" userId="fdd3fd0f-c483-48c9-988d-7deb216763fd" providerId="ADAL" clId="{A59CBCED-7092-4544-9E0C-8C935690C011}" dt="2020-09-21T16:08:23.454" v="41" actId="2696"/>
        <pc:sldMkLst>
          <pc:docMk/>
          <pc:sldMk cId="799095860" sldId="326"/>
        </pc:sldMkLst>
      </pc:sldChg>
      <pc:sldChg chg="del">
        <pc:chgData name="Moore, Jacob Preston" userId="fdd3fd0f-c483-48c9-988d-7deb216763fd" providerId="ADAL" clId="{A59CBCED-7092-4544-9E0C-8C935690C011}" dt="2020-09-21T16:10:09.388" v="83" actId="2696"/>
        <pc:sldMkLst>
          <pc:docMk/>
          <pc:sldMk cId="931100325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Equivalent Force Couple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Equivalent Force Couple System 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>
            <a:normAutofit fontScale="92500"/>
          </a:bodyPr>
          <a:lstStyle/>
          <a:p>
            <a:r>
              <a:rPr lang="en-US" dirty="0"/>
              <a:t>Find the equivalent force couple system to the set of forces shown below about the center of mass.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 descr="http://9pixs.com/wp-content/uploads/2014/06/clip-art-car_14041394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33800"/>
            <a:ext cx="59626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3037114" y="5685064"/>
            <a:ext cx="0" cy="8028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12572" y="6477782"/>
            <a:ext cx="85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600 lbs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498772" y="5653768"/>
            <a:ext cx="0" cy="10518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38800" y="6456010"/>
            <a:ext cx="85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800 lbs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743200" y="5696341"/>
            <a:ext cx="29391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791200" y="5649686"/>
            <a:ext cx="696686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01843" y="5498068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30 lbs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9023" y="5486400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50 lbs</a:t>
            </a:r>
          </a:p>
        </p:txBody>
      </p:sp>
      <p:sp>
        <p:nvSpPr>
          <p:cNvPr id="18" name="Oval 17"/>
          <p:cNvSpPr/>
          <p:nvPr/>
        </p:nvSpPr>
        <p:spPr>
          <a:xfrm>
            <a:off x="4785360" y="4712732"/>
            <a:ext cx="91440" cy="878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89714" y="4419600"/>
            <a:ext cx="66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041760" y="3048000"/>
            <a:ext cx="0" cy="254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509658" y="2993572"/>
            <a:ext cx="0" cy="254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831080" y="30480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37114" y="3276600"/>
            <a:ext cx="3472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953000" y="4756666"/>
            <a:ext cx="3581398" cy="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629398" y="5660178"/>
            <a:ext cx="1905000" cy="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153400" y="4788932"/>
            <a:ext cx="0" cy="87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0" y="309193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 ft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10200" y="309232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15944" y="5029982"/>
            <a:ext cx="6767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831080" y="4800600"/>
            <a:ext cx="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47719" y="6249182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1400 lbs</a:t>
            </a:r>
          </a:p>
        </p:txBody>
      </p:sp>
    </p:spTree>
    <p:extLst>
      <p:ext uri="{BB962C8B-B14F-4D97-AF65-F5344CB8AC3E}">
        <p14:creationId xmlns:p14="http://schemas.microsoft.com/office/powerpoint/2010/main" val="36727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quivalent Force Couple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3771011"/>
            <a:ext cx="6096000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Equivalent Force Couple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set of forces, no matter how complex, has a </a:t>
            </a:r>
            <a:r>
              <a:rPr lang="en-US" b="1" dirty="0"/>
              <a:t>single force</a:t>
            </a:r>
            <a:r>
              <a:rPr lang="en-US" dirty="0"/>
              <a:t> and a </a:t>
            </a:r>
            <a:r>
              <a:rPr lang="en-US" b="1" dirty="0"/>
              <a:t>single pure moment</a:t>
            </a:r>
            <a:r>
              <a:rPr lang="en-US" dirty="0"/>
              <a:t> (or couple) that is </a:t>
            </a:r>
            <a:r>
              <a:rPr lang="en-US" b="1" dirty="0"/>
              <a:t>statically equivalent</a:t>
            </a:r>
            <a:r>
              <a:rPr lang="en-US" dirty="0"/>
              <a:t> to that original set of forces.</a:t>
            </a:r>
          </a:p>
          <a:p>
            <a:r>
              <a:rPr lang="en-US" dirty="0"/>
              <a:t>This force and moment, is known as the system’s </a:t>
            </a:r>
            <a:r>
              <a:rPr lang="en-US" b="1" dirty="0"/>
              <a:t>equivalent force couple system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Equivalent Force Couple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finding the equivalent force couple system, we can…</a:t>
            </a:r>
          </a:p>
          <a:p>
            <a:pPr lvl="1"/>
            <a:r>
              <a:rPr lang="en-US" dirty="0"/>
              <a:t>Gain clearer insight into what will happen to the body.</a:t>
            </a:r>
          </a:p>
          <a:p>
            <a:pPr lvl="1"/>
            <a:r>
              <a:rPr lang="en-US" dirty="0"/>
              <a:t>Simplify later analysis, particularly if we are designing something and will need to repeatedly model the impact of a set of forces.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 descr="Mi-17 Helicopter Top View clipart">
            <a:extLst>
              <a:ext uri="{FF2B5EF4-FFF2-40B4-BE49-F238E27FC236}">
                <a16:creationId xmlns:a16="http://schemas.microsoft.com/office/drawing/2014/main" id="{1FA8C9D7-502A-489F-8457-0ACDD470C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19363" y="2524438"/>
            <a:ext cx="3495972" cy="286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E29C25-C5BE-41FE-94AA-D0E3C245D12A}"/>
              </a:ext>
            </a:extLst>
          </p:cNvPr>
          <p:cNvCxnSpPr>
            <a:cxnSpLocks/>
          </p:cNvCxnSpPr>
          <p:nvPr/>
        </p:nvCxnSpPr>
        <p:spPr>
          <a:xfrm flipH="1">
            <a:off x="6668815" y="2785180"/>
            <a:ext cx="796938" cy="902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5D812D-FE8D-48CB-B8F4-762BAC02718C}"/>
                  </a:ext>
                </a:extLst>
              </p:cNvPr>
              <p:cNvSpPr txBox="1"/>
              <p:nvPr/>
            </p:nvSpPr>
            <p:spPr>
              <a:xfrm>
                <a:off x="7149087" y="2307382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5D812D-FE8D-48CB-B8F4-762BAC027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087" y="2307382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AA3F0D-A5B9-4710-9378-56CA118A1D11}"/>
              </a:ext>
            </a:extLst>
          </p:cNvPr>
          <p:cNvCxnSpPr>
            <a:cxnSpLocks/>
          </p:cNvCxnSpPr>
          <p:nvPr/>
        </p:nvCxnSpPr>
        <p:spPr>
          <a:xfrm flipH="1">
            <a:off x="6760513" y="5479927"/>
            <a:ext cx="144018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80AF3A4A-88A1-469B-AC56-2FD0602F1BF1}"/>
              </a:ext>
            </a:extLst>
          </p:cNvPr>
          <p:cNvSpPr/>
          <p:nvPr/>
        </p:nvSpPr>
        <p:spPr>
          <a:xfrm flipV="1">
            <a:off x="6094153" y="3002113"/>
            <a:ext cx="1371600" cy="1371600"/>
          </a:xfrm>
          <a:prstGeom prst="arc">
            <a:avLst>
              <a:gd name="adj1" fmla="val 7954078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6BD6F4-87AD-4DEB-A359-B060CF678D02}"/>
                  </a:ext>
                </a:extLst>
              </p:cNvPr>
              <p:cNvSpPr txBox="1"/>
              <p:nvPr/>
            </p:nvSpPr>
            <p:spPr>
              <a:xfrm>
                <a:off x="7149087" y="5553374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=650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6BD6F4-87AD-4DEB-A359-B060CF678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087" y="5553374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BD0D93-1C78-4EE7-8413-B1C49148FFA9}"/>
                  </a:ext>
                </a:extLst>
              </p:cNvPr>
              <p:cNvSpPr txBox="1"/>
              <p:nvPr/>
            </p:nvSpPr>
            <p:spPr>
              <a:xfrm>
                <a:off x="7067284" y="425751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BD0D93-1C78-4EE7-8413-B1C49148F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284" y="4257518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3705A0-470A-4F20-B7D6-47A8A915D3DF}"/>
              </a:ext>
            </a:extLst>
          </p:cNvPr>
          <p:cNvCxnSpPr/>
          <p:nvPr/>
        </p:nvCxnSpPr>
        <p:spPr>
          <a:xfrm flipH="1">
            <a:off x="5700573" y="549770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F8AC7-7DFD-4A28-9E38-938FAF320E86}"/>
              </a:ext>
            </a:extLst>
          </p:cNvPr>
          <p:cNvCxnSpPr>
            <a:cxnSpLocks/>
          </p:cNvCxnSpPr>
          <p:nvPr/>
        </p:nvCxnSpPr>
        <p:spPr>
          <a:xfrm>
            <a:off x="5994487" y="3687913"/>
            <a:ext cx="0" cy="18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D19BAA-803F-47E3-BB3E-255F62CB065A}"/>
              </a:ext>
            </a:extLst>
          </p:cNvPr>
          <p:cNvSpPr txBox="1"/>
          <p:nvPr/>
        </p:nvSpPr>
        <p:spPr>
          <a:xfrm>
            <a:off x="5725022" y="461004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AB3685-25D4-4838-8014-BD692401E2ED}"/>
              </a:ext>
            </a:extLst>
          </p:cNvPr>
          <p:cNvCxnSpPr/>
          <p:nvPr/>
        </p:nvCxnSpPr>
        <p:spPr>
          <a:xfrm flipH="1">
            <a:off x="5689661" y="368791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EE6D550E-DDE8-43D0-BBB7-A5F73EF3BEC6}"/>
              </a:ext>
            </a:extLst>
          </p:cNvPr>
          <p:cNvSpPr/>
          <p:nvPr/>
        </p:nvSpPr>
        <p:spPr>
          <a:xfrm>
            <a:off x="5716323" y="2633353"/>
            <a:ext cx="1872718" cy="2100033"/>
          </a:xfrm>
          <a:prstGeom prst="arc">
            <a:avLst>
              <a:gd name="adj1" fmla="val 1889503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20D0A-B921-4C0B-A280-D948F80EE1BA}"/>
              </a:ext>
            </a:extLst>
          </p:cNvPr>
          <p:cNvSpPr txBox="1"/>
          <p:nvPr/>
        </p:nvSpPr>
        <p:spPr>
          <a:xfrm>
            <a:off x="7519355" y="303510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DF0CD2-B19F-4D18-8413-588D0E4FED24}"/>
              </a:ext>
            </a:extLst>
          </p:cNvPr>
          <p:cNvSpPr txBox="1"/>
          <p:nvPr/>
        </p:nvSpPr>
        <p:spPr>
          <a:xfrm>
            <a:off x="6473316" y="37201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7697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0" grpId="0" animBg="1"/>
      <p:bldP spid="11" grpId="0"/>
      <p:bldP spid="12" grpId="0"/>
      <p:bldP spid="15" grpId="0" animBg="1"/>
      <p:bldP spid="17" grpId="0" animBg="1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Equivalent Force Couple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First, choose a point you want to find the equivalent force couple system about.</a:t>
            </a:r>
          </a:p>
          <a:p>
            <a:pPr marL="914400" lvl="1" indent="-514350"/>
            <a:r>
              <a:rPr lang="en-US" dirty="0"/>
              <a:t>This can be any point, but the resulting force and couple you get will be valid only at that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5181600"/>
            <a:ext cx="32004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81200" y="5181600"/>
            <a:ext cx="1219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400800" y="4495800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400800" y="6324600"/>
            <a:ext cx="10668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724400" y="56997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77718" y="4778828"/>
                <a:ext cx="459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718" y="4778828"/>
                <a:ext cx="45948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98515" y="4691742"/>
                <a:ext cx="459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515" y="4691742"/>
                <a:ext cx="45948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77000" y="6488668"/>
                <a:ext cx="459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488668"/>
                <a:ext cx="45948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50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Equivalent Force Couple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Next you will resolve each force into a force and a couple about that point.</a:t>
            </a:r>
          </a:p>
          <a:p>
            <a:pPr marL="914400" lvl="1" indent="-51435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5181600"/>
            <a:ext cx="32004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81200" y="5181600"/>
            <a:ext cx="1219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400800" y="4495800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400800" y="6324600"/>
            <a:ext cx="10668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724400" y="56997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77718" y="4778828"/>
                <a:ext cx="459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718" y="4778828"/>
                <a:ext cx="45948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98515" y="4691742"/>
                <a:ext cx="459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515" y="4691742"/>
                <a:ext cx="45948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77000" y="6488668"/>
                <a:ext cx="459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488668"/>
                <a:ext cx="45948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4778828" y="5747656"/>
            <a:ext cx="1219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668486" y="5268686"/>
            <a:ext cx="10668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767942" y="5029202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10200" y="5715784"/>
                <a:ext cx="655051" cy="394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715784"/>
                <a:ext cx="655051" cy="394339"/>
              </a:xfrm>
              <a:prstGeom prst="rect">
                <a:avLst/>
              </a:prstGeom>
              <a:blipFill rotWithShape="1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452258" y="4648200"/>
                <a:ext cx="653449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258" y="4648200"/>
                <a:ext cx="653449" cy="394210"/>
              </a:xfrm>
              <a:prstGeom prst="rect">
                <a:avLst/>
              </a:prstGeom>
              <a:blipFill rotWithShape="1"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68486" y="5375217"/>
                <a:ext cx="653449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6" y="5375217"/>
                <a:ext cx="653449" cy="394210"/>
              </a:xfrm>
              <a:prstGeom prst="rect">
                <a:avLst/>
              </a:prstGeom>
              <a:blipFill rotWithShape="1"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/>
          <p:cNvSpPr/>
          <p:nvPr/>
        </p:nvSpPr>
        <p:spPr>
          <a:xfrm flipV="1">
            <a:off x="4539342" y="5524500"/>
            <a:ext cx="457200" cy="457200"/>
          </a:xfrm>
          <a:prstGeom prst="arc">
            <a:avLst>
              <a:gd name="adj1" fmla="val 1848942"/>
              <a:gd name="adj2" fmla="val 19699472"/>
            </a:avLst>
          </a:prstGeom>
          <a:ln>
            <a:headEnd type="arrow"/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029200" y="5410200"/>
                <a:ext cx="740844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10200"/>
                <a:ext cx="740844" cy="394210"/>
              </a:xfrm>
              <a:prstGeom prst="rect">
                <a:avLst/>
              </a:prstGeom>
              <a:blipFill rotWithShape="1"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/>
          <p:cNvSpPr/>
          <p:nvPr/>
        </p:nvSpPr>
        <p:spPr>
          <a:xfrm flipV="1">
            <a:off x="4465627" y="5433060"/>
            <a:ext cx="640080" cy="640080"/>
          </a:xfrm>
          <a:prstGeom prst="arc">
            <a:avLst>
              <a:gd name="adj1" fmla="val 1848942"/>
              <a:gd name="adj2" fmla="val 1969947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4367502" y="5341620"/>
            <a:ext cx="822960" cy="822960"/>
          </a:xfrm>
          <a:prstGeom prst="arc">
            <a:avLst>
              <a:gd name="adj1" fmla="val 1848942"/>
              <a:gd name="adj2" fmla="val 19699472"/>
            </a:avLst>
          </a:prstGeom>
          <a:ln>
            <a:headEnd type="arrow"/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257184" y="5268686"/>
                <a:ext cx="740844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184" y="5268686"/>
                <a:ext cx="740844" cy="394210"/>
              </a:xfrm>
              <a:prstGeom prst="rect">
                <a:avLst/>
              </a:prstGeom>
              <a:blipFill rotWithShape="1"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507556" y="5105400"/>
                <a:ext cx="740844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𝟑𝐞𝐪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556" y="5105400"/>
                <a:ext cx="740844" cy="394210"/>
              </a:xfrm>
              <a:prstGeom prst="rect">
                <a:avLst/>
              </a:prstGeom>
              <a:blipFill rotWithShape="1">
                <a:blip r:embed="rId10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51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9" grpId="0"/>
      <p:bldP spid="20" grpId="0"/>
      <p:bldP spid="21" grpId="0"/>
      <p:bldP spid="22" grpId="0" animBg="1"/>
      <p:bldP spid="23" grpId="0"/>
      <p:bldP spid="24" grpId="0" animBg="1"/>
      <p:bldP spid="25" grpId="0" animBg="1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Equivalent Force Couple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39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To find the force in the equivalent force couple system we now add all the force vectors.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To find the couple in the equivalent force couple system, we now add all the moments</a:t>
            </a:r>
          </a:p>
          <a:p>
            <a:r>
              <a:rPr lang="en-US" dirty="0"/>
              <a:t>We will be left with a single force and a single moment that is statically equivalent to the original set of forces.</a:t>
            </a:r>
          </a:p>
          <a:p>
            <a:pPr marL="914400" lvl="1" indent="-51435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5181600"/>
            <a:ext cx="32004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4400" y="56997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78828" y="5747656"/>
            <a:ext cx="1219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668486" y="5268686"/>
            <a:ext cx="10668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767942" y="5029202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10200" y="5715784"/>
                <a:ext cx="655051" cy="394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715784"/>
                <a:ext cx="655051" cy="394339"/>
              </a:xfrm>
              <a:prstGeom prst="rect">
                <a:avLst/>
              </a:prstGeom>
              <a:blipFill rotWithShape="1"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452258" y="4648200"/>
                <a:ext cx="653449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258" y="4648200"/>
                <a:ext cx="653449" cy="394210"/>
              </a:xfrm>
              <a:prstGeom prst="rect">
                <a:avLst/>
              </a:prstGeom>
              <a:blipFill rotWithShape="1"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68486" y="5375217"/>
                <a:ext cx="653449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6" y="5375217"/>
                <a:ext cx="653449" cy="394210"/>
              </a:xfrm>
              <a:prstGeom prst="rect">
                <a:avLst/>
              </a:prstGeom>
              <a:blipFill rotWithShape="1"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/>
          <p:cNvSpPr/>
          <p:nvPr/>
        </p:nvSpPr>
        <p:spPr>
          <a:xfrm flipV="1">
            <a:off x="4539342" y="5524500"/>
            <a:ext cx="457200" cy="457200"/>
          </a:xfrm>
          <a:prstGeom prst="arc">
            <a:avLst>
              <a:gd name="adj1" fmla="val 1848942"/>
              <a:gd name="adj2" fmla="val 19699472"/>
            </a:avLst>
          </a:prstGeom>
          <a:ln>
            <a:headEnd type="arrow"/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029200" y="5410200"/>
                <a:ext cx="740844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10200"/>
                <a:ext cx="740844" cy="394210"/>
              </a:xfrm>
              <a:prstGeom prst="rect">
                <a:avLst/>
              </a:prstGeom>
              <a:blipFill rotWithShape="1"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/>
          <p:cNvSpPr/>
          <p:nvPr/>
        </p:nvSpPr>
        <p:spPr>
          <a:xfrm flipV="1">
            <a:off x="4465627" y="5433060"/>
            <a:ext cx="640080" cy="640080"/>
          </a:xfrm>
          <a:prstGeom prst="arc">
            <a:avLst>
              <a:gd name="adj1" fmla="val 1848942"/>
              <a:gd name="adj2" fmla="val 1969947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4367502" y="5341620"/>
            <a:ext cx="822960" cy="822960"/>
          </a:xfrm>
          <a:prstGeom prst="arc">
            <a:avLst>
              <a:gd name="adj1" fmla="val 1848942"/>
              <a:gd name="adj2" fmla="val 19699472"/>
            </a:avLst>
          </a:prstGeom>
          <a:ln>
            <a:headEnd type="arrow"/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257184" y="5268686"/>
                <a:ext cx="740844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184" y="5268686"/>
                <a:ext cx="740844" cy="394210"/>
              </a:xfrm>
              <a:prstGeom prst="rect">
                <a:avLst/>
              </a:prstGeom>
              <a:blipFill rotWithShape="1"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507556" y="5105400"/>
                <a:ext cx="740844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𝟑𝐞𝐪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556" y="5105400"/>
                <a:ext cx="740844" cy="394210"/>
              </a:xfrm>
              <a:prstGeom prst="rect">
                <a:avLst/>
              </a:prstGeom>
              <a:blipFill rotWithShape="1"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7"/>
          </p:cNvCxnSpPr>
          <p:nvPr/>
        </p:nvCxnSpPr>
        <p:spPr>
          <a:xfrm flipV="1">
            <a:off x="4802449" y="4582886"/>
            <a:ext cx="183209" cy="11302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800600" y="4177790"/>
                <a:ext cx="552459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177790"/>
                <a:ext cx="552459" cy="394210"/>
              </a:xfrm>
              <a:prstGeom prst="rect">
                <a:avLst/>
              </a:prstGeom>
              <a:blipFill rotWithShape="1"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 30"/>
          <p:cNvSpPr/>
          <p:nvPr/>
        </p:nvSpPr>
        <p:spPr>
          <a:xfrm>
            <a:off x="4288972" y="5246916"/>
            <a:ext cx="1005840" cy="1005840"/>
          </a:xfrm>
          <a:prstGeom prst="arc">
            <a:avLst>
              <a:gd name="adj1" fmla="val 1848942"/>
              <a:gd name="adj2" fmla="val 19699472"/>
            </a:avLst>
          </a:prstGeom>
          <a:ln>
            <a:headEnd type="arrow"/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47089" y="5701790"/>
                <a:ext cx="639855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089" y="5701790"/>
                <a:ext cx="639855" cy="394210"/>
              </a:xfrm>
              <a:prstGeom prst="rect">
                <a:avLst/>
              </a:prstGeom>
              <a:blipFill rotWithShape="1"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14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  <p:bldP spid="20" grpId="0"/>
      <p:bldP spid="21" grpId="0"/>
      <p:bldP spid="22" grpId="0" animBg="1"/>
      <p:bldP spid="23" grpId="0"/>
      <p:bldP spid="24" grpId="0" animBg="1"/>
      <p:bldP spid="25" grpId="0" animBg="1"/>
      <p:bldP spid="26" grpId="0"/>
      <p:bldP spid="27" grpId="0"/>
      <p:bldP spid="30" grpId="0"/>
      <p:bldP spid="31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Equivalent Force Couple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 a shortcut to finding the equivalent force couple system we can also use the following process.</a:t>
            </a:r>
          </a:p>
          <a:p>
            <a:pPr lvl="1"/>
            <a:r>
              <a:rPr lang="en-US" dirty="0"/>
              <a:t>The equivalent force will be the sum of all the original force vectors.</a:t>
            </a:r>
          </a:p>
          <a:p>
            <a:pPr lvl="1"/>
            <a:r>
              <a:rPr lang="en-US" dirty="0"/>
              <a:t>The equivalent couple (moment) will be the sum of all the moments about that point</a:t>
            </a:r>
          </a:p>
          <a:p>
            <a:pPr lvl="2"/>
            <a:r>
              <a:rPr lang="en-US" dirty="0"/>
              <a:t>Including the moment exerted by each force and the pure moments exerted directly on the body.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Equivalent Force Couple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00550"/>
            <a:ext cx="4762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60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Equivalent Force Couple System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/>
          <a:lstStyle/>
          <a:p>
            <a:r>
              <a:rPr lang="en-US" dirty="0"/>
              <a:t>Find the equivalent force couple system to the set of forces shown below about point 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Problem 1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81859"/>
            <a:ext cx="6172200" cy="387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040274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0d05cb5-950f-4f68-bc2c-e17794455b92"/>
    <ds:schemaRef ds:uri="http://purl.org/dc/elements/1.1/"/>
    <ds:schemaRef ds:uri="http://schemas.microsoft.com/office/2006/metadata/properties"/>
    <ds:schemaRef ds:uri="http://schemas.microsoft.com/office/infopath/2007/PartnerControls"/>
    <ds:schemaRef ds:uri="b4eab9fa-dbb0-4082-8491-8bd54207a26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449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MA_Template</vt:lpstr>
      <vt:lpstr>The Equivalent Force Couple System</vt:lpstr>
      <vt:lpstr>The Equivalent Force Couple System</vt:lpstr>
      <vt:lpstr>The Equivalent Force Couple System</vt:lpstr>
      <vt:lpstr>Finding the Equivalent Force Couple System</vt:lpstr>
      <vt:lpstr>Finding the Equivalent Force Couple System</vt:lpstr>
      <vt:lpstr>Finding the Equivalent Force Couple System</vt:lpstr>
      <vt:lpstr>Finding the Equivalent Force Couple System</vt:lpstr>
      <vt:lpstr>Thanks for Watching</vt:lpstr>
      <vt:lpstr>The Equivalent Force Couple System Worked Example</vt:lpstr>
      <vt:lpstr>Equivalent Force Couple System Practice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</cp:revision>
  <dcterms:created xsi:type="dcterms:W3CDTF">2020-08-21T15:23:22Z</dcterms:created>
  <dcterms:modified xsi:type="dcterms:W3CDTF">2020-09-21T16:17:19Z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