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314" r:id="rId6"/>
    <p:sldId id="315" r:id="rId7"/>
    <p:sldId id="316" r:id="rId8"/>
    <p:sldId id="317" r:id="rId9"/>
    <p:sldId id="318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CA893-13D7-4BC4-AF62-0806F1E57D75}" v="316" dt="2020-10-01T16:03:50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A59CBCED-7092-4544-9E0C-8C935690C011}"/>
    <pc:docChg chg="custSel addSld delSld modSld">
      <pc:chgData name="Moore, Jacob Preston" userId="fdd3fd0f-c483-48c9-988d-7deb216763fd" providerId="ADAL" clId="{A59CBCED-7092-4544-9E0C-8C935690C011}" dt="2020-09-21T16:30:23.134" v="272" actId="115"/>
      <pc:docMkLst>
        <pc:docMk/>
      </pc:docMkLst>
      <pc:sldChg chg="modSp">
        <pc:chgData name="Moore, Jacob Preston" userId="fdd3fd0f-c483-48c9-988d-7deb216763fd" providerId="ADAL" clId="{A59CBCED-7092-4544-9E0C-8C935690C011}" dt="2020-09-21T16:23:31.476" v="19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A59CBCED-7092-4544-9E0C-8C935690C011}" dt="2020-09-21T16:23:31.476" v="19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A59CBCED-7092-4544-9E0C-8C935690C011}" dt="2020-09-21T16:23:55.861" v="22" actId="2696"/>
        <pc:sldMkLst>
          <pc:docMk/>
          <pc:sldMk cId="176196951" sldId="298"/>
        </pc:sldMkLst>
      </pc:sldChg>
      <pc:sldChg chg="del">
        <pc:chgData name="Moore, Jacob Preston" userId="fdd3fd0f-c483-48c9-988d-7deb216763fd" providerId="ADAL" clId="{A59CBCED-7092-4544-9E0C-8C935690C011}" dt="2020-09-21T16:23:55.977" v="23" actId="2696"/>
        <pc:sldMkLst>
          <pc:docMk/>
          <pc:sldMk cId="3476977463" sldId="299"/>
        </pc:sldMkLst>
      </pc:sldChg>
      <pc:sldChg chg="del">
        <pc:chgData name="Moore, Jacob Preston" userId="fdd3fd0f-c483-48c9-988d-7deb216763fd" providerId="ADAL" clId="{A59CBCED-7092-4544-9E0C-8C935690C011}" dt="2020-09-21T16:23:56.074" v="24" actId="2696"/>
        <pc:sldMkLst>
          <pc:docMk/>
          <pc:sldMk cId="2840506230" sldId="300"/>
        </pc:sldMkLst>
      </pc:sldChg>
      <pc:sldChg chg="del">
        <pc:chgData name="Moore, Jacob Preston" userId="fdd3fd0f-c483-48c9-988d-7deb216763fd" providerId="ADAL" clId="{A59CBCED-7092-4544-9E0C-8C935690C011}" dt="2020-09-21T16:23:56.277" v="25" actId="2696"/>
        <pc:sldMkLst>
          <pc:docMk/>
          <pc:sldMk cId="3015514237" sldId="301"/>
        </pc:sldMkLst>
      </pc:sldChg>
      <pc:sldChg chg="del">
        <pc:chgData name="Moore, Jacob Preston" userId="fdd3fd0f-c483-48c9-988d-7deb216763fd" providerId="ADAL" clId="{A59CBCED-7092-4544-9E0C-8C935690C011}" dt="2020-09-21T16:23:56.396" v="26" actId="2696"/>
        <pc:sldMkLst>
          <pc:docMk/>
          <pc:sldMk cId="3960149884" sldId="302"/>
        </pc:sldMkLst>
      </pc:sldChg>
      <pc:sldChg chg="del">
        <pc:chgData name="Moore, Jacob Preston" userId="fdd3fd0f-c483-48c9-988d-7deb216763fd" providerId="ADAL" clId="{A59CBCED-7092-4544-9E0C-8C935690C011}" dt="2020-09-21T16:23:56.414" v="27" actId="2696"/>
        <pc:sldMkLst>
          <pc:docMk/>
          <pc:sldMk cId="2667602323" sldId="304"/>
        </pc:sldMkLst>
      </pc:sldChg>
      <pc:sldChg chg="del">
        <pc:chgData name="Moore, Jacob Preston" userId="fdd3fd0f-c483-48c9-988d-7deb216763fd" providerId="ADAL" clId="{A59CBCED-7092-4544-9E0C-8C935690C011}" dt="2020-09-21T16:23:48.441" v="20" actId="2696"/>
        <pc:sldMkLst>
          <pc:docMk/>
          <pc:sldMk cId="1795040274" sldId="305"/>
        </pc:sldMkLst>
      </pc:sldChg>
      <pc:sldChg chg="del">
        <pc:chgData name="Moore, Jacob Preston" userId="fdd3fd0f-c483-48c9-988d-7deb216763fd" providerId="ADAL" clId="{A59CBCED-7092-4544-9E0C-8C935690C011}" dt="2020-09-21T16:23:48.451" v="21" actId="2696"/>
        <pc:sldMkLst>
          <pc:docMk/>
          <pc:sldMk cId="367277184" sldId="306"/>
        </pc:sldMkLst>
      </pc:sldChg>
      <pc:sldChg chg="modSp add">
        <pc:chgData name="Moore, Jacob Preston" userId="fdd3fd0f-c483-48c9-988d-7deb216763fd" providerId="ADAL" clId="{A59CBCED-7092-4544-9E0C-8C935690C011}" dt="2020-09-21T16:25:40.968" v="56" actId="1076"/>
        <pc:sldMkLst>
          <pc:docMk/>
          <pc:sldMk cId="402362879" sldId="314"/>
        </pc:sldMkLst>
        <pc:spChg chg="mod">
          <ac:chgData name="Moore, Jacob Preston" userId="fdd3fd0f-c483-48c9-988d-7deb216763fd" providerId="ADAL" clId="{A59CBCED-7092-4544-9E0C-8C935690C011}" dt="2020-09-21T16:25:37.271" v="55" actId="313"/>
          <ac:spMkLst>
            <pc:docMk/>
            <pc:sldMk cId="402362879" sldId="314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A59CBCED-7092-4544-9E0C-8C935690C011}" dt="2020-09-21T16:25:40.968" v="56" actId="1076"/>
          <ac:picMkLst>
            <pc:docMk/>
            <pc:sldMk cId="402362879" sldId="314"/>
            <ac:picMk id="1026" creationId="{00000000-0000-0000-0000-000000000000}"/>
          </ac:picMkLst>
        </pc:picChg>
      </pc:sldChg>
      <pc:sldChg chg="add">
        <pc:chgData name="Moore, Jacob Preston" userId="fdd3fd0f-c483-48c9-988d-7deb216763fd" providerId="ADAL" clId="{A59CBCED-7092-4544-9E0C-8C935690C011}" dt="2020-09-21T16:24:26.461" v="28"/>
        <pc:sldMkLst>
          <pc:docMk/>
          <pc:sldMk cId="1214655133" sldId="315"/>
        </pc:sldMkLst>
      </pc:sldChg>
      <pc:sldChg chg="modSp add">
        <pc:chgData name="Moore, Jacob Preston" userId="fdd3fd0f-c483-48c9-988d-7deb216763fd" providerId="ADAL" clId="{A59CBCED-7092-4544-9E0C-8C935690C011}" dt="2020-09-21T16:28:30.745" v="108" actId="113"/>
        <pc:sldMkLst>
          <pc:docMk/>
          <pc:sldMk cId="3061164950" sldId="316"/>
        </pc:sldMkLst>
        <pc:spChg chg="mod">
          <ac:chgData name="Moore, Jacob Preston" userId="fdd3fd0f-c483-48c9-988d-7deb216763fd" providerId="ADAL" clId="{A59CBCED-7092-4544-9E0C-8C935690C011}" dt="2020-09-21T16:28:30.745" v="108" actId="113"/>
          <ac:spMkLst>
            <pc:docMk/>
            <pc:sldMk cId="3061164950" sldId="316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A59CBCED-7092-4544-9E0C-8C935690C011}" dt="2020-09-21T16:29:25.834" v="210" actId="113"/>
        <pc:sldMkLst>
          <pc:docMk/>
          <pc:sldMk cId="2671741589" sldId="317"/>
        </pc:sldMkLst>
        <pc:spChg chg="mod">
          <ac:chgData name="Moore, Jacob Preston" userId="fdd3fd0f-c483-48c9-988d-7deb216763fd" providerId="ADAL" clId="{A59CBCED-7092-4544-9E0C-8C935690C011}" dt="2020-09-21T16:29:25.834" v="210" actId="113"/>
          <ac:spMkLst>
            <pc:docMk/>
            <pc:sldMk cId="2671741589" sldId="317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A59CBCED-7092-4544-9E0C-8C935690C011}" dt="2020-09-21T16:30:23.134" v="272" actId="115"/>
        <pc:sldMkLst>
          <pc:docMk/>
          <pc:sldMk cId="1394727948" sldId="318"/>
        </pc:sldMkLst>
        <pc:spChg chg="mod">
          <ac:chgData name="Moore, Jacob Preston" userId="fdd3fd0f-c483-48c9-988d-7deb216763fd" providerId="ADAL" clId="{A59CBCED-7092-4544-9E0C-8C935690C011}" dt="2020-09-21T16:29:51.595" v="236" actId="20577"/>
          <ac:spMkLst>
            <pc:docMk/>
            <pc:sldMk cId="1394727948" sldId="318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A59CBCED-7092-4544-9E0C-8C935690C011}" dt="2020-09-21T16:30:23.134" v="272" actId="115"/>
          <ac:spMkLst>
            <pc:docMk/>
            <pc:sldMk cId="1394727948" sldId="318"/>
            <ac:spMk id="3" creationId="{00000000-0000-0000-0000-000000000000}"/>
          </ac:spMkLst>
        </pc:spChg>
      </pc:sldChg>
    </pc:docChg>
  </pc:docChgLst>
  <pc:docChgLst>
    <pc:chgData name="Moore, Jacob Preston" userId="fdd3fd0f-c483-48c9-988d-7deb216763fd" providerId="ADAL" clId="{B83CA893-13D7-4BC4-AF62-0806F1E57D75}"/>
    <pc:docChg chg="custSel modSld">
      <pc:chgData name="Moore, Jacob Preston" userId="fdd3fd0f-c483-48c9-988d-7deb216763fd" providerId="ADAL" clId="{B83CA893-13D7-4BC4-AF62-0806F1E57D75}" dt="2020-10-01T16:03:50.225" v="102" actId="20577"/>
      <pc:docMkLst>
        <pc:docMk/>
      </pc:docMkLst>
      <pc:sldChg chg="modAnim">
        <pc:chgData name="Moore, Jacob Preston" userId="fdd3fd0f-c483-48c9-988d-7deb216763fd" providerId="ADAL" clId="{B83CA893-13D7-4BC4-AF62-0806F1E57D75}" dt="2020-09-22T15:20:34.741" v="1"/>
        <pc:sldMkLst>
          <pc:docMk/>
          <pc:sldMk cId="402362879" sldId="314"/>
        </pc:sldMkLst>
      </pc:sldChg>
      <pc:sldChg chg="modAnim">
        <pc:chgData name="Moore, Jacob Preston" userId="fdd3fd0f-c483-48c9-988d-7deb216763fd" providerId="ADAL" clId="{B83CA893-13D7-4BC4-AF62-0806F1E57D75}" dt="2020-09-22T15:20:58.333" v="4"/>
        <pc:sldMkLst>
          <pc:docMk/>
          <pc:sldMk cId="1214655133" sldId="315"/>
        </pc:sldMkLst>
      </pc:sldChg>
      <pc:sldChg chg="modSp modAnim">
        <pc:chgData name="Moore, Jacob Preston" userId="fdd3fd0f-c483-48c9-988d-7deb216763fd" providerId="ADAL" clId="{B83CA893-13D7-4BC4-AF62-0806F1E57D75}" dt="2020-10-01T16:03:50.225" v="102" actId="20577"/>
        <pc:sldMkLst>
          <pc:docMk/>
          <pc:sldMk cId="3061164950" sldId="316"/>
        </pc:sldMkLst>
        <pc:spChg chg="mod">
          <ac:chgData name="Moore, Jacob Preston" userId="fdd3fd0f-c483-48c9-988d-7deb216763fd" providerId="ADAL" clId="{B83CA893-13D7-4BC4-AF62-0806F1E57D75}" dt="2020-10-01T16:03:50.225" v="102" actId="20577"/>
          <ac:spMkLst>
            <pc:docMk/>
            <pc:sldMk cId="3061164950" sldId="316"/>
            <ac:spMk id="3" creationId="{00000000-0000-0000-0000-000000000000}"/>
          </ac:spMkLst>
        </pc:spChg>
      </pc:sldChg>
      <pc:sldChg chg="modAnim">
        <pc:chgData name="Moore, Jacob Preston" userId="fdd3fd0f-c483-48c9-988d-7deb216763fd" providerId="ADAL" clId="{B83CA893-13D7-4BC4-AF62-0806F1E57D75}" dt="2020-09-22T15:23:31.112" v="99"/>
        <pc:sldMkLst>
          <pc:docMk/>
          <pc:sldMk cId="2671741589" sldId="317"/>
        </pc:sldMkLst>
      </pc:sldChg>
      <pc:sldChg chg="modAnim">
        <pc:chgData name="Moore, Jacob Preston" userId="fdd3fd0f-c483-48c9-988d-7deb216763fd" providerId="ADAL" clId="{B83CA893-13D7-4BC4-AF62-0806F1E57D75}" dt="2020-09-22T15:25:14.194" v="101"/>
        <pc:sldMkLst>
          <pc:docMk/>
          <pc:sldMk cId="1394727948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Forces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distributed force is any force where the point of application is spread out over an area or a volume.</a:t>
            </a:r>
          </a:p>
          <a:p>
            <a:endParaRPr lang="en-US" dirty="0"/>
          </a:p>
          <a:p>
            <a:r>
              <a:rPr lang="en-US" dirty="0"/>
              <a:t>Distributed forces are represented by a field of vectors.</a:t>
            </a:r>
          </a:p>
          <a:p>
            <a:r>
              <a:rPr lang="en-US" dirty="0"/>
              <a:t>The force still has:</a:t>
            </a:r>
          </a:p>
          <a:p>
            <a:pPr lvl="1"/>
            <a:r>
              <a:rPr lang="en-US" dirty="0"/>
              <a:t>A magnitude</a:t>
            </a:r>
          </a:p>
          <a:p>
            <a:pPr lvl="1"/>
            <a:r>
              <a:rPr lang="en-US" dirty="0"/>
              <a:t>A direction</a:t>
            </a:r>
          </a:p>
          <a:p>
            <a:pPr lvl="1"/>
            <a:r>
              <a:rPr lang="en-US" dirty="0"/>
              <a:t>A “point”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Force Distributed over a 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r="11543"/>
          <a:stretch/>
        </p:blipFill>
        <p:spPr bwMode="auto">
          <a:xfrm>
            <a:off x="4121603" y="4000499"/>
            <a:ext cx="4593772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/>
              <a:t>Distributed forces can further be broken down into surface forces and body forces.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surface</a:t>
            </a:r>
            <a:r>
              <a:rPr lang="en-US" dirty="0"/>
              <a:t> force is distributed over a surface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body force</a:t>
            </a:r>
            <a:r>
              <a:rPr lang="en-US" dirty="0"/>
              <a:t> is distributed over a 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The Hoover Dam by Curimedia [CC-BY-2.0 (http://creativecommons.org/licenses/by/2.0)], via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r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91024"/>
            <a:ext cx="23812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surface force </a:t>
            </a:r>
            <a:r>
              <a:rPr lang="en-US" dirty="0"/>
              <a:t>is a force distributed over an area.</a:t>
            </a:r>
          </a:p>
          <a:p>
            <a:pPr lvl="1"/>
            <a:r>
              <a:rPr lang="en-US" dirty="0"/>
              <a:t>Along a single dimension</a:t>
            </a:r>
          </a:p>
          <a:p>
            <a:pPr lvl="1"/>
            <a:r>
              <a:rPr lang="en-US" dirty="0"/>
              <a:t>Along a 2D surface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Units for the magnitude will be given in unit force per distance, or unit force per distance squared.</a:t>
            </a:r>
          </a:p>
          <a:p>
            <a:r>
              <a:rPr lang="en-US" dirty="0"/>
              <a:t>A surface force, particularly a 2D surface force, can also be called a </a:t>
            </a:r>
            <a:r>
              <a:rPr lang="en-US" b="1" dirty="0"/>
              <a:t>pressure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Force Distributed over a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762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rce Distributed over a su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330517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body force is a force distributed over a volume.</a:t>
            </a:r>
          </a:p>
          <a:p>
            <a:pPr lvl="1"/>
            <a:r>
              <a:rPr lang="en-US" dirty="0"/>
              <a:t>They are not usually drawn in as a field of vectors because the diagrams would become overwhelming.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Units for the magnitude will be given in unit force per distance cubed.</a:t>
            </a:r>
          </a:p>
          <a:p>
            <a:r>
              <a:rPr lang="en-US" dirty="0"/>
              <a:t>A gravitational body force can be through of as the </a:t>
            </a:r>
            <a:r>
              <a:rPr lang="en-US" b="1" dirty="0"/>
              <a:t>weight due to object density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pic>
        <p:nvPicPr>
          <p:cNvPr id="4100" name="Picture 4" descr="http://buddhism-for-vampires.com/images/b4v/lesser_trochanter_cross_section_2184_500x3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40" y="2743200"/>
            <a:ext cx="2223760" cy="17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ir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23812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upload.wikimedia.org/wikipedia/commons/d/d8/Maglev_june20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06742"/>
            <a:ext cx="2428875" cy="18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Forces and The Equivalent Point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Distributed forces are difficult to deal with directly in the equilibrium equations or equations of motion.</a:t>
            </a:r>
          </a:p>
          <a:p>
            <a:r>
              <a:rPr lang="en-US" dirty="0"/>
              <a:t>Because of this, we usually convert the distributed force into it’s </a:t>
            </a:r>
            <a:r>
              <a:rPr lang="en-US" b="1" dirty="0"/>
              <a:t>equivalent point load</a:t>
            </a:r>
            <a:r>
              <a:rPr lang="en-US" dirty="0"/>
              <a:t>.</a:t>
            </a:r>
          </a:p>
          <a:p>
            <a:r>
              <a:rPr lang="en-US" dirty="0"/>
              <a:t>This is a </a:t>
            </a:r>
            <a:r>
              <a:rPr lang="en-US" b="1" dirty="0"/>
              <a:t>point force</a:t>
            </a:r>
            <a:r>
              <a:rPr lang="en-US" dirty="0"/>
              <a:t> that will cause the same accelerations, or the same reaction forces as the original distributed force. </a:t>
            </a:r>
          </a:p>
          <a:p>
            <a:pPr lvl="1"/>
            <a:r>
              <a:rPr lang="en-US" dirty="0"/>
              <a:t>More details on this process on the equivalent point load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309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MA_Template</vt:lpstr>
      <vt:lpstr>Distributed Forces</vt:lpstr>
      <vt:lpstr>Distributed Forces</vt:lpstr>
      <vt:lpstr>Distributed Forces</vt:lpstr>
      <vt:lpstr>Surface Forces</vt:lpstr>
      <vt:lpstr>Body Forces</vt:lpstr>
      <vt:lpstr>Distributed Forces and The Equivalent Point Load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2020-10-01T16:03:55Z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