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9"/>
  </p:notesMasterIdLst>
  <p:sldIdLst>
    <p:sldId id="256" r:id="rId5"/>
    <p:sldId id="304" r:id="rId6"/>
    <p:sldId id="290" r:id="rId7"/>
    <p:sldId id="292" r:id="rId8"/>
    <p:sldId id="293" r:id="rId9"/>
    <p:sldId id="291" r:id="rId10"/>
    <p:sldId id="294" r:id="rId11"/>
    <p:sldId id="295" r:id="rId12"/>
    <p:sldId id="296" r:id="rId13"/>
    <p:sldId id="297" r:id="rId14"/>
    <p:sldId id="300" r:id="rId15"/>
    <p:sldId id="301" r:id="rId16"/>
    <p:sldId id="302" r:id="rId17"/>
    <p:sldId id="326" r:id="rId18"/>
    <p:sldId id="327" r:id="rId19"/>
    <p:sldId id="328" r:id="rId20"/>
    <p:sldId id="330" r:id="rId21"/>
    <p:sldId id="324" r:id="rId22"/>
    <p:sldId id="325" r:id="rId23"/>
    <p:sldId id="329" r:id="rId24"/>
    <p:sldId id="287" r:id="rId25"/>
    <p:sldId id="298" r:id="rId26"/>
    <p:sldId id="299" r:id="rId27"/>
    <p:sldId id="30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89F30-6165-41DE-9FED-5D070AE58AB5}" v="1043" dt="2020-10-01T16:08:20.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54101" autoAdjust="0"/>
  </p:normalViewPr>
  <p:slideViewPr>
    <p:cSldViewPr>
      <p:cViewPr varScale="1">
        <p:scale>
          <a:sx n="67" d="100"/>
          <a:sy n="67" d="100"/>
        </p:scale>
        <p:origin x="11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A59CBCED-7092-4544-9E0C-8C935690C011}"/>
    <pc:docChg chg="custSel addSld delSld modSld sldOrd">
      <pc:chgData name="Moore, Jacob Preston" userId="fdd3fd0f-c483-48c9-988d-7deb216763fd" providerId="ADAL" clId="{A59CBCED-7092-4544-9E0C-8C935690C011}" dt="2020-09-21T18:05:44.804" v="1473" actId="14100"/>
      <pc:docMkLst>
        <pc:docMk/>
      </pc:docMkLst>
      <pc:sldChg chg="modSp">
        <pc:chgData name="Moore, Jacob Preston" userId="fdd3fd0f-c483-48c9-988d-7deb216763fd" providerId="ADAL" clId="{A59CBCED-7092-4544-9E0C-8C935690C011}" dt="2020-09-21T16:52:41.767" v="32" actId="20577"/>
        <pc:sldMkLst>
          <pc:docMk/>
          <pc:sldMk cId="3080430471" sldId="256"/>
        </pc:sldMkLst>
        <pc:spChg chg="mod">
          <ac:chgData name="Moore, Jacob Preston" userId="fdd3fd0f-c483-48c9-988d-7deb216763fd" providerId="ADAL" clId="{A59CBCED-7092-4544-9E0C-8C935690C011}" dt="2020-09-21T16:52:41.767" v="32" actId="20577"/>
          <ac:spMkLst>
            <pc:docMk/>
            <pc:sldMk cId="3080430471" sldId="256"/>
            <ac:spMk id="2" creationId="{00000000-0000-0000-0000-000000000000}"/>
          </ac:spMkLst>
        </pc:spChg>
      </pc:sldChg>
      <pc:sldChg chg="modSp add modAnim">
        <pc:chgData name="Moore, Jacob Preston" userId="fdd3fd0f-c483-48c9-988d-7deb216763fd" providerId="ADAL" clId="{A59CBCED-7092-4544-9E0C-8C935690C011}" dt="2020-09-21T17:59:56.734" v="1402"/>
        <pc:sldMkLst>
          <pc:docMk/>
          <pc:sldMk cId="1412215407" sldId="290"/>
        </pc:sldMkLst>
        <pc:spChg chg="mod">
          <ac:chgData name="Moore, Jacob Preston" userId="fdd3fd0f-c483-48c9-988d-7deb216763fd" providerId="ADAL" clId="{A59CBCED-7092-4544-9E0C-8C935690C011}" dt="2020-09-21T16:57:55.693" v="451" actId="20577"/>
          <ac:spMkLst>
            <pc:docMk/>
            <pc:sldMk cId="1412215407" sldId="290"/>
            <ac:spMk id="2" creationId="{00000000-0000-0000-0000-000000000000}"/>
          </ac:spMkLst>
        </pc:spChg>
        <pc:spChg chg="mod">
          <ac:chgData name="Moore, Jacob Preston" userId="fdd3fd0f-c483-48c9-988d-7deb216763fd" providerId="ADAL" clId="{A59CBCED-7092-4544-9E0C-8C935690C011}" dt="2020-09-21T17:59:27.549" v="1401" actId="20577"/>
          <ac:spMkLst>
            <pc:docMk/>
            <pc:sldMk cId="1412215407" sldId="290"/>
            <ac:spMk id="3" creationId="{00000000-0000-0000-0000-000000000000}"/>
          </ac:spMkLst>
        </pc:spChg>
      </pc:sldChg>
      <pc:sldChg chg="addSp delSp modSp add">
        <pc:chgData name="Moore, Jacob Preston" userId="fdd3fd0f-c483-48c9-988d-7deb216763fd" providerId="ADAL" clId="{A59CBCED-7092-4544-9E0C-8C935690C011}" dt="2020-09-21T18:05:44.804" v="1473" actId="14100"/>
        <pc:sldMkLst>
          <pc:docMk/>
          <pc:sldMk cId="284463900" sldId="291"/>
        </pc:sldMkLst>
        <pc:spChg chg="mod">
          <ac:chgData name="Moore, Jacob Preston" userId="fdd3fd0f-c483-48c9-988d-7deb216763fd" providerId="ADAL" clId="{A59CBCED-7092-4544-9E0C-8C935690C011}" dt="2020-09-21T18:05:44.804" v="1473" actId="14100"/>
          <ac:spMkLst>
            <pc:docMk/>
            <pc:sldMk cId="284463900" sldId="291"/>
            <ac:spMk id="3" creationId="{00000000-0000-0000-0000-000000000000}"/>
          </ac:spMkLst>
        </pc:spChg>
        <pc:spChg chg="add del mod">
          <ac:chgData name="Moore, Jacob Preston" userId="fdd3fd0f-c483-48c9-988d-7deb216763fd" providerId="ADAL" clId="{A59CBCED-7092-4544-9E0C-8C935690C011}" dt="2020-09-21T18:04:32.701" v="1442"/>
          <ac:spMkLst>
            <pc:docMk/>
            <pc:sldMk cId="284463900" sldId="291"/>
            <ac:spMk id="9" creationId="{49CDBC3B-DA44-4301-B19B-88CAA1A06BEF}"/>
          </ac:spMkLst>
        </pc:spChg>
        <pc:spChg chg="add mod">
          <ac:chgData name="Moore, Jacob Preston" userId="fdd3fd0f-c483-48c9-988d-7deb216763fd" providerId="ADAL" clId="{A59CBCED-7092-4544-9E0C-8C935690C011}" dt="2020-09-21T18:04:28.435" v="1440" actId="1076"/>
          <ac:spMkLst>
            <pc:docMk/>
            <pc:sldMk cId="284463900" sldId="291"/>
            <ac:spMk id="11" creationId="{AAF00683-54EB-4435-B3A5-8431EC6D18EA}"/>
          </ac:spMkLst>
        </pc:spChg>
        <pc:spChg chg="add mod">
          <ac:chgData name="Moore, Jacob Preston" userId="fdd3fd0f-c483-48c9-988d-7deb216763fd" providerId="ADAL" clId="{A59CBCED-7092-4544-9E0C-8C935690C011}" dt="2020-09-21T18:05:41.463" v="1472" actId="1076"/>
          <ac:spMkLst>
            <pc:docMk/>
            <pc:sldMk cId="284463900" sldId="291"/>
            <ac:spMk id="24" creationId="{57D4F6B0-C76D-49EA-9210-E11525CCA874}"/>
          </ac:spMkLst>
        </pc:spChg>
      </pc:sldChg>
      <pc:sldChg chg="modSp add">
        <pc:chgData name="Moore, Jacob Preston" userId="fdd3fd0f-c483-48c9-988d-7deb216763fd" providerId="ADAL" clId="{A59CBCED-7092-4544-9E0C-8C935690C011}" dt="2020-09-21T17:02:25.649" v="737" actId="20577"/>
        <pc:sldMkLst>
          <pc:docMk/>
          <pc:sldMk cId="3728901255" sldId="292"/>
        </pc:sldMkLst>
        <pc:spChg chg="mod">
          <ac:chgData name="Moore, Jacob Preston" userId="fdd3fd0f-c483-48c9-988d-7deb216763fd" providerId="ADAL" clId="{A59CBCED-7092-4544-9E0C-8C935690C011}" dt="2020-09-21T17:02:25.649" v="737" actId="20577"/>
          <ac:spMkLst>
            <pc:docMk/>
            <pc:sldMk cId="3728901255" sldId="292"/>
            <ac:spMk id="3" creationId="{00000000-0000-0000-0000-000000000000}"/>
          </ac:spMkLst>
        </pc:spChg>
      </pc:sldChg>
      <pc:sldChg chg="add">
        <pc:chgData name="Moore, Jacob Preston" userId="fdd3fd0f-c483-48c9-988d-7deb216763fd" providerId="ADAL" clId="{A59CBCED-7092-4544-9E0C-8C935690C011}" dt="2020-09-21T16:54:10.274" v="40"/>
        <pc:sldMkLst>
          <pc:docMk/>
          <pc:sldMk cId="867427992" sldId="293"/>
        </pc:sldMkLst>
      </pc:sldChg>
      <pc:sldChg chg="modSp add modAnim">
        <pc:chgData name="Moore, Jacob Preston" userId="fdd3fd0f-c483-48c9-988d-7deb216763fd" providerId="ADAL" clId="{A59CBCED-7092-4544-9E0C-8C935690C011}" dt="2020-09-21T18:02:46.248" v="1408"/>
        <pc:sldMkLst>
          <pc:docMk/>
          <pc:sldMk cId="3467590841" sldId="294"/>
        </pc:sldMkLst>
        <pc:spChg chg="mod">
          <ac:chgData name="Moore, Jacob Preston" userId="fdd3fd0f-c483-48c9-988d-7deb216763fd" providerId="ADAL" clId="{A59CBCED-7092-4544-9E0C-8C935690C011}" dt="2020-09-21T17:04:43.485" v="743" actId="113"/>
          <ac:spMkLst>
            <pc:docMk/>
            <pc:sldMk cId="3467590841" sldId="294"/>
            <ac:spMk id="3" creationId="{00000000-0000-0000-0000-000000000000}"/>
          </ac:spMkLst>
        </pc:spChg>
      </pc:sldChg>
      <pc:sldChg chg="add">
        <pc:chgData name="Moore, Jacob Preston" userId="fdd3fd0f-c483-48c9-988d-7deb216763fd" providerId="ADAL" clId="{A59CBCED-7092-4544-9E0C-8C935690C011}" dt="2020-09-21T16:54:10.274" v="40"/>
        <pc:sldMkLst>
          <pc:docMk/>
          <pc:sldMk cId="3347748465" sldId="295"/>
        </pc:sldMkLst>
      </pc:sldChg>
      <pc:sldChg chg="modSp add">
        <pc:chgData name="Moore, Jacob Preston" userId="fdd3fd0f-c483-48c9-988d-7deb216763fd" providerId="ADAL" clId="{A59CBCED-7092-4544-9E0C-8C935690C011}" dt="2020-09-21T17:05:34.272" v="747" actId="113"/>
        <pc:sldMkLst>
          <pc:docMk/>
          <pc:sldMk cId="2021431040" sldId="296"/>
        </pc:sldMkLst>
        <pc:spChg chg="mod">
          <ac:chgData name="Moore, Jacob Preston" userId="fdd3fd0f-c483-48c9-988d-7deb216763fd" providerId="ADAL" clId="{A59CBCED-7092-4544-9E0C-8C935690C011}" dt="2020-09-21T17:05:34.272" v="747" actId="113"/>
          <ac:spMkLst>
            <pc:docMk/>
            <pc:sldMk cId="2021431040" sldId="296"/>
            <ac:spMk id="3" creationId="{00000000-0000-0000-0000-000000000000}"/>
          </ac:spMkLst>
        </pc:spChg>
      </pc:sldChg>
      <pc:sldChg chg="addSp delSp modSp add modAnim">
        <pc:chgData name="Moore, Jacob Preston" userId="fdd3fd0f-c483-48c9-988d-7deb216763fd" providerId="ADAL" clId="{A59CBCED-7092-4544-9E0C-8C935690C011}" dt="2020-09-21T17:11:55.649" v="767" actId="1076"/>
        <pc:sldMkLst>
          <pc:docMk/>
          <pc:sldMk cId="1949995408" sldId="297"/>
        </pc:sldMkLst>
        <pc:spChg chg="add mod">
          <ac:chgData name="Moore, Jacob Preston" userId="fdd3fd0f-c483-48c9-988d-7deb216763fd" providerId="ADAL" clId="{A59CBCED-7092-4544-9E0C-8C935690C011}" dt="2020-09-21T17:11:55.649" v="767" actId="1076"/>
          <ac:spMkLst>
            <pc:docMk/>
            <pc:sldMk cId="1949995408" sldId="297"/>
            <ac:spMk id="5" creationId="{153CFE2E-6656-4250-BE17-2DD04AD6542B}"/>
          </ac:spMkLst>
        </pc:spChg>
        <pc:picChg chg="del">
          <ac:chgData name="Moore, Jacob Preston" userId="fdd3fd0f-c483-48c9-988d-7deb216763fd" providerId="ADAL" clId="{A59CBCED-7092-4544-9E0C-8C935690C011}" dt="2020-09-21T17:06:21.050" v="748" actId="478"/>
          <ac:picMkLst>
            <pc:docMk/>
            <pc:sldMk cId="1949995408" sldId="297"/>
            <ac:picMk id="7170" creationId="{00000000-0000-0000-0000-000000000000}"/>
          </ac:picMkLst>
        </pc:picChg>
      </pc:sldChg>
      <pc:sldChg chg="add">
        <pc:chgData name="Moore, Jacob Preston" userId="fdd3fd0f-c483-48c9-988d-7deb216763fd" providerId="ADAL" clId="{A59CBCED-7092-4544-9E0C-8C935690C011}" dt="2020-09-21T17:12:15.933" v="770"/>
        <pc:sldMkLst>
          <pc:docMk/>
          <pc:sldMk cId="168732013" sldId="298"/>
        </pc:sldMkLst>
      </pc:sldChg>
      <pc:sldChg chg="add del">
        <pc:chgData name="Moore, Jacob Preston" userId="fdd3fd0f-c483-48c9-988d-7deb216763fd" providerId="ADAL" clId="{A59CBCED-7092-4544-9E0C-8C935690C011}" dt="2020-09-21T17:12:12.491" v="768" actId="2696"/>
        <pc:sldMkLst>
          <pc:docMk/>
          <pc:sldMk cId="1009041186" sldId="298"/>
        </pc:sldMkLst>
      </pc:sldChg>
      <pc:sldChg chg="add del">
        <pc:chgData name="Moore, Jacob Preston" userId="fdd3fd0f-c483-48c9-988d-7deb216763fd" providerId="ADAL" clId="{A59CBCED-7092-4544-9E0C-8C935690C011}" dt="2020-09-21T17:12:12.505" v="769" actId="2696"/>
        <pc:sldMkLst>
          <pc:docMk/>
          <pc:sldMk cId="2748644895" sldId="299"/>
        </pc:sldMkLst>
      </pc:sldChg>
      <pc:sldChg chg="add">
        <pc:chgData name="Moore, Jacob Preston" userId="fdd3fd0f-c483-48c9-988d-7deb216763fd" providerId="ADAL" clId="{A59CBCED-7092-4544-9E0C-8C935690C011}" dt="2020-09-21T17:12:15.933" v="770"/>
        <pc:sldMkLst>
          <pc:docMk/>
          <pc:sldMk cId="3050399861" sldId="299"/>
        </pc:sldMkLst>
      </pc:sldChg>
      <pc:sldChg chg="add">
        <pc:chgData name="Moore, Jacob Preston" userId="fdd3fd0f-c483-48c9-988d-7deb216763fd" providerId="ADAL" clId="{A59CBCED-7092-4544-9E0C-8C935690C011}" dt="2020-09-21T16:54:10.274" v="40"/>
        <pc:sldMkLst>
          <pc:docMk/>
          <pc:sldMk cId="548503809" sldId="300"/>
        </pc:sldMkLst>
      </pc:sldChg>
      <pc:sldChg chg="add">
        <pc:chgData name="Moore, Jacob Preston" userId="fdd3fd0f-c483-48c9-988d-7deb216763fd" providerId="ADAL" clId="{A59CBCED-7092-4544-9E0C-8C935690C011}" dt="2020-09-21T16:54:10.274" v="40"/>
        <pc:sldMkLst>
          <pc:docMk/>
          <pc:sldMk cId="2599320302" sldId="301"/>
        </pc:sldMkLst>
      </pc:sldChg>
      <pc:sldChg chg="add">
        <pc:chgData name="Moore, Jacob Preston" userId="fdd3fd0f-c483-48c9-988d-7deb216763fd" providerId="ADAL" clId="{A59CBCED-7092-4544-9E0C-8C935690C011}" dt="2020-09-21T16:54:10.274" v="40"/>
        <pc:sldMkLst>
          <pc:docMk/>
          <pc:sldMk cId="4205605784" sldId="302"/>
        </pc:sldMkLst>
      </pc:sldChg>
      <pc:sldChg chg="add ord">
        <pc:chgData name="Moore, Jacob Preston" userId="fdd3fd0f-c483-48c9-988d-7deb216763fd" providerId="ADAL" clId="{A59CBCED-7092-4544-9E0C-8C935690C011}" dt="2020-09-21T17:13:03.094" v="771"/>
        <pc:sldMkLst>
          <pc:docMk/>
          <pc:sldMk cId="4284197988" sldId="303"/>
        </pc:sldMkLst>
      </pc:sldChg>
      <pc:sldChg chg="addSp delSp modSp add modAnim">
        <pc:chgData name="Moore, Jacob Preston" userId="fdd3fd0f-c483-48c9-988d-7deb216763fd" providerId="ADAL" clId="{A59CBCED-7092-4544-9E0C-8C935690C011}" dt="2020-09-21T18:00:54.787" v="1407" actId="1036"/>
        <pc:sldMkLst>
          <pc:docMk/>
          <pc:sldMk cId="2209225687" sldId="304"/>
        </pc:sldMkLst>
        <pc:spChg chg="mod">
          <ac:chgData name="Moore, Jacob Preston" userId="fdd3fd0f-c483-48c9-988d-7deb216763fd" providerId="ADAL" clId="{A59CBCED-7092-4544-9E0C-8C935690C011}" dt="2020-09-21T16:54:33.670" v="68" actId="20577"/>
          <ac:spMkLst>
            <pc:docMk/>
            <pc:sldMk cId="2209225687" sldId="304"/>
            <ac:spMk id="2" creationId="{1AB9F1A4-3CD4-4DFD-B59A-0CD215AB6D61}"/>
          </ac:spMkLst>
        </pc:spChg>
        <pc:spChg chg="mod">
          <ac:chgData name="Moore, Jacob Preston" userId="fdd3fd0f-c483-48c9-988d-7deb216763fd" providerId="ADAL" clId="{A59CBCED-7092-4544-9E0C-8C935690C011}" dt="2020-09-21T16:57:30.634" v="434" actId="27636"/>
          <ac:spMkLst>
            <pc:docMk/>
            <pc:sldMk cId="2209225687" sldId="304"/>
            <ac:spMk id="3" creationId="{18638380-6010-4812-A6DF-2507652E49F8}"/>
          </ac:spMkLst>
        </pc:spChg>
        <pc:picChg chg="add del mod">
          <ac:chgData name="Moore, Jacob Preston" userId="fdd3fd0f-c483-48c9-988d-7deb216763fd" providerId="ADAL" clId="{A59CBCED-7092-4544-9E0C-8C935690C011}" dt="2020-09-21T16:56:06.247" v="246" actId="478"/>
          <ac:picMkLst>
            <pc:docMk/>
            <pc:sldMk cId="2209225687" sldId="304"/>
            <ac:picMk id="5" creationId="{4D87E26E-9D3A-42FF-84D1-3F932D88D9C8}"/>
          </ac:picMkLst>
        </pc:picChg>
        <pc:picChg chg="add mod">
          <ac:chgData name="Moore, Jacob Preston" userId="fdd3fd0f-c483-48c9-988d-7deb216763fd" providerId="ADAL" clId="{A59CBCED-7092-4544-9E0C-8C935690C011}" dt="2020-09-21T18:00:54.787" v="1407" actId="1036"/>
          <ac:picMkLst>
            <pc:docMk/>
            <pc:sldMk cId="2209225687" sldId="304"/>
            <ac:picMk id="3074" creationId="{D22FF019-CCC2-4FE7-8835-9ECE2D37AEE2}"/>
          </ac:picMkLst>
        </pc:picChg>
      </pc:sldChg>
      <pc:sldChg chg="add del">
        <pc:chgData name="Moore, Jacob Preston" userId="fdd3fd0f-c483-48c9-988d-7deb216763fd" providerId="ADAL" clId="{A59CBCED-7092-4544-9E0C-8C935690C011}" dt="2020-09-21T16:53:49.286" v="39"/>
        <pc:sldMkLst>
          <pc:docMk/>
          <pc:sldMk cId="402362879" sldId="314"/>
        </pc:sldMkLst>
      </pc:sldChg>
      <pc:sldChg chg="add del">
        <pc:chgData name="Moore, Jacob Preston" userId="fdd3fd0f-c483-48c9-988d-7deb216763fd" providerId="ADAL" clId="{A59CBCED-7092-4544-9E0C-8C935690C011}" dt="2020-09-21T16:53:49.286" v="39"/>
        <pc:sldMkLst>
          <pc:docMk/>
          <pc:sldMk cId="1214655133" sldId="315"/>
        </pc:sldMkLst>
      </pc:sldChg>
      <pc:sldChg chg="add del">
        <pc:chgData name="Moore, Jacob Preston" userId="fdd3fd0f-c483-48c9-988d-7deb216763fd" providerId="ADAL" clId="{A59CBCED-7092-4544-9E0C-8C935690C011}" dt="2020-09-21T16:53:49.286" v="39"/>
        <pc:sldMkLst>
          <pc:docMk/>
          <pc:sldMk cId="3061164950" sldId="316"/>
        </pc:sldMkLst>
      </pc:sldChg>
      <pc:sldChg chg="add del">
        <pc:chgData name="Moore, Jacob Preston" userId="fdd3fd0f-c483-48c9-988d-7deb216763fd" providerId="ADAL" clId="{A59CBCED-7092-4544-9E0C-8C935690C011}" dt="2020-09-21T16:53:49.286" v="39"/>
        <pc:sldMkLst>
          <pc:docMk/>
          <pc:sldMk cId="2671741589" sldId="317"/>
        </pc:sldMkLst>
      </pc:sldChg>
      <pc:sldChg chg="add del">
        <pc:chgData name="Moore, Jacob Preston" userId="fdd3fd0f-c483-48c9-988d-7deb216763fd" providerId="ADAL" clId="{A59CBCED-7092-4544-9E0C-8C935690C011}" dt="2020-09-21T16:53:49.286" v="39"/>
        <pc:sldMkLst>
          <pc:docMk/>
          <pc:sldMk cId="1394727948" sldId="318"/>
        </pc:sldMkLst>
      </pc:sldChg>
      <pc:sldChg chg="modSp add ord">
        <pc:chgData name="Moore, Jacob Preston" userId="fdd3fd0f-c483-48c9-988d-7deb216763fd" providerId="ADAL" clId="{A59CBCED-7092-4544-9E0C-8C935690C011}" dt="2020-09-21T17:21:21.208" v="781"/>
        <pc:sldMkLst>
          <pc:docMk/>
          <pc:sldMk cId="865493567" sldId="324"/>
        </pc:sldMkLst>
        <pc:spChg chg="mod">
          <ac:chgData name="Moore, Jacob Preston" userId="fdd3fd0f-c483-48c9-988d-7deb216763fd" providerId="ADAL" clId="{A59CBCED-7092-4544-9E0C-8C935690C011}" dt="2020-09-21T17:19:34.277" v="774" actId="33524"/>
          <ac:spMkLst>
            <pc:docMk/>
            <pc:sldMk cId="865493567" sldId="324"/>
            <ac:spMk id="3" creationId="{00000000-0000-0000-0000-000000000000}"/>
          </ac:spMkLst>
        </pc:spChg>
      </pc:sldChg>
      <pc:sldChg chg="modSp add ord modAnim">
        <pc:chgData name="Moore, Jacob Preston" userId="fdd3fd0f-c483-48c9-988d-7deb216763fd" providerId="ADAL" clId="{A59CBCED-7092-4544-9E0C-8C935690C011}" dt="2020-09-21T17:21:21.208" v="781"/>
        <pc:sldMkLst>
          <pc:docMk/>
          <pc:sldMk cId="3728660305" sldId="325"/>
        </pc:sldMkLst>
        <pc:spChg chg="mod">
          <ac:chgData name="Moore, Jacob Preston" userId="fdd3fd0f-c483-48c9-988d-7deb216763fd" providerId="ADAL" clId="{A59CBCED-7092-4544-9E0C-8C935690C011}" dt="2020-09-21T17:20:37.504" v="780" actId="113"/>
          <ac:spMkLst>
            <pc:docMk/>
            <pc:sldMk cId="3728660305" sldId="325"/>
            <ac:spMk id="3" creationId="{00000000-0000-0000-0000-000000000000}"/>
          </ac:spMkLst>
        </pc:spChg>
      </pc:sldChg>
      <pc:sldChg chg="modSp add modAnim">
        <pc:chgData name="Moore, Jacob Preston" userId="fdd3fd0f-c483-48c9-988d-7deb216763fd" providerId="ADAL" clId="{A59CBCED-7092-4544-9E0C-8C935690C011}" dt="2020-09-21T17:24:28.205" v="1021" actId="27636"/>
        <pc:sldMkLst>
          <pc:docMk/>
          <pc:sldMk cId="324506492" sldId="326"/>
        </pc:sldMkLst>
        <pc:spChg chg="mod">
          <ac:chgData name="Moore, Jacob Preston" userId="fdd3fd0f-c483-48c9-988d-7deb216763fd" providerId="ADAL" clId="{A59CBCED-7092-4544-9E0C-8C935690C011}" dt="2020-09-21T17:23:06.464" v="846" actId="20577"/>
          <ac:spMkLst>
            <pc:docMk/>
            <pc:sldMk cId="324506492" sldId="326"/>
            <ac:spMk id="2" creationId="{00000000-0000-0000-0000-000000000000}"/>
          </ac:spMkLst>
        </pc:spChg>
        <pc:spChg chg="mod">
          <ac:chgData name="Moore, Jacob Preston" userId="fdd3fd0f-c483-48c9-988d-7deb216763fd" providerId="ADAL" clId="{A59CBCED-7092-4544-9E0C-8C935690C011}" dt="2020-09-21T17:24:28.205" v="1021" actId="27636"/>
          <ac:spMkLst>
            <pc:docMk/>
            <pc:sldMk cId="324506492" sldId="326"/>
            <ac:spMk id="3" creationId="{00000000-0000-0000-0000-000000000000}"/>
          </ac:spMkLst>
        </pc:spChg>
      </pc:sldChg>
      <pc:sldChg chg="addSp delSp modSp add modAnim">
        <pc:chgData name="Moore, Jacob Preston" userId="fdd3fd0f-c483-48c9-988d-7deb216763fd" providerId="ADAL" clId="{A59CBCED-7092-4544-9E0C-8C935690C011}" dt="2020-09-21T17:49:17.838" v="1201" actId="1076"/>
        <pc:sldMkLst>
          <pc:docMk/>
          <pc:sldMk cId="2331270498" sldId="327"/>
        </pc:sldMkLst>
        <pc:spChg chg="mod">
          <ac:chgData name="Moore, Jacob Preston" userId="fdd3fd0f-c483-48c9-988d-7deb216763fd" providerId="ADAL" clId="{A59CBCED-7092-4544-9E0C-8C935690C011}" dt="2020-09-21T17:42:41.635" v="1189" actId="20577"/>
          <ac:spMkLst>
            <pc:docMk/>
            <pc:sldMk cId="2331270498" sldId="327"/>
            <ac:spMk id="2" creationId="{00000000-0000-0000-0000-000000000000}"/>
          </ac:spMkLst>
        </pc:spChg>
        <pc:spChg chg="add mod">
          <ac:chgData name="Moore, Jacob Preston" userId="fdd3fd0f-c483-48c9-988d-7deb216763fd" providerId="ADAL" clId="{A59CBCED-7092-4544-9E0C-8C935690C011}" dt="2020-09-21T17:49:17.838" v="1201" actId="1076"/>
          <ac:spMkLst>
            <pc:docMk/>
            <pc:sldMk cId="2331270498" sldId="327"/>
            <ac:spMk id="5" creationId="{920767DD-5E31-4253-A503-34450E648B78}"/>
          </ac:spMkLst>
        </pc:spChg>
        <pc:picChg chg="del mod">
          <ac:chgData name="Moore, Jacob Preston" userId="fdd3fd0f-c483-48c9-988d-7deb216763fd" providerId="ADAL" clId="{A59CBCED-7092-4544-9E0C-8C935690C011}" dt="2020-09-21T17:28:43.178" v="1066" actId="478"/>
          <ac:picMkLst>
            <pc:docMk/>
            <pc:sldMk cId="2331270498" sldId="327"/>
            <ac:picMk id="11266" creationId="{00000000-0000-0000-0000-000000000000}"/>
          </ac:picMkLst>
        </pc:picChg>
      </pc:sldChg>
      <pc:sldChg chg="addSp delSp modSp add modAnim">
        <pc:chgData name="Moore, Jacob Preston" userId="fdd3fd0f-c483-48c9-988d-7deb216763fd" providerId="ADAL" clId="{A59CBCED-7092-4544-9E0C-8C935690C011}" dt="2020-09-21T17:49:31.360" v="1209" actId="20577"/>
        <pc:sldMkLst>
          <pc:docMk/>
          <pc:sldMk cId="1803610721" sldId="328"/>
        </pc:sldMkLst>
        <pc:spChg chg="mod">
          <ac:chgData name="Moore, Jacob Preston" userId="fdd3fd0f-c483-48c9-988d-7deb216763fd" providerId="ADAL" clId="{A59CBCED-7092-4544-9E0C-8C935690C011}" dt="2020-09-21T17:42:46.576" v="1191" actId="20577"/>
          <ac:spMkLst>
            <pc:docMk/>
            <pc:sldMk cId="1803610721" sldId="328"/>
            <ac:spMk id="2" creationId="{00000000-0000-0000-0000-000000000000}"/>
          </ac:spMkLst>
        </pc:spChg>
        <pc:spChg chg="mod">
          <ac:chgData name="Moore, Jacob Preston" userId="fdd3fd0f-c483-48c9-988d-7deb216763fd" providerId="ADAL" clId="{A59CBCED-7092-4544-9E0C-8C935690C011}" dt="2020-09-21T17:31:28.874" v="1111" actId="27636"/>
          <ac:spMkLst>
            <pc:docMk/>
            <pc:sldMk cId="1803610721" sldId="328"/>
            <ac:spMk id="3" creationId="{00000000-0000-0000-0000-000000000000}"/>
          </ac:spMkLst>
        </pc:spChg>
        <pc:spChg chg="add mod">
          <ac:chgData name="Moore, Jacob Preston" userId="fdd3fd0f-c483-48c9-988d-7deb216763fd" providerId="ADAL" clId="{A59CBCED-7092-4544-9E0C-8C935690C011}" dt="2020-09-21T17:49:28.018" v="1205" actId="20577"/>
          <ac:spMkLst>
            <pc:docMk/>
            <pc:sldMk cId="1803610721" sldId="328"/>
            <ac:spMk id="5" creationId="{BFB9FBF6-C6AC-470B-B22C-75E785DA41DF}"/>
          </ac:spMkLst>
        </pc:spChg>
        <pc:spChg chg="add mod">
          <ac:chgData name="Moore, Jacob Preston" userId="fdd3fd0f-c483-48c9-988d-7deb216763fd" providerId="ADAL" clId="{A59CBCED-7092-4544-9E0C-8C935690C011}" dt="2020-09-21T17:49:31.360" v="1209" actId="20577"/>
          <ac:spMkLst>
            <pc:docMk/>
            <pc:sldMk cId="1803610721" sldId="328"/>
            <ac:spMk id="8" creationId="{AFA34819-5B55-4D3C-B03C-F4EC539119A3}"/>
          </ac:spMkLst>
        </pc:spChg>
        <pc:picChg chg="mod">
          <ac:chgData name="Moore, Jacob Preston" userId="fdd3fd0f-c483-48c9-988d-7deb216763fd" providerId="ADAL" clId="{A59CBCED-7092-4544-9E0C-8C935690C011}" dt="2020-09-21T17:29:05.216" v="1070" actId="14100"/>
          <ac:picMkLst>
            <pc:docMk/>
            <pc:sldMk cId="1803610721" sldId="328"/>
            <ac:picMk id="10242" creationId="{00000000-0000-0000-0000-000000000000}"/>
          </ac:picMkLst>
        </pc:picChg>
        <pc:picChg chg="del mod">
          <ac:chgData name="Moore, Jacob Preston" userId="fdd3fd0f-c483-48c9-988d-7deb216763fd" providerId="ADAL" clId="{A59CBCED-7092-4544-9E0C-8C935690C011}" dt="2020-09-21T17:37:13.449" v="1156" actId="478"/>
          <ac:picMkLst>
            <pc:docMk/>
            <pc:sldMk cId="1803610721" sldId="328"/>
            <ac:picMk id="12290" creationId="{00000000-0000-0000-0000-000000000000}"/>
          </ac:picMkLst>
        </pc:picChg>
      </pc:sldChg>
      <pc:sldChg chg="add ord">
        <pc:chgData name="Moore, Jacob Preston" userId="fdd3fd0f-c483-48c9-988d-7deb216763fd" providerId="ADAL" clId="{A59CBCED-7092-4544-9E0C-8C935690C011}" dt="2020-09-21T17:38:55.005" v="1171"/>
        <pc:sldMkLst>
          <pc:docMk/>
          <pc:sldMk cId="3527676967" sldId="329"/>
        </pc:sldMkLst>
      </pc:sldChg>
      <pc:sldChg chg="addSp delSp modSp add modAnim">
        <pc:chgData name="Moore, Jacob Preston" userId="fdd3fd0f-c483-48c9-988d-7deb216763fd" providerId="ADAL" clId="{A59CBCED-7092-4544-9E0C-8C935690C011}" dt="2020-09-21T17:51:47.484" v="1315" actId="20577"/>
        <pc:sldMkLst>
          <pc:docMk/>
          <pc:sldMk cId="2668933713" sldId="330"/>
        </pc:sldMkLst>
        <pc:spChg chg="mod">
          <ac:chgData name="Moore, Jacob Preston" userId="fdd3fd0f-c483-48c9-988d-7deb216763fd" providerId="ADAL" clId="{A59CBCED-7092-4544-9E0C-8C935690C011}" dt="2020-09-21T17:51:47.484" v="1315" actId="20577"/>
          <ac:spMkLst>
            <pc:docMk/>
            <pc:sldMk cId="2668933713" sldId="330"/>
            <ac:spMk id="3" creationId="{00000000-0000-0000-0000-000000000000}"/>
          </ac:spMkLst>
        </pc:spChg>
        <pc:spChg chg="add mod">
          <ac:chgData name="Moore, Jacob Preston" userId="fdd3fd0f-c483-48c9-988d-7deb216763fd" providerId="ADAL" clId="{A59CBCED-7092-4544-9E0C-8C935690C011}" dt="2020-09-21T17:51:24.574" v="1254" actId="1076"/>
          <ac:spMkLst>
            <pc:docMk/>
            <pc:sldMk cId="2668933713" sldId="330"/>
            <ac:spMk id="7" creationId="{9B28A20C-2142-4236-AA0E-41E738771EFF}"/>
          </ac:spMkLst>
        </pc:spChg>
        <pc:picChg chg="del">
          <ac:chgData name="Moore, Jacob Preston" userId="fdd3fd0f-c483-48c9-988d-7deb216763fd" providerId="ADAL" clId="{A59CBCED-7092-4544-9E0C-8C935690C011}" dt="2020-09-21T17:39:15.266" v="1172" actId="478"/>
          <ac:picMkLst>
            <pc:docMk/>
            <pc:sldMk cId="2668933713" sldId="330"/>
            <ac:picMk id="13314" creationId="{00000000-0000-0000-0000-000000000000}"/>
          </ac:picMkLst>
        </pc:picChg>
        <pc:picChg chg="del mod">
          <ac:chgData name="Moore, Jacob Preston" userId="fdd3fd0f-c483-48c9-988d-7deb216763fd" providerId="ADAL" clId="{A59CBCED-7092-4544-9E0C-8C935690C011}" dt="2020-09-21T17:51:18.555" v="1253" actId="478"/>
          <ac:picMkLst>
            <pc:docMk/>
            <pc:sldMk cId="2668933713" sldId="330"/>
            <ac:picMk id="13316" creationId="{00000000-0000-0000-0000-000000000000}"/>
          </ac:picMkLst>
        </pc:picChg>
      </pc:sldChg>
    </pc:docChg>
  </pc:docChgLst>
  <pc:docChgLst>
    <pc:chgData name="Moore, Jacob Preston" userId="fdd3fd0f-c483-48c9-988d-7deb216763fd" providerId="ADAL" clId="{97589F30-6165-41DE-9FED-5D070AE58AB5}"/>
    <pc:docChg chg="custSel modSld sldOrd">
      <pc:chgData name="Moore, Jacob Preston" userId="fdd3fd0f-c483-48c9-988d-7deb216763fd" providerId="ADAL" clId="{97589F30-6165-41DE-9FED-5D070AE58AB5}" dt="2020-10-01T16:09:52.273" v="175" actId="20577"/>
      <pc:docMkLst>
        <pc:docMk/>
      </pc:docMkLst>
      <pc:sldChg chg="modSp ord modAnim">
        <pc:chgData name="Moore, Jacob Preston" userId="fdd3fd0f-c483-48c9-988d-7deb216763fd" providerId="ADAL" clId="{97589F30-6165-41DE-9FED-5D070AE58AB5}" dt="2020-10-01T16:06:04.455" v="171" actId="20577"/>
        <pc:sldMkLst>
          <pc:docMk/>
          <pc:sldMk cId="284463900" sldId="291"/>
        </pc:sldMkLst>
        <pc:spChg chg="mod">
          <ac:chgData name="Moore, Jacob Preston" userId="fdd3fd0f-c483-48c9-988d-7deb216763fd" providerId="ADAL" clId="{97589F30-6165-41DE-9FED-5D070AE58AB5}" dt="2020-10-01T16:06:04.455" v="171" actId="20577"/>
          <ac:spMkLst>
            <pc:docMk/>
            <pc:sldMk cId="284463900" sldId="291"/>
            <ac:spMk id="3" creationId="{00000000-0000-0000-0000-000000000000}"/>
          </ac:spMkLst>
        </pc:spChg>
      </pc:sldChg>
      <pc:sldChg chg="modSp">
        <pc:chgData name="Moore, Jacob Preston" userId="fdd3fd0f-c483-48c9-988d-7deb216763fd" providerId="ADAL" clId="{97589F30-6165-41DE-9FED-5D070AE58AB5}" dt="2020-10-01T16:08:20.593" v="172" actId="20577"/>
        <pc:sldMkLst>
          <pc:docMk/>
          <pc:sldMk cId="3347748465" sldId="295"/>
        </pc:sldMkLst>
        <pc:spChg chg="mod">
          <ac:chgData name="Moore, Jacob Preston" userId="fdd3fd0f-c483-48c9-988d-7deb216763fd" providerId="ADAL" clId="{97589F30-6165-41DE-9FED-5D070AE58AB5}" dt="2020-10-01T16:08:20.593" v="172" actId="20577"/>
          <ac:spMkLst>
            <pc:docMk/>
            <pc:sldMk cId="3347748465" sldId="295"/>
            <ac:spMk id="3" creationId="{00000000-0000-0000-0000-000000000000}"/>
          </ac:spMkLst>
        </pc:spChg>
      </pc:sldChg>
      <pc:sldChg chg="modSp modAnim">
        <pc:chgData name="Moore, Jacob Preston" userId="fdd3fd0f-c483-48c9-988d-7deb216763fd" providerId="ADAL" clId="{97589F30-6165-41DE-9FED-5D070AE58AB5}" dt="2020-10-01T16:09:45.376" v="174" actId="20577"/>
        <pc:sldMkLst>
          <pc:docMk/>
          <pc:sldMk cId="324506492" sldId="326"/>
        </pc:sldMkLst>
        <pc:spChg chg="mod">
          <ac:chgData name="Moore, Jacob Preston" userId="fdd3fd0f-c483-48c9-988d-7deb216763fd" providerId="ADAL" clId="{97589F30-6165-41DE-9FED-5D070AE58AB5}" dt="2020-10-01T16:09:45.376" v="174" actId="20577"/>
          <ac:spMkLst>
            <pc:docMk/>
            <pc:sldMk cId="324506492" sldId="326"/>
            <ac:spMk id="2" creationId="{00000000-0000-0000-0000-000000000000}"/>
          </ac:spMkLst>
        </pc:spChg>
      </pc:sldChg>
      <pc:sldChg chg="modSp modAnim">
        <pc:chgData name="Moore, Jacob Preston" userId="fdd3fd0f-c483-48c9-988d-7deb216763fd" providerId="ADAL" clId="{97589F30-6165-41DE-9FED-5D070AE58AB5}" dt="2020-10-01T16:08:44.442" v="173" actId="20577"/>
        <pc:sldMkLst>
          <pc:docMk/>
          <pc:sldMk cId="2331270498" sldId="327"/>
        </pc:sldMkLst>
        <pc:spChg chg="mod">
          <ac:chgData name="Moore, Jacob Preston" userId="fdd3fd0f-c483-48c9-988d-7deb216763fd" providerId="ADAL" clId="{97589F30-6165-41DE-9FED-5D070AE58AB5}" dt="2020-10-01T16:08:44.442" v="173" actId="20577"/>
          <ac:spMkLst>
            <pc:docMk/>
            <pc:sldMk cId="2331270498" sldId="327"/>
            <ac:spMk id="2" creationId="{00000000-0000-0000-0000-000000000000}"/>
          </ac:spMkLst>
        </pc:spChg>
        <pc:spChg chg="mod">
          <ac:chgData name="Moore, Jacob Preston" userId="fdd3fd0f-c483-48c9-988d-7deb216763fd" providerId="ADAL" clId="{97589F30-6165-41DE-9FED-5D070AE58AB5}" dt="2020-09-22T15:06:44.309" v="7" actId="20577"/>
          <ac:spMkLst>
            <pc:docMk/>
            <pc:sldMk cId="2331270498" sldId="327"/>
            <ac:spMk id="5" creationId="{920767DD-5E31-4253-A503-34450E648B78}"/>
          </ac:spMkLst>
        </pc:spChg>
      </pc:sldChg>
      <pc:sldChg chg="modSp modAnim">
        <pc:chgData name="Moore, Jacob Preston" userId="fdd3fd0f-c483-48c9-988d-7deb216763fd" providerId="ADAL" clId="{97589F30-6165-41DE-9FED-5D070AE58AB5}" dt="2020-10-01T16:09:52.273" v="175" actId="20577"/>
        <pc:sldMkLst>
          <pc:docMk/>
          <pc:sldMk cId="1803610721" sldId="328"/>
        </pc:sldMkLst>
        <pc:spChg chg="mod">
          <ac:chgData name="Moore, Jacob Preston" userId="fdd3fd0f-c483-48c9-988d-7deb216763fd" providerId="ADAL" clId="{97589F30-6165-41DE-9FED-5D070AE58AB5}" dt="2020-10-01T16:09:52.273" v="175" actId="20577"/>
          <ac:spMkLst>
            <pc:docMk/>
            <pc:sldMk cId="1803610721" sldId="328"/>
            <ac:spMk id="2" creationId="{00000000-0000-0000-0000-000000000000}"/>
          </ac:spMkLst>
        </pc:spChg>
        <pc:spChg chg="mod">
          <ac:chgData name="Moore, Jacob Preston" userId="fdd3fd0f-c483-48c9-988d-7deb216763fd" providerId="ADAL" clId="{97589F30-6165-41DE-9FED-5D070AE58AB5}" dt="2020-09-22T15:07:24.690" v="37" actId="313"/>
          <ac:spMkLst>
            <pc:docMk/>
            <pc:sldMk cId="1803610721" sldId="328"/>
            <ac:spMk id="3" creationId="{00000000-0000-0000-0000-000000000000}"/>
          </ac:spMkLst>
        </pc:spChg>
        <pc:spChg chg="mod">
          <ac:chgData name="Moore, Jacob Preston" userId="fdd3fd0f-c483-48c9-988d-7deb216763fd" providerId="ADAL" clId="{97589F30-6165-41DE-9FED-5D070AE58AB5}" dt="2020-09-22T15:07:38.074" v="40" actId="1038"/>
          <ac:spMkLst>
            <pc:docMk/>
            <pc:sldMk cId="1803610721" sldId="328"/>
            <ac:spMk id="8" creationId="{AFA34819-5B55-4D3C-B03C-F4EC539119A3}"/>
          </ac:spMkLst>
        </pc:spChg>
      </pc:sldChg>
      <pc:sldChg chg="modSp modAnim">
        <pc:chgData name="Moore, Jacob Preston" userId="fdd3fd0f-c483-48c9-988d-7deb216763fd" providerId="ADAL" clId="{97589F30-6165-41DE-9FED-5D070AE58AB5}" dt="2020-09-22T15:11:28.552" v="161" actId="15"/>
        <pc:sldMkLst>
          <pc:docMk/>
          <pc:sldMk cId="3527676967" sldId="329"/>
        </pc:sldMkLst>
        <pc:spChg chg="mod">
          <ac:chgData name="Moore, Jacob Preston" userId="fdd3fd0f-c483-48c9-988d-7deb216763fd" providerId="ADAL" clId="{97589F30-6165-41DE-9FED-5D070AE58AB5}" dt="2020-09-22T15:10:48.697" v="73" actId="20577"/>
          <ac:spMkLst>
            <pc:docMk/>
            <pc:sldMk cId="3527676967" sldId="329"/>
            <ac:spMk id="2" creationId="{00000000-0000-0000-0000-000000000000}"/>
          </ac:spMkLst>
        </pc:spChg>
        <pc:spChg chg="mod">
          <ac:chgData name="Moore, Jacob Preston" userId="fdd3fd0f-c483-48c9-988d-7deb216763fd" providerId="ADAL" clId="{97589F30-6165-41DE-9FED-5D070AE58AB5}" dt="2020-09-22T15:11:28.552" v="161" actId="15"/>
          <ac:spMkLst>
            <pc:docMk/>
            <pc:sldMk cId="3527676967" sldId="329"/>
            <ac:spMk id="3" creationId="{00000000-0000-0000-0000-000000000000}"/>
          </ac:spMkLst>
        </pc:spChg>
      </pc:sldChg>
      <pc:sldChg chg="modAnim">
        <pc:chgData name="Moore, Jacob Preston" userId="fdd3fd0f-c483-48c9-988d-7deb216763fd" providerId="ADAL" clId="{97589F30-6165-41DE-9FED-5D070AE58AB5}" dt="2020-09-22T15:08:52.216" v="46"/>
        <pc:sldMkLst>
          <pc:docMk/>
          <pc:sldMk cId="2668933713" sldId="33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10/1/2020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12</a:t>
            </a:fld>
            <a:endParaRPr lang="en-US"/>
          </a:p>
        </p:txBody>
      </p:sp>
    </p:spTree>
    <p:extLst>
      <p:ext uri="{BB962C8B-B14F-4D97-AF65-F5344CB8AC3E}">
        <p14:creationId xmlns:p14="http://schemas.microsoft.com/office/powerpoint/2010/main" val="249416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13</a:t>
            </a:fld>
            <a:endParaRPr lang="en-US"/>
          </a:p>
        </p:txBody>
      </p:sp>
    </p:spTree>
    <p:extLst>
      <p:ext uri="{BB962C8B-B14F-4D97-AF65-F5344CB8AC3E}">
        <p14:creationId xmlns:p14="http://schemas.microsoft.com/office/powerpoint/2010/main" val="1854627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The Equivalent Point Load</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3809999"/>
          </a:xfrm>
        </p:spPr>
        <p:txBody>
          <a:bodyPr>
            <a:normAutofit/>
          </a:bodyPr>
          <a:lstStyle/>
          <a:p>
            <a:r>
              <a:rPr lang="en-US" dirty="0"/>
              <a:t>By rearranging the equation from the previous slide, we can solve directly for the location of the force (</a:t>
            </a:r>
            <a:r>
              <a:rPr lang="en-US" dirty="0" err="1"/>
              <a:t>x</a:t>
            </a:r>
            <a:r>
              <a:rPr lang="en-US" baseline="-25000" dirty="0" err="1"/>
              <a:t>eq</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pic>
        <p:nvPicPr>
          <p:cNvPr id="8"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53CFE2E-6656-4250-BE17-2DD04AD6542B}"/>
                  </a:ext>
                </a:extLst>
              </p:cNvPr>
              <p:cNvSpPr/>
              <p:nvPr/>
            </p:nvSpPr>
            <p:spPr>
              <a:xfrm>
                <a:off x="1066800" y="4561000"/>
                <a:ext cx="3810000" cy="1164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𝑒𝑞</m:t>
                          </m:r>
                        </m:sub>
                      </m:sSub>
                      <m:r>
                        <a:rPr lang="en-US" sz="2800" i="1">
                          <a:latin typeface="Cambria Math"/>
                        </a:rPr>
                        <m:t>=</m:t>
                      </m:r>
                      <m:f>
                        <m:fPr>
                          <m:ctrlPr>
                            <a:rPr lang="en-US" sz="2800" i="1" smtClean="0">
                              <a:latin typeface="Cambria Math" panose="02040503050406030204" pitchFamily="18" charset="0"/>
                            </a:rPr>
                          </m:ctrlPr>
                        </m:fPr>
                        <m:num>
                          <m:nary>
                            <m:naryPr>
                              <m:ctrlPr>
                                <a:rPr lang="en-US" sz="2800" i="1">
                                  <a:latin typeface="Cambria Math" panose="02040503050406030204" pitchFamily="18" charset="0"/>
                                </a:rPr>
                              </m:ctrlPr>
                            </m:naryPr>
                            <m:sub>
                              <m:r>
                                <m:rPr>
                                  <m:brk m:alnAt="23"/>
                                </m:rPr>
                                <a:rPr lang="en-US" sz="2800" i="1">
                                  <a:latin typeface="Cambria Math"/>
                                </a:rPr>
                                <m:t>𝑥</m:t>
                              </m:r>
                              <m:r>
                                <a:rPr lang="en-US" sz="2800" i="1">
                                  <a:latin typeface="Cambria Math"/>
                                </a:rPr>
                                <m:t>𝑚𝑖𝑛</m:t>
                              </m:r>
                            </m:sub>
                            <m:sup>
                              <m:r>
                                <a:rPr lang="en-US" sz="2800" i="1">
                                  <a:latin typeface="Cambria Math"/>
                                </a:rPr>
                                <m:t>𝑥𝑚𝑎𝑥</m:t>
                              </m:r>
                            </m:sup>
                            <m:e>
                              <m:r>
                                <a:rPr lang="en-US" sz="2800" i="1">
                                  <a:latin typeface="Cambria Math"/>
                                </a:rPr>
                                <m:t>(</m:t>
                              </m:r>
                              <m:r>
                                <a:rPr lang="en-US" sz="2800" i="1">
                                  <a:latin typeface="Cambria Math"/>
                                </a:rPr>
                                <m:t>𝐹</m:t>
                              </m:r>
                              <m:d>
                                <m:dPr>
                                  <m:ctrlPr>
                                    <a:rPr lang="en-US" sz="2800" i="1">
                                      <a:latin typeface="Cambria Math" panose="02040503050406030204" pitchFamily="18" charset="0"/>
                                    </a:rPr>
                                  </m:ctrlPr>
                                </m:dPr>
                                <m:e>
                                  <m:r>
                                    <a:rPr lang="en-US" sz="2800" i="1">
                                      <a:latin typeface="Cambria Math"/>
                                    </a:rPr>
                                    <m:t>𝑥</m:t>
                                  </m:r>
                                </m:e>
                              </m:d>
                              <m:r>
                                <a:rPr lang="en-US" sz="2800" i="1">
                                  <a:latin typeface="Cambria Math"/>
                                </a:rPr>
                                <m:t>∗</m:t>
                              </m:r>
                              <m:r>
                                <a:rPr lang="en-US" sz="2800" i="1">
                                  <a:latin typeface="Cambria Math"/>
                                </a:rPr>
                                <m:t>𝑥</m:t>
                              </m:r>
                              <m:r>
                                <a:rPr lang="en-US" sz="2800" i="1">
                                  <a:latin typeface="Cambria Math"/>
                                </a:rPr>
                                <m:t>)</m:t>
                              </m:r>
                            </m:e>
                          </m:nary>
                        </m:num>
                        <m:den>
                          <m:sSub>
                            <m:sSubPr>
                              <m:ctrlPr>
                                <a:rPr lang="en-US" sz="2800" i="1">
                                  <a:latin typeface="Cambria Math" panose="02040503050406030204" pitchFamily="18" charset="0"/>
                                </a:rPr>
                              </m:ctrlPr>
                            </m:sSubPr>
                            <m:e>
                              <m:r>
                                <a:rPr lang="en-US" sz="2800" i="1">
                                  <a:latin typeface="Cambria Math"/>
                                </a:rPr>
                                <m:t>𝐹</m:t>
                              </m:r>
                            </m:e>
                            <m:sub>
                              <m:r>
                                <a:rPr lang="en-US" sz="2800" i="1">
                                  <a:latin typeface="Cambria Math"/>
                                </a:rPr>
                                <m:t>𝑒𝑞</m:t>
                              </m:r>
                            </m:sub>
                          </m:sSub>
                        </m:den>
                      </m:f>
                    </m:oMath>
                  </m:oMathPara>
                </a14:m>
                <a:endParaRPr lang="en-US" sz="2400" dirty="0"/>
              </a:p>
            </p:txBody>
          </p:sp>
        </mc:Choice>
        <mc:Fallback xmlns="">
          <p:sp>
            <p:nvSpPr>
              <p:cNvPr id="5" name="Rectangle 4">
                <a:extLst>
                  <a:ext uri="{FF2B5EF4-FFF2-40B4-BE49-F238E27FC236}">
                    <a16:creationId xmlns:a16="http://schemas.microsoft.com/office/drawing/2014/main" id="{153CFE2E-6656-4250-BE17-2DD04AD6542B}"/>
                  </a:ext>
                </a:extLst>
              </p:cNvPr>
              <p:cNvSpPr>
                <a:spLocks noRot="1" noChangeAspect="1" noMove="1" noResize="1" noEditPoints="1" noAdjustHandles="1" noChangeArrowheads="1" noChangeShapeType="1" noTextEdit="1"/>
              </p:cNvSpPr>
              <p:nvPr/>
            </p:nvSpPr>
            <p:spPr>
              <a:xfrm>
                <a:off x="1066800" y="4561000"/>
                <a:ext cx="3810000" cy="116499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999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Discontinuous Force Functions</a:t>
            </a:r>
          </a:p>
        </p:txBody>
      </p:sp>
      <p:sp>
        <p:nvSpPr>
          <p:cNvPr id="3" name="Content Placeholder 2"/>
          <p:cNvSpPr>
            <a:spLocks noGrp="1"/>
          </p:cNvSpPr>
          <p:nvPr>
            <p:ph idx="1"/>
          </p:nvPr>
        </p:nvSpPr>
        <p:spPr/>
        <p:txBody>
          <a:bodyPr/>
          <a:lstStyle/>
          <a:p>
            <a:r>
              <a:rPr lang="en-US" dirty="0"/>
              <a:t>Occasionally we will come across a force function (F(x)) that cannot be written out as a single continuous function.</a:t>
            </a:r>
          </a:p>
          <a:p>
            <a:r>
              <a:rPr lang="en-US" dirty="0"/>
              <a:t>In cases like this we will split the function into sections, integrate each section in it’s given range, and add together the results.</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spTree>
    <p:extLst>
      <p:ext uri="{BB962C8B-B14F-4D97-AF65-F5344CB8AC3E}">
        <p14:creationId xmlns:p14="http://schemas.microsoft.com/office/powerpoint/2010/main" val="54850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Discontinuous Force Functions</a:t>
            </a:r>
          </a:p>
        </p:txBody>
      </p:sp>
      <p:sp>
        <p:nvSpPr>
          <p:cNvPr id="3" name="Content Placeholder 2"/>
          <p:cNvSpPr>
            <a:spLocks noGrp="1"/>
          </p:cNvSpPr>
          <p:nvPr>
            <p:ph idx="1"/>
          </p:nvPr>
        </p:nvSpPr>
        <p:spPr>
          <a:xfrm>
            <a:off x="457200" y="1600202"/>
            <a:ext cx="8229600" cy="1447798"/>
          </a:xfrm>
        </p:spPr>
        <p:txBody>
          <a:bodyPr>
            <a:normAutofit fontScale="77500" lnSpcReduction="20000"/>
          </a:bodyPr>
          <a:lstStyle/>
          <a:p>
            <a:r>
              <a:rPr lang="en-US" dirty="0"/>
              <a:t>To find the magnitude of the equivalent point load, find the equation describing the magnitude of the force function for each section, then integrate each section within it’s respective range, then add together the two integrals. </a:t>
            </a:r>
          </a:p>
        </p:txBody>
      </p:sp>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a:p>
        </p:txBody>
      </p:sp>
      <mc:AlternateContent xmlns:mc="http://schemas.openxmlformats.org/markup-compatibility/2006" xmlns:a14="http://schemas.microsoft.com/office/drawing/2010/main">
        <mc:Choice Requires="a14">
          <p:sp>
            <p:nvSpPr>
              <p:cNvPr id="5" name="Rectangle 4"/>
              <p:cNvSpPr/>
              <p:nvPr/>
            </p:nvSpPr>
            <p:spPr>
              <a:xfrm>
                <a:off x="2133600" y="5859368"/>
                <a:ext cx="4851234" cy="9224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a:rPr>
                            <m:t>𝐹</m:t>
                          </m:r>
                        </m:e>
                        <m:sub>
                          <m:r>
                            <a:rPr lang="en-US" sz="2400" i="1">
                              <a:latin typeface="Cambria Math"/>
                            </a:rPr>
                            <m:t>𝑒𝑞</m:t>
                          </m:r>
                        </m:sub>
                      </m:sSub>
                      <m:r>
                        <a:rPr lang="en-US" sz="2400" i="1">
                          <a:latin typeface="Cambria Math"/>
                        </a:rPr>
                        <m:t>=</m:t>
                      </m:r>
                      <m:nary>
                        <m:naryPr>
                          <m:ctrlPr>
                            <a:rPr lang="en-US" sz="2400" i="1">
                              <a:latin typeface="Cambria Math" panose="02040503050406030204" pitchFamily="18" charset="0"/>
                            </a:rPr>
                          </m:ctrlPr>
                        </m:naryPr>
                        <m:sub>
                          <m:r>
                            <m:rPr>
                              <m:brk m:alnAt="23"/>
                            </m:rPr>
                            <a:rPr lang="en-US" sz="2400" i="1">
                              <a:latin typeface="Cambria Math"/>
                            </a:rPr>
                            <m:t>𝑥</m:t>
                          </m:r>
                          <m:r>
                            <a:rPr lang="en-US" sz="2400" b="0" i="1" smtClean="0">
                              <a:latin typeface="Cambria Math"/>
                            </a:rPr>
                            <m:t>1</m:t>
                          </m:r>
                        </m:sub>
                        <m:sup>
                          <m:r>
                            <a:rPr lang="en-US" sz="2400" i="1">
                              <a:latin typeface="Cambria Math"/>
                            </a:rPr>
                            <m:t>𝑥</m:t>
                          </m:r>
                          <m:r>
                            <a:rPr lang="en-US" sz="2400" b="0" i="1" smtClean="0">
                              <a:latin typeface="Cambria Math"/>
                            </a:rPr>
                            <m:t>2</m:t>
                          </m:r>
                        </m:sup>
                        <m:e>
                          <m:sSub>
                            <m:sSubPr>
                              <m:ctrlPr>
                                <a:rPr lang="en-US" sz="2400" i="1" smtClean="0">
                                  <a:latin typeface="Cambria Math" panose="02040503050406030204" pitchFamily="18" charset="0"/>
                                </a:rPr>
                              </m:ctrlPr>
                            </m:sSubPr>
                            <m:e>
                              <m:r>
                                <a:rPr lang="en-US" sz="2400" b="0" i="1" smtClean="0">
                                  <a:latin typeface="Cambria Math"/>
                                </a:rPr>
                                <m:t>𝐹</m:t>
                              </m:r>
                            </m:e>
                            <m:sub>
                              <m:r>
                                <a:rPr lang="en-US" sz="2400" b="0" i="1" smtClean="0">
                                  <a:latin typeface="Cambria Math"/>
                                </a:rPr>
                                <m:t>1</m:t>
                              </m:r>
                            </m:sub>
                          </m:sSub>
                          <m:d>
                            <m:dPr>
                              <m:ctrlPr>
                                <a:rPr lang="en-US" sz="2400" i="1">
                                  <a:latin typeface="Cambria Math" panose="02040503050406030204" pitchFamily="18" charset="0"/>
                                </a:rPr>
                              </m:ctrlPr>
                            </m:dPr>
                            <m:e>
                              <m:r>
                                <a:rPr lang="en-US" sz="2400" i="1">
                                  <a:latin typeface="Cambria Math"/>
                                </a:rPr>
                                <m:t>𝑥</m:t>
                              </m:r>
                            </m:e>
                          </m:d>
                          <m:r>
                            <a:rPr lang="en-US" sz="2400" b="0" i="1" smtClean="0">
                              <a:latin typeface="Cambria Math"/>
                            </a:rPr>
                            <m:t> </m:t>
                          </m:r>
                          <m:r>
                            <a:rPr lang="en-US" sz="2400" b="0" i="1" smtClean="0">
                              <a:latin typeface="Cambria Math"/>
                            </a:rPr>
                            <m:t>𝑑𝑥</m:t>
                          </m:r>
                        </m:e>
                      </m:nary>
                      <m:r>
                        <a:rPr lang="en-US" sz="2400" b="0" i="1" smtClean="0">
                          <a:latin typeface="Cambria Math"/>
                        </a:rPr>
                        <m:t>  +</m:t>
                      </m:r>
                      <m:nary>
                        <m:naryPr>
                          <m:ctrlPr>
                            <a:rPr lang="en-US" sz="2400" i="1">
                              <a:latin typeface="Cambria Math" panose="02040503050406030204" pitchFamily="18" charset="0"/>
                            </a:rPr>
                          </m:ctrlPr>
                        </m:naryPr>
                        <m:sub>
                          <m:r>
                            <m:rPr>
                              <m:brk m:alnAt="23"/>
                            </m:rPr>
                            <a:rPr lang="en-US" sz="2400" i="1">
                              <a:latin typeface="Cambria Math"/>
                            </a:rPr>
                            <m:t>𝑥</m:t>
                          </m:r>
                          <m:r>
                            <a:rPr lang="en-US" sz="2400" b="0" i="1" smtClean="0">
                              <a:latin typeface="Cambria Math"/>
                            </a:rPr>
                            <m:t>2</m:t>
                          </m:r>
                        </m:sub>
                        <m:sup>
                          <m:r>
                            <a:rPr lang="en-US" sz="2400" i="1">
                              <a:latin typeface="Cambria Math"/>
                            </a:rPr>
                            <m:t>𝑥</m:t>
                          </m:r>
                          <m:r>
                            <a:rPr lang="en-US" sz="2400" b="0" i="1" smtClean="0">
                              <a:latin typeface="Cambria Math"/>
                            </a:rPr>
                            <m:t>3</m:t>
                          </m:r>
                        </m:sup>
                        <m:e>
                          <m:sSub>
                            <m:sSubPr>
                              <m:ctrlPr>
                                <a:rPr lang="en-US" sz="2400" i="1">
                                  <a:latin typeface="Cambria Math" panose="02040503050406030204" pitchFamily="18" charset="0"/>
                                </a:rPr>
                              </m:ctrlPr>
                            </m:sSubPr>
                            <m:e>
                              <m:r>
                                <a:rPr lang="en-US" sz="2400" i="1">
                                  <a:latin typeface="Cambria Math"/>
                                </a:rPr>
                                <m:t>𝐹</m:t>
                              </m:r>
                            </m:e>
                            <m:sub>
                              <m:r>
                                <a:rPr lang="en-US" sz="2400" b="0" i="1" smtClean="0">
                                  <a:latin typeface="Cambria Math"/>
                                </a:rPr>
                                <m:t>2</m:t>
                              </m:r>
                            </m:sub>
                          </m:sSub>
                          <m:d>
                            <m:dPr>
                              <m:ctrlPr>
                                <a:rPr lang="en-US" sz="2400" i="1">
                                  <a:latin typeface="Cambria Math" panose="02040503050406030204" pitchFamily="18" charset="0"/>
                                </a:rPr>
                              </m:ctrlPr>
                            </m:dPr>
                            <m:e>
                              <m:r>
                                <a:rPr lang="en-US" sz="2400" i="1">
                                  <a:latin typeface="Cambria Math"/>
                                </a:rPr>
                                <m:t>𝑥</m:t>
                              </m:r>
                            </m:e>
                          </m:d>
                          <m:r>
                            <a:rPr lang="en-US" sz="2400" i="1">
                              <a:latin typeface="Cambria Math"/>
                            </a:rPr>
                            <m:t> </m:t>
                          </m:r>
                          <m:r>
                            <a:rPr lang="en-US" sz="2400" i="1">
                              <a:latin typeface="Cambria Math"/>
                            </a:rPr>
                            <m:t>𝑑𝑥</m:t>
                          </m:r>
                        </m:e>
                      </m:nary>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2133600" y="5859368"/>
                <a:ext cx="4851234" cy="922432"/>
              </a:xfrm>
              <a:prstGeom prst="rect">
                <a:avLst/>
              </a:prstGeom>
              <a:blipFill rotWithShape="1">
                <a:blip r:embed="rId3"/>
                <a:stretch>
                  <a:fillRect/>
                </a:stretch>
              </a:blipFill>
            </p:spPr>
            <p:txBody>
              <a:bodyPr/>
              <a:lstStyle/>
              <a:p>
                <a:r>
                  <a:rPr lang="en-US">
                    <a:noFill/>
                  </a:rPr>
                  <a:t> </a:t>
                </a:r>
              </a:p>
            </p:txBody>
          </p:sp>
        </mc:Fallback>
      </mc:AlternateContent>
      <p:sp>
        <p:nvSpPr>
          <p:cNvPr id="6" name="Rectangle 5"/>
          <p:cNvSpPr/>
          <p:nvPr/>
        </p:nvSpPr>
        <p:spPr>
          <a:xfrm>
            <a:off x="1121229" y="4419600"/>
            <a:ext cx="7162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p:cNvCxnSpPr/>
          <p:nvPr/>
        </p:nvCxnSpPr>
        <p:spPr>
          <a:xfrm>
            <a:off x="3148149"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4162698" y="350520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5177247" y="3733800"/>
            <a:ext cx="0" cy="685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6191796" y="39624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7206344" y="4191000"/>
            <a:ext cx="0" cy="228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3148149" y="3276600"/>
            <a:ext cx="5135880" cy="11430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8273143"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56858"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1229" y="5181210"/>
            <a:ext cx="7151914" cy="39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16098" y="5323114"/>
            <a:ext cx="401072" cy="369332"/>
          </a:xfrm>
          <a:prstGeom prst="rect">
            <a:avLst/>
          </a:prstGeom>
          <a:solidFill>
            <a:schemeClr val="bg1"/>
          </a:solidFill>
        </p:spPr>
        <p:txBody>
          <a:bodyPr wrap="none" rtlCol="0">
            <a:spAutoFit/>
          </a:bodyPr>
          <a:lstStyle/>
          <a:p>
            <a:r>
              <a:rPr lang="en-US" dirty="0">
                <a:solidFill>
                  <a:schemeClr val="accent1"/>
                </a:solidFill>
              </a:rPr>
              <a:t>x1</a:t>
            </a:r>
          </a:p>
        </p:txBody>
      </p:sp>
      <p:cxnSp>
        <p:nvCxnSpPr>
          <p:cNvPr id="19" name="Straight Arrow Connector 18"/>
          <p:cNvCxnSpPr/>
          <p:nvPr/>
        </p:nvCxnSpPr>
        <p:spPr>
          <a:xfrm>
            <a:off x="205740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112123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p:nvPr/>
        </p:nvCxnSpPr>
        <p:spPr>
          <a:xfrm>
            <a:off x="1121229" y="3276600"/>
            <a:ext cx="202692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a:off x="1110342" y="49530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62614" y="5334000"/>
            <a:ext cx="401072" cy="369332"/>
          </a:xfrm>
          <a:prstGeom prst="rect">
            <a:avLst/>
          </a:prstGeom>
          <a:solidFill>
            <a:schemeClr val="bg1"/>
          </a:solidFill>
        </p:spPr>
        <p:txBody>
          <a:bodyPr wrap="none" rtlCol="0">
            <a:spAutoFit/>
          </a:bodyPr>
          <a:lstStyle/>
          <a:p>
            <a:r>
              <a:rPr lang="en-US" dirty="0">
                <a:solidFill>
                  <a:schemeClr val="accent1"/>
                </a:solidFill>
              </a:rPr>
              <a:t>x2</a:t>
            </a:r>
          </a:p>
        </p:txBody>
      </p:sp>
      <p:sp>
        <p:nvSpPr>
          <p:cNvPr id="27" name="TextBox 26"/>
          <p:cNvSpPr txBox="1"/>
          <p:nvPr/>
        </p:nvSpPr>
        <p:spPr>
          <a:xfrm>
            <a:off x="8077200" y="5323114"/>
            <a:ext cx="401072" cy="369332"/>
          </a:xfrm>
          <a:prstGeom prst="rect">
            <a:avLst/>
          </a:prstGeom>
          <a:solidFill>
            <a:schemeClr val="bg1"/>
          </a:solidFill>
        </p:spPr>
        <p:txBody>
          <a:bodyPr wrap="none" rtlCol="0">
            <a:spAutoFit/>
          </a:bodyPr>
          <a:lstStyle/>
          <a:p>
            <a:r>
              <a:rPr lang="en-US" dirty="0">
                <a:solidFill>
                  <a:schemeClr val="accent1"/>
                </a:solidFill>
              </a:rPr>
              <a:t>x3</a:t>
            </a:r>
          </a:p>
        </p:txBody>
      </p:sp>
      <mc:AlternateContent xmlns:mc="http://schemas.openxmlformats.org/markup-compatibility/2006" xmlns:a14="http://schemas.microsoft.com/office/drawing/2010/main">
        <mc:Choice Requires="a14">
          <p:sp>
            <p:nvSpPr>
              <p:cNvPr id="28" name="Rectangle 27"/>
              <p:cNvSpPr/>
              <p:nvPr/>
            </p:nvSpPr>
            <p:spPr>
              <a:xfrm>
                <a:off x="1432431" y="3551797"/>
                <a:ext cx="123456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i="1">
                              <a:solidFill>
                                <a:srgbClr val="FF0000"/>
                              </a:solidFill>
                              <a:latin typeface="Cambria Math"/>
                            </a:rPr>
                            <m:t>1</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1432431" y="3551797"/>
                <a:ext cx="1234569" cy="58477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3559628" y="3704195"/>
                <a:ext cx="124405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b="0" i="1" smtClean="0">
                              <a:solidFill>
                                <a:srgbClr val="FF0000"/>
                              </a:solidFill>
                              <a:latin typeface="Cambria Math"/>
                            </a:rPr>
                            <m:t>2</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3559628" y="3704195"/>
                <a:ext cx="1244059" cy="584775"/>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9932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animBg="1"/>
      <p:bldP spid="26" grpId="0" animBg="1"/>
      <p:bldP spid="27" grpId="0" animBg="1"/>
      <p:bldP spid="28"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Discontinuous Force Functions</a:t>
            </a:r>
          </a:p>
        </p:txBody>
      </p:sp>
      <p:sp>
        <p:nvSpPr>
          <p:cNvPr id="3" name="Content Placeholder 2"/>
          <p:cNvSpPr>
            <a:spLocks noGrp="1"/>
          </p:cNvSpPr>
          <p:nvPr>
            <p:ph idx="1"/>
          </p:nvPr>
        </p:nvSpPr>
        <p:spPr>
          <a:xfrm>
            <a:off x="457200" y="1600202"/>
            <a:ext cx="8229600" cy="1447798"/>
          </a:xfrm>
        </p:spPr>
        <p:txBody>
          <a:bodyPr>
            <a:normAutofit lnSpcReduction="10000"/>
          </a:bodyPr>
          <a:lstStyle/>
          <a:p>
            <a:r>
              <a:rPr lang="en-US" dirty="0"/>
              <a:t>To find the location of the equivalent point load we can go through a similar procedure with the moment integrals.</a:t>
            </a:r>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mc:AlternateContent xmlns:mc="http://schemas.openxmlformats.org/markup-compatibility/2006" xmlns:a14="http://schemas.microsoft.com/office/drawing/2010/main">
        <mc:Choice Requires="a14">
          <p:sp>
            <p:nvSpPr>
              <p:cNvPr id="5" name="Rectangle 4"/>
              <p:cNvSpPr/>
              <p:nvPr/>
            </p:nvSpPr>
            <p:spPr>
              <a:xfrm>
                <a:off x="1371600" y="5703332"/>
                <a:ext cx="6797169" cy="10418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𝑥</m:t>
                          </m:r>
                        </m:e>
                        <m:sub>
                          <m:r>
                            <a:rPr lang="en-US" sz="2400" i="1">
                              <a:latin typeface="Cambria Math"/>
                            </a:rPr>
                            <m:t>𝑒𝑞</m:t>
                          </m:r>
                        </m:sub>
                      </m:sSub>
                      <m:r>
                        <a:rPr lang="en-US" sz="2400" i="1">
                          <a:latin typeface="Cambria Math"/>
                        </a:rPr>
                        <m:t>=</m:t>
                      </m:r>
                      <m:f>
                        <m:fPr>
                          <m:ctrlPr>
                            <a:rPr lang="en-US" sz="2400" i="1" smtClean="0">
                              <a:latin typeface="Cambria Math" panose="02040503050406030204" pitchFamily="18" charset="0"/>
                            </a:rPr>
                          </m:ctrlPr>
                        </m:fPr>
                        <m:num>
                          <m:nary>
                            <m:naryPr>
                              <m:ctrlPr>
                                <a:rPr lang="en-US" sz="2400" i="1">
                                  <a:latin typeface="Cambria Math" panose="02040503050406030204" pitchFamily="18" charset="0"/>
                                </a:rPr>
                              </m:ctrlPr>
                            </m:naryPr>
                            <m:sub>
                              <m:r>
                                <m:rPr>
                                  <m:brk m:alnAt="23"/>
                                </m:rPr>
                                <a:rPr lang="en-US" sz="2400" i="1">
                                  <a:latin typeface="Cambria Math"/>
                                </a:rPr>
                                <m:t>𝑥</m:t>
                              </m:r>
                              <m:r>
                                <a:rPr lang="en-US" sz="2400" i="1">
                                  <a:latin typeface="Cambria Math"/>
                                </a:rPr>
                                <m:t>1</m:t>
                              </m:r>
                            </m:sub>
                            <m:sup>
                              <m:r>
                                <a:rPr lang="en-US" sz="2400" i="1">
                                  <a:latin typeface="Cambria Math"/>
                                </a:rPr>
                                <m:t>𝑥</m:t>
                              </m:r>
                              <m:r>
                                <a:rPr lang="en-US" sz="2400" i="1">
                                  <a:latin typeface="Cambria Math"/>
                                </a:rPr>
                                <m:t>2</m:t>
                              </m:r>
                            </m:sup>
                            <m:e>
                              <m:r>
                                <a:rPr lang="en-US" sz="2400" b="0" i="1" smtClean="0">
                                  <a:latin typeface="Cambria Math"/>
                                </a:rPr>
                                <m:t>(</m:t>
                              </m:r>
                              <m:sSub>
                                <m:sSubPr>
                                  <m:ctrlPr>
                                    <a:rPr lang="en-US" sz="2400" i="1">
                                      <a:latin typeface="Cambria Math" panose="02040503050406030204" pitchFamily="18" charset="0"/>
                                    </a:rPr>
                                  </m:ctrlPr>
                                </m:sSubPr>
                                <m:e>
                                  <m:r>
                                    <a:rPr lang="en-US" sz="2400" i="1">
                                      <a:latin typeface="Cambria Math"/>
                                    </a:rPr>
                                    <m:t>𝐹</m:t>
                                  </m:r>
                                </m:e>
                                <m:sub>
                                  <m:r>
                                    <a:rPr lang="en-US" sz="2400" i="1">
                                      <a:latin typeface="Cambria Math"/>
                                    </a:rPr>
                                    <m:t>1</m:t>
                                  </m:r>
                                </m:sub>
                              </m:sSub>
                              <m:d>
                                <m:dPr>
                                  <m:ctrlPr>
                                    <a:rPr lang="en-US" sz="2400" i="1">
                                      <a:latin typeface="Cambria Math" panose="02040503050406030204" pitchFamily="18" charset="0"/>
                                    </a:rPr>
                                  </m:ctrlPr>
                                </m:dPr>
                                <m:e>
                                  <m:r>
                                    <a:rPr lang="en-US" sz="2400" i="1">
                                      <a:latin typeface="Cambria Math"/>
                                    </a:rPr>
                                    <m:t>𝑥</m:t>
                                  </m:r>
                                </m:e>
                              </m:d>
                              <m:r>
                                <a:rPr lang="en-US" sz="2400" i="1">
                                  <a:latin typeface="Cambria Math"/>
                                </a:rPr>
                                <m:t> </m:t>
                              </m:r>
                              <m:r>
                                <a:rPr lang="en-US" sz="2400" b="0" i="1" smtClean="0">
                                  <a:latin typeface="Cambria Math"/>
                                </a:rPr>
                                <m:t>∗</m:t>
                              </m:r>
                              <m:r>
                                <a:rPr lang="en-US" sz="2400" b="0" i="1" smtClean="0">
                                  <a:latin typeface="Cambria Math"/>
                                </a:rPr>
                                <m:t>𝑥</m:t>
                              </m:r>
                              <m:r>
                                <a:rPr lang="en-US" sz="2400" b="0" i="1" smtClean="0">
                                  <a:latin typeface="Cambria Math"/>
                                </a:rPr>
                                <m:t>)</m:t>
                              </m:r>
                              <m:r>
                                <a:rPr lang="en-US" sz="2400" i="1">
                                  <a:latin typeface="Cambria Math"/>
                                </a:rPr>
                                <m:t>𝑑𝑥</m:t>
                              </m:r>
                            </m:e>
                          </m:nary>
                          <m:r>
                            <a:rPr lang="en-US" sz="2400" i="1">
                              <a:latin typeface="Cambria Math"/>
                            </a:rPr>
                            <m:t>  +</m:t>
                          </m:r>
                          <m:nary>
                            <m:naryPr>
                              <m:ctrlPr>
                                <a:rPr lang="en-US" sz="2400" i="1">
                                  <a:latin typeface="Cambria Math" panose="02040503050406030204" pitchFamily="18" charset="0"/>
                                </a:rPr>
                              </m:ctrlPr>
                            </m:naryPr>
                            <m:sub>
                              <m:r>
                                <m:rPr>
                                  <m:brk m:alnAt="23"/>
                                </m:rPr>
                                <a:rPr lang="en-US" sz="2400" i="1">
                                  <a:latin typeface="Cambria Math"/>
                                </a:rPr>
                                <m:t>𝑥</m:t>
                              </m:r>
                              <m:r>
                                <a:rPr lang="en-US" sz="2400" i="1">
                                  <a:latin typeface="Cambria Math"/>
                                </a:rPr>
                                <m:t>2</m:t>
                              </m:r>
                            </m:sub>
                            <m:sup>
                              <m:r>
                                <a:rPr lang="en-US" sz="2400" i="1">
                                  <a:latin typeface="Cambria Math"/>
                                </a:rPr>
                                <m:t>𝑥</m:t>
                              </m:r>
                              <m:r>
                                <a:rPr lang="en-US" sz="2400" i="1">
                                  <a:latin typeface="Cambria Math"/>
                                </a:rPr>
                                <m:t>3</m:t>
                              </m:r>
                            </m:sup>
                            <m:e>
                              <m:r>
                                <a:rPr lang="en-US" sz="2400" b="0" i="1" smtClean="0">
                                  <a:latin typeface="Cambria Math"/>
                                </a:rPr>
                                <m:t>(</m:t>
                              </m:r>
                              <m:sSub>
                                <m:sSubPr>
                                  <m:ctrlPr>
                                    <a:rPr lang="en-US" sz="2400" i="1">
                                      <a:latin typeface="Cambria Math" panose="02040503050406030204" pitchFamily="18" charset="0"/>
                                    </a:rPr>
                                  </m:ctrlPr>
                                </m:sSubPr>
                                <m:e>
                                  <m:r>
                                    <a:rPr lang="en-US" sz="2400" i="1">
                                      <a:latin typeface="Cambria Math"/>
                                    </a:rPr>
                                    <m:t>𝐹</m:t>
                                  </m:r>
                                </m:e>
                                <m:sub>
                                  <m:r>
                                    <a:rPr lang="en-US" sz="2400" i="1">
                                      <a:latin typeface="Cambria Math"/>
                                    </a:rPr>
                                    <m:t>2</m:t>
                                  </m:r>
                                </m:sub>
                              </m:sSub>
                              <m:d>
                                <m:dPr>
                                  <m:ctrlPr>
                                    <a:rPr lang="en-US" sz="2400" i="1">
                                      <a:latin typeface="Cambria Math" panose="02040503050406030204" pitchFamily="18" charset="0"/>
                                    </a:rPr>
                                  </m:ctrlPr>
                                </m:dPr>
                                <m:e>
                                  <m:r>
                                    <a:rPr lang="en-US" sz="2400" i="1">
                                      <a:latin typeface="Cambria Math"/>
                                    </a:rPr>
                                    <m:t>𝑥</m:t>
                                  </m:r>
                                </m:e>
                              </m:d>
                              <m:r>
                                <a:rPr lang="en-US" sz="2400" b="0" i="1" smtClean="0">
                                  <a:latin typeface="Cambria Math"/>
                                </a:rPr>
                                <m:t>∗</m:t>
                              </m:r>
                              <m:r>
                                <a:rPr lang="en-US" sz="2400" b="0" i="1" smtClean="0">
                                  <a:latin typeface="Cambria Math"/>
                                </a:rPr>
                                <m:t>𝑥</m:t>
                              </m:r>
                              <m:r>
                                <a:rPr lang="en-US" sz="2400" b="0" i="1" smtClean="0">
                                  <a:latin typeface="Cambria Math"/>
                                </a:rPr>
                                <m:t>) </m:t>
                              </m:r>
                              <m:r>
                                <a:rPr lang="en-US" sz="2400" i="1">
                                  <a:latin typeface="Cambria Math"/>
                                </a:rPr>
                                <m:t>𝑑𝑥</m:t>
                              </m:r>
                            </m:e>
                          </m:nary>
                          <m:r>
                            <m:rPr>
                              <m:nor/>
                            </m:rPr>
                            <a:rPr lang="en-US" sz="2400" dirty="0"/>
                            <m:t> </m:t>
                          </m:r>
                        </m:num>
                        <m:den>
                          <m:sSub>
                            <m:sSubPr>
                              <m:ctrlPr>
                                <a:rPr lang="en-US" sz="2400" i="1">
                                  <a:latin typeface="Cambria Math" panose="02040503050406030204" pitchFamily="18" charset="0"/>
                                </a:rPr>
                              </m:ctrlPr>
                            </m:sSubPr>
                            <m:e>
                              <m:r>
                                <a:rPr lang="en-US" sz="2400" i="1">
                                  <a:latin typeface="Cambria Math"/>
                                </a:rPr>
                                <m:t>𝐹</m:t>
                              </m:r>
                            </m:e>
                            <m:sub>
                              <m:r>
                                <a:rPr lang="en-US" sz="2400" i="1">
                                  <a:latin typeface="Cambria Math"/>
                                </a:rPr>
                                <m:t>𝑒𝑞</m:t>
                              </m:r>
                            </m:sub>
                          </m:sSub>
                        </m:den>
                      </m:f>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1371600" y="5703332"/>
                <a:ext cx="6797169" cy="1041888"/>
              </a:xfrm>
              <a:prstGeom prst="rect">
                <a:avLst/>
              </a:prstGeom>
              <a:blipFill rotWithShape="1">
                <a:blip r:embed="rId3"/>
                <a:stretch>
                  <a:fillRect/>
                </a:stretch>
              </a:blipFill>
            </p:spPr>
            <p:txBody>
              <a:bodyPr/>
              <a:lstStyle/>
              <a:p>
                <a:r>
                  <a:rPr lang="en-US">
                    <a:noFill/>
                  </a:rPr>
                  <a:t> </a:t>
                </a:r>
              </a:p>
            </p:txBody>
          </p:sp>
        </mc:Fallback>
      </mc:AlternateContent>
      <p:sp>
        <p:nvSpPr>
          <p:cNvPr id="6" name="Rectangle 5"/>
          <p:cNvSpPr/>
          <p:nvPr/>
        </p:nvSpPr>
        <p:spPr>
          <a:xfrm>
            <a:off x="1121229" y="4419600"/>
            <a:ext cx="7162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p:cNvCxnSpPr/>
          <p:nvPr/>
        </p:nvCxnSpPr>
        <p:spPr>
          <a:xfrm>
            <a:off x="3148149"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4162698" y="350520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5177247" y="3733800"/>
            <a:ext cx="0" cy="685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6191796" y="39624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7206344" y="4191000"/>
            <a:ext cx="0" cy="228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3148149" y="3276600"/>
            <a:ext cx="5135880" cy="11430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8273143"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56858"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1229" y="5181210"/>
            <a:ext cx="7151914" cy="39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16098" y="5323114"/>
            <a:ext cx="401072" cy="369332"/>
          </a:xfrm>
          <a:prstGeom prst="rect">
            <a:avLst/>
          </a:prstGeom>
          <a:solidFill>
            <a:schemeClr val="bg1"/>
          </a:solidFill>
        </p:spPr>
        <p:txBody>
          <a:bodyPr wrap="none" rtlCol="0">
            <a:spAutoFit/>
          </a:bodyPr>
          <a:lstStyle/>
          <a:p>
            <a:r>
              <a:rPr lang="en-US" dirty="0">
                <a:solidFill>
                  <a:schemeClr val="accent1"/>
                </a:solidFill>
              </a:rPr>
              <a:t>x1</a:t>
            </a:r>
          </a:p>
        </p:txBody>
      </p:sp>
      <p:cxnSp>
        <p:nvCxnSpPr>
          <p:cNvPr id="19" name="Straight Arrow Connector 18"/>
          <p:cNvCxnSpPr/>
          <p:nvPr/>
        </p:nvCxnSpPr>
        <p:spPr>
          <a:xfrm>
            <a:off x="205740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112123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p:nvPr/>
        </p:nvCxnSpPr>
        <p:spPr>
          <a:xfrm>
            <a:off x="1121229" y="3276600"/>
            <a:ext cx="202692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a:off x="1110342" y="49530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62614" y="5334000"/>
            <a:ext cx="401072" cy="369332"/>
          </a:xfrm>
          <a:prstGeom prst="rect">
            <a:avLst/>
          </a:prstGeom>
          <a:solidFill>
            <a:schemeClr val="bg1"/>
          </a:solidFill>
        </p:spPr>
        <p:txBody>
          <a:bodyPr wrap="none" rtlCol="0">
            <a:spAutoFit/>
          </a:bodyPr>
          <a:lstStyle/>
          <a:p>
            <a:r>
              <a:rPr lang="en-US" dirty="0">
                <a:solidFill>
                  <a:schemeClr val="accent1"/>
                </a:solidFill>
              </a:rPr>
              <a:t>x2</a:t>
            </a:r>
          </a:p>
        </p:txBody>
      </p:sp>
      <p:sp>
        <p:nvSpPr>
          <p:cNvPr id="27" name="TextBox 26"/>
          <p:cNvSpPr txBox="1"/>
          <p:nvPr/>
        </p:nvSpPr>
        <p:spPr>
          <a:xfrm>
            <a:off x="8077200" y="5323114"/>
            <a:ext cx="401072" cy="369332"/>
          </a:xfrm>
          <a:prstGeom prst="rect">
            <a:avLst/>
          </a:prstGeom>
          <a:solidFill>
            <a:schemeClr val="bg1"/>
          </a:solidFill>
        </p:spPr>
        <p:txBody>
          <a:bodyPr wrap="none" rtlCol="0">
            <a:spAutoFit/>
          </a:bodyPr>
          <a:lstStyle/>
          <a:p>
            <a:r>
              <a:rPr lang="en-US" dirty="0">
                <a:solidFill>
                  <a:schemeClr val="accent1"/>
                </a:solidFill>
              </a:rPr>
              <a:t>x3</a:t>
            </a:r>
          </a:p>
        </p:txBody>
      </p:sp>
      <mc:AlternateContent xmlns:mc="http://schemas.openxmlformats.org/markup-compatibility/2006" xmlns:a14="http://schemas.microsoft.com/office/drawing/2010/main">
        <mc:Choice Requires="a14">
          <p:sp>
            <p:nvSpPr>
              <p:cNvPr id="28" name="Rectangle 27"/>
              <p:cNvSpPr/>
              <p:nvPr/>
            </p:nvSpPr>
            <p:spPr>
              <a:xfrm>
                <a:off x="1432431" y="3551797"/>
                <a:ext cx="123456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i="1">
                              <a:solidFill>
                                <a:srgbClr val="FF0000"/>
                              </a:solidFill>
                              <a:latin typeface="Cambria Math"/>
                            </a:rPr>
                            <m:t>1</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1432431" y="3551797"/>
                <a:ext cx="1234569" cy="58477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3559628" y="3704195"/>
                <a:ext cx="124405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b="0" i="1" smtClean="0">
                              <a:solidFill>
                                <a:srgbClr val="FF0000"/>
                              </a:solidFill>
                              <a:latin typeface="Cambria Math"/>
                            </a:rPr>
                            <m:t>2</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3559628" y="3704195"/>
                <a:ext cx="1244059" cy="584775"/>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0560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for 2-D Surface Forces</a:t>
            </a:r>
          </a:p>
        </p:txBody>
      </p:sp>
      <p:sp>
        <p:nvSpPr>
          <p:cNvPr id="3" name="Content Placeholder 2"/>
          <p:cNvSpPr>
            <a:spLocks noGrp="1"/>
          </p:cNvSpPr>
          <p:nvPr>
            <p:ph idx="1"/>
          </p:nvPr>
        </p:nvSpPr>
        <p:spPr>
          <a:xfrm>
            <a:off x="457200" y="1600200"/>
            <a:ext cx="4343400" cy="4525963"/>
          </a:xfrm>
        </p:spPr>
        <p:txBody>
          <a:bodyPr>
            <a:normAutofit lnSpcReduction="10000"/>
          </a:bodyPr>
          <a:lstStyle/>
          <a:p>
            <a:r>
              <a:rPr lang="en-US" dirty="0"/>
              <a:t>Now we will look at a force spread over two dimensions (x and y).</a:t>
            </a:r>
          </a:p>
          <a:p>
            <a:r>
              <a:rPr lang="en-US" dirty="0"/>
              <a:t>Again the first step is to define the force function.</a:t>
            </a:r>
          </a:p>
          <a:p>
            <a:pPr lvl="1"/>
            <a:r>
              <a:rPr lang="en-US" dirty="0"/>
              <a:t>This will a function describing the pressure at a given x and y value.</a:t>
            </a:r>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p:pic>
        <p:nvPicPr>
          <p:cNvPr id="10242" name="Picture 2" descr="A 3D Surface 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2514600"/>
            <a:ext cx="40481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0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42"/>
                                        </p:tgtEl>
                                        <p:attrNameLst>
                                          <p:attrName>style.visibility</p:attrName>
                                        </p:attrNameLst>
                                      </p:cBhvr>
                                      <p:to>
                                        <p:strVal val="visible"/>
                                      </p:to>
                                    </p:set>
                                    <p:animEffect transition="in" filter="fade">
                                      <p:cBhvr>
                                        <p:cTn id="19"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in 2-D Surface Force Problems</a:t>
            </a:r>
          </a:p>
        </p:txBody>
      </p:sp>
      <p:sp>
        <p:nvSpPr>
          <p:cNvPr id="3" name="Content Placeholder 2"/>
          <p:cNvSpPr>
            <a:spLocks noGrp="1"/>
          </p:cNvSpPr>
          <p:nvPr>
            <p:ph idx="1"/>
          </p:nvPr>
        </p:nvSpPr>
        <p:spPr>
          <a:xfrm>
            <a:off x="457200" y="1600201"/>
            <a:ext cx="4343400" cy="3657600"/>
          </a:xfrm>
        </p:spPr>
        <p:txBody>
          <a:bodyPr>
            <a:normAutofit fontScale="92500" lnSpcReduction="20000"/>
          </a:bodyPr>
          <a:lstStyle/>
          <a:p>
            <a:r>
              <a:rPr lang="en-US" dirty="0"/>
              <a:t>The volume under the force function is the magnitude of the equivalent point load.</a:t>
            </a:r>
          </a:p>
          <a:p>
            <a:r>
              <a:rPr lang="en-US" dirty="0"/>
              <a:t>We need to integrate the force function over the area the force is applied to in order to find this volume.</a:t>
            </a:r>
          </a:p>
        </p:txBody>
      </p:sp>
      <p:sp>
        <p:nvSpPr>
          <p:cNvPr id="4" name="Slide Number Placeholder 3"/>
          <p:cNvSpPr>
            <a:spLocks noGrp="1"/>
          </p:cNvSpPr>
          <p:nvPr>
            <p:ph type="sldNum" sz="quarter" idx="12"/>
          </p:nvPr>
        </p:nvSpPr>
        <p:spPr/>
        <p:txBody>
          <a:bodyPr/>
          <a:lstStyle/>
          <a:p>
            <a:fld id="{929262FE-7F58-4A1E-8AF3-5A510A86DEBD}" type="slidenum">
              <a:rPr lang="en-US" smtClean="0"/>
              <a:t>15</a:t>
            </a:fld>
            <a:endParaRPr lang="en-US"/>
          </a:p>
        </p:txBody>
      </p:sp>
      <p:pic>
        <p:nvPicPr>
          <p:cNvPr id="10242" name="Picture 2" descr="A 3D Surface 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1600200"/>
            <a:ext cx="4048125" cy="2590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0767DD-5E31-4253-A503-34450E648B78}"/>
                  </a:ext>
                </a:extLst>
              </p:cNvPr>
              <p:cNvSpPr txBox="1"/>
              <p:nvPr/>
            </p:nvSpPr>
            <p:spPr>
              <a:xfrm>
                <a:off x="3131701" y="5257799"/>
                <a:ext cx="2790828" cy="12917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𝑒𝑞</m:t>
                          </m:r>
                        </m:sub>
                      </m:sSub>
                      <m:r>
                        <a:rPr lang="en-US" sz="3200" b="0" i="1" smtClean="0">
                          <a:latin typeface="Cambria Math" panose="02040503050406030204" pitchFamily="18" charset="0"/>
                        </a:rPr>
                        <m:t>=</m:t>
                      </m:r>
                      <m:nary>
                        <m:naryPr>
                          <m:limLoc m:val="undOvr"/>
                          <m:subHide m:val="on"/>
                          <m:supHide m:val="on"/>
                          <m:ctrlPr>
                            <a:rPr lang="en-US" sz="3200" b="0" i="1" smtClean="0">
                              <a:latin typeface="Cambria Math" panose="02040503050406030204" pitchFamily="18" charset="0"/>
                            </a:rPr>
                          </m:ctrlPr>
                        </m:naryPr>
                        <m:sub/>
                        <m:sup/>
                        <m:e>
                          <m:r>
                            <a:rPr lang="en-US" sz="3200" b="0" i="1" smtClean="0">
                              <a:latin typeface="Cambria Math" panose="02040503050406030204" pitchFamily="18" charset="0"/>
                            </a:rPr>
                            <m:t>𝐹</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𝑦</m:t>
                              </m:r>
                            </m:e>
                          </m:d>
                        </m:e>
                      </m:nary>
                    </m:oMath>
                  </m:oMathPara>
                </a14:m>
                <a:endParaRPr lang="en-US" dirty="0"/>
              </a:p>
            </p:txBody>
          </p:sp>
        </mc:Choice>
        <mc:Fallback xmlns="">
          <p:sp>
            <p:nvSpPr>
              <p:cNvPr id="5" name="TextBox 4">
                <a:extLst>
                  <a:ext uri="{FF2B5EF4-FFF2-40B4-BE49-F238E27FC236}">
                    <a16:creationId xmlns:a16="http://schemas.microsoft.com/office/drawing/2014/main" id="{920767DD-5E31-4253-A503-34450E648B78}"/>
                  </a:ext>
                </a:extLst>
              </p:cNvPr>
              <p:cNvSpPr txBox="1">
                <a:spLocks noRot="1" noChangeAspect="1" noMove="1" noResize="1" noEditPoints="1" noAdjustHandles="1" noChangeArrowheads="1" noChangeShapeType="1" noTextEdit="1"/>
              </p:cNvSpPr>
              <p:nvPr/>
            </p:nvSpPr>
            <p:spPr>
              <a:xfrm>
                <a:off x="3131701" y="5257799"/>
                <a:ext cx="2790828" cy="129170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3127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in 2-D Surface Force Problems</a:t>
            </a:r>
          </a:p>
        </p:txBody>
      </p:sp>
      <p:sp>
        <p:nvSpPr>
          <p:cNvPr id="3" name="Content Placeholder 2"/>
          <p:cNvSpPr>
            <a:spLocks noGrp="1"/>
          </p:cNvSpPr>
          <p:nvPr>
            <p:ph idx="1"/>
          </p:nvPr>
        </p:nvSpPr>
        <p:spPr>
          <a:xfrm>
            <a:off x="457199" y="1600200"/>
            <a:ext cx="3895725" cy="4756150"/>
          </a:xfrm>
        </p:spPr>
        <p:txBody>
          <a:bodyPr>
            <a:normAutofit fontScale="92500" lnSpcReduction="10000"/>
          </a:bodyPr>
          <a:lstStyle/>
          <a:p>
            <a:r>
              <a:rPr lang="en-US" dirty="0"/>
              <a:t>To find the point of application of the equivalent point load, we now need two numbers (the x and y coordinates).</a:t>
            </a:r>
          </a:p>
          <a:p>
            <a:r>
              <a:rPr lang="en-US" dirty="0"/>
              <a:t>We multiply the force function by x for the x coordinate and the force function by y for the y coordinate.</a:t>
            </a:r>
          </a:p>
        </p:txBody>
      </p:sp>
      <p:sp>
        <p:nvSpPr>
          <p:cNvPr id="4" name="Slide Number Placeholder 3"/>
          <p:cNvSpPr>
            <a:spLocks noGrp="1"/>
          </p:cNvSpPr>
          <p:nvPr>
            <p:ph type="sldNum" sz="quarter" idx="12"/>
          </p:nvPr>
        </p:nvSpPr>
        <p:spPr/>
        <p:txBody>
          <a:bodyPr/>
          <a:lstStyle/>
          <a:p>
            <a:fld id="{929262FE-7F58-4A1E-8AF3-5A510A86DEBD}" type="slidenum">
              <a:rPr lang="en-US" smtClean="0"/>
              <a:t>16</a:t>
            </a:fld>
            <a:endParaRPr lang="en-US"/>
          </a:p>
        </p:txBody>
      </p:sp>
      <p:pic>
        <p:nvPicPr>
          <p:cNvPr id="10242" name="Picture 2" descr="A 3D Surface 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1600200"/>
            <a:ext cx="3895725" cy="249326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B9FBF6-C6AC-470B-B22C-75E785DA41DF}"/>
                  </a:ext>
                </a:extLst>
              </p:cNvPr>
              <p:cNvSpPr txBox="1"/>
              <p:nvPr/>
            </p:nvSpPr>
            <p:spPr>
              <a:xfrm>
                <a:off x="4972050" y="4305425"/>
                <a:ext cx="3260828" cy="919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𝑒𝑞</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trlPr>
                                <a:rPr lang="en-US" sz="2400" i="1">
                                  <a:latin typeface="Cambria Math" panose="02040503050406030204" pitchFamily="18" charset="0"/>
                                </a:rPr>
                              </m:ctrlPr>
                            </m:naryPr>
                            <m:sub>
                              <m:r>
                                <m:rPr>
                                  <m:brk m:alnAt="23"/>
                                </m:rPr>
                                <a:rPr lang="en-US" sz="2400" i="1">
                                  <a:latin typeface="Cambria Math" panose="02040503050406030204" pitchFamily="18" charset="0"/>
                                </a:rPr>
                                <m:t>𝑥</m:t>
                              </m:r>
                              <m:r>
                                <a:rPr lang="en-US" sz="2400" i="1">
                                  <a:latin typeface="Cambria Math" panose="02040503050406030204" pitchFamily="18" charset="0"/>
                                </a:rPr>
                                <m:t> </m:t>
                              </m:r>
                              <m:r>
                                <a:rPr lang="en-US" sz="2400" i="1">
                                  <a:latin typeface="Cambria Math" panose="02040503050406030204" pitchFamily="18" charset="0"/>
                                </a:rPr>
                                <m:t>𝑚𝑖𝑛</m:t>
                              </m:r>
                            </m:sub>
                            <m:sup>
                              <m:r>
                                <a:rPr lang="en-US" sz="2400" i="1">
                                  <a:latin typeface="Cambria Math" panose="02040503050406030204" pitchFamily="18" charset="0"/>
                                </a:rPr>
                                <m:t>𝑥</m:t>
                              </m:r>
                              <m:r>
                                <a:rPr lang="en-US" sz="2400" i="1">
                                  <a:latin typeface="Cambria Math" panose="02040503050406030204" pitchFamily="18" charset="0"/>
                                </a:rPr>
                                <m:t> </m:t>
                              </m:r>
                              <m:r>
                                <a:rPr lang="en-US" sz="2400" i="1">
                                  <a:latin typeface="Cambria Math" panose="02040503050406030204" pitchFamily="18" charset="0"/>
                                </a:rPr>
                                <m:t>𝑚𝑎𝑥</m:t>
                              </m:r>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e>
                              </m:d>
                              <m:r>
                                <a:rPr lang="en-US" sz="2400" i="1">
                                  <a:latin typeface="Cambria Math" panose="02040503050406030204" pitchFamily="18" charset="0"/>
                                </a:rPr>
                                <m:t> ∗</m:t>
                              </m:r>
                              <m:r>
                                <a:rPr lang="en-US" sz="2400" i="1">
                                  <a:latin typeface="Cambria Math" panose="02040503050406030204" pitchFamily="18" charset="0"/>
                                </a:rPr>
                                <m:t>𝑥</m:t>
                              </m:r>
                            </m:e>
                          </m:nary>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𝑒𝑞</m:t>
                              </m:r>
                            </m:sub>
                          </m:sSub>
                        </m:den>
                      </m:f>
                    </m:oMath>
                  </m:oMathPara>
                </a14:m>
                <a:endParaRPr lang="en-US" dirty="0"/>
              </a:p>
            </p:txBody>
          </p:sp>
        </mc:Choice>
        <mc:Fallback xmlns="">
          <p:sp>
            <p:nvSpPr>
              <p:cNvPr id="5" name="TextBox 4">
                <a:extLst>
                  <a:ext uri="{FF2B5EF4-FFF2-40B4-BE49-F238E27FC236}">
                    <a16:creationId xmlns:a16="http://schemas.microsoft.com/office/drawing/2014/main" id="{BFB9FBF6-C6AC-470B-B22C-75E785DA41DF}"/>
                  </a:ext>
                </a:extLst>
              </p:cNvPr>
              <p:cNvSpPr txBox="1">
                <a:spLocks noRot="1" noChangeAspect="1" noMove="1" noResize="1" noEditPoints="1" noAdjustHandles="1" noChangeArrowheads="1" noChangeShapeType="1" noTextEdit="1"/>
              </p:cNvSpPr>
              <p:nvPr/>
            </p:nvSpPr>
            <p:spPr>
              <a:xfrm>
                <a:off x="4972050" y="4305425"/>
                <a:ext cx="3260828" cy="9194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FA34819-5B55-4D3C-B03C-F4EC539119A3}"/>
                  </a:ext>
                </a:extLst>
              </p:cNvPr>
              <p:cNvSpPr txBox="1"/>
              <p:nvPr/>
            </p:nvSpPr>
            <p:spPr>
              <a:xfrm>
                <a:off x="5047985" y="5395638"/>
                <a:ext cx="3257815" cy="9607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𝑒𝑞</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trlPr>
                                <a:rPr lang="en-US" sz="2400" i="1">
                                  <a:latin typeface="Cambria Math" panose="02040503050406030204" pitchFamily="18" charset="0"/>
                                </a:rPr>
                              </m:ctrlPr>
                            </m:naryPr>
                            <m:sub>
                              <m:r>
                                <a:rPr lang="en-US" sz="2400" b="0" i="1" smtClean="0">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𝑚𝑖𝑛</m:t>
                              </m:r>
                            </m:sub>
                            <m:sup>
                              <m:r>
                                <a:rPr lang="en-US" sz="2400" b="0" i="1" smtClean="0">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𝑚𝑎𝑥</m:t>
                              </m:r>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e>
                              </m:d>
                              <m:r>
                                <a:rPr lang="en-US" sz="2400" i="1">
                                  <a:latin typeface="Cambria Math" panose="02040503050406030204" pitchFamily="18" charset="0"/>
                                </a:rPr>
                                <m:t> ∗</m:t>
                              </m:r>
                              <m:r>
                                <a:rPr lang="en-US" sz="2400" b="0" i="1" smtClean="0">
                                  <a:latin typeface="Cambria Math" panose="02040503050406030204" pitchFamily="18" charset="0"/>
                                </a:rPr>
                                <m:t>𝑦</m:t>
                              </m:r>
                            </m:e>
                          </m:nary>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𝑒𝑞</m:t>
                              </m:r>
                            </m:sub>
                          </m:sSub>
                        </m:den>
                      </m:f>
                    </m:oMath>
                  </m:oMathPara>
                </a14:m>
                <a:endParaRPr lang="en-US" dirty="0"/>
              </a:p>
            </p:txBody>
          </p:sp>
        </mc:Choice>
        <mc:Fallback xmlns="">
          <p:sp>
            <p:nvSpPr>
              <p:cNvPr id="8" name="TextBox 7">
                <a:extLst>
                  <a:ext uri="{FF2B5EF4-FFF2-40B4-BE49-F238E27FC236}">
                    <a16:creationId xmlns:a16="http://schemas.microsoft.com/office/drawing/2014/main" id="{AFA34819-5B55-4D3C-B03C-F4EC539119A3}"/>
                  </a:ext>
                </a:extLst>
              </p:cNvPr>
              <p:cNvSpPr txBox="1">
                <a:spLocks noRot="1" noChangeAspect="1" noMove="1" noResize="1" noEditPoints="1" noAdjustHandles="1" noChangeArrowheads="1" noChangeShapeType="1" noTextEdit="1"/>
              </p:cNvSpPr>
              <p:nvPr/>
            </p:nvSpPr>
            <p:spPr>
              <a:xfrm>
                <a:off x="5047985" y="5395638"/>
                <a:ext cx="3257815" cy="96071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361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in Body Force Problems</a:t>
            </a:r>
          </a:p>
        </p:txBody>
      </p:sp>
      <p:sp>
        <p:nvSpPr>
          <p:cNvPr id="3" name="Content Placeholder 2"/>
          <p:cNvSpPr>
            <a:spLocks noGrp="1"/>
          </p:cNvSpPr>
          <p:nvPr>
            <p:ph idx="1"/>
          </p:nvPr>
        </p:nvSpPr>
        <p:spPr>
          <a:xfrm>
            <a:off x="457200" y="1600200"/>
            <a:ext cx="3581400" cy="4525963"/>
          </a:xfrm>
        </p:spPr>
        <p:txBody>
          <a:bodyPr>
            <a:normAutofit fontScale="92500" lnSpcReduction="20000"/>
          </a:bodyPr>
          <a:lstStyle/>
          <a:p>
            <a:r>
              <a:rPr lang="en-US" dirty="0"/>
              <a:t>We can go one step further in body force problems, integrating the force function over the volume of the distributed force.</a:t>
            </a:r>
          </a:p>
          <a:p>
            <a:r>
              <a:rPr lang="en-US" dirty="0"/>
              <a:t>And finding all three coordinates for the point of application.</a:t>
            </a:r>
          </a:p>
          <a:p>
            <a:pPr marL="0" indent="0">
              <a:buNone/>
            </a:pP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17</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28A20C-2142-4236-AA0E-41E738771EFF}"/>
                  </a:ext>
                </a:extLst>
              </p:cNvPr>
              <p:cNvSpPr txBox="1"/>
              <p:nvPr/>
            </p:nvSpPr>
            <p:spPr>
              <a:xfrm>
                <a:off x="4800600" y="1467389"/>
                <a:ext cx="3274166" cy="48392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𝑒𝑞</m:t>
                          </m:r>
                        </m:sub>
                      </m:sSub>
                      <m:r>
                        <a:rPr lang="en-US" sz="3200" b="0" i="1" smtClean="0">
                          <a:latin typeface="Cambria Math" panose="02040503050406030204" pitchFamily="18" charset="0"/>
                        </a:rPr>
                        <m:t>=</m:t>
                      </m:r>
                      <m:nary>
                        <m:naryPr>
                          <m:limLoc m:val="undOvr"/>
                          <m:subHide m:val="on"/>
                          <m:supHide m:val="on"/>
                          <m:ctrlPr>
                            <a:rPr lang="en-US" sz="3200" b="0" i="1" smtClean="0">
                              <a:latin typeface="Cambria Math" panose="02040503050406030204" pitchFamily="18" charset="0"/>
                            </a:rPr>
                          </m:ctrlPr>
                        </m:naryPr>
                        <m:sub/>
                        <m:sup/>
                        <m:e>
                          <m:r>
                            <a:rPr lang="en-US" sz="3200" b="0" i="1" smtClean="0">
                              <a:latin typeface="Cambria Math" panose="02040503050406030204" pitchFamily="18" charset="0"/>
                            </a:rPr>
                            <m:t>𝐹</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𝑦</m:t>
                              </m:r>
                              <m:r>
                                <a:rPr lang="en-US" sz="3200" b="0" i="1" smtClean="0">
                                  <a:latin typeface="Cambria Math" panose="02040503050406030204" pitchFamily="18" charset="0"/>
                                </a:rPr>
                                <m:t>, </m:t>
                              </m:r>
                              <m:r>
                                <a:rPr lang="en-US" sz="3200" b="0" i="1" smtClean="0">
                                  <a:latin typeface="Cambria Math" panose="02040503050406030204" pitchFamily="18" charset="0"/>
                                </a:rPr>
                                <m:t>𝑧</m:t>
                              </m:r>
                            </m:e>
                          </m:d>
                        </m:e>
                      </m:nary>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𝑒𝑞</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𝑧</m:t>
                                  </m:r>
                                </m:e>
                              </m:d>
                              <m:r>
                                <a:rPr lang="en-US" sz="2400" b="0" i="1" smtClean="0">
                                  <a:latin typeface="Cambria Math" panose="02040503050406030204" pitchFamily="18" charset="0"/>
                                </a:rPr>
                                <m:t>∗</m:t>
                              </m:r>
                              <m:r>
                                <a:rPr lang="en-US" sz="2400" b="0" i="1" smtClean="0">
                                  <a:latin typeface="Cambria Math" panose="02040503050406030204" pitchFamily="18" charset="0"/>
                                </a:rPr>
                                <m:t>𝑥</m:t>
                              </m:r>
                            </m:e>
                          </m:nary>
                        </m:num>
                        <m:den>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𝑒𝑞</m:t>
                              </m:r>
                            </m:sub>
                          </m:sSub>
                        </m:den>
                      </m:f>
                    </m:oMath>
                  </m:oMathPara>
                </a14:m>
                <a:endParaRPr lang="en-US" sz="2400" b="0" dirty="0"/>
              </a:p>
              <a:p>
                <a:endParaRPr lang="en-US"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𝑒𝑞</m:t>
                          </m:r>
                        </m:sub>
                      </m:sSub>
                      <m:r>
                        <a:rPr lang="en-US" sz="2400" i="1">
                          <a:latin typeface="Cambria Math" panose="02040503050406030204" pitchFamily="18" charset="0"/>
                        </a:rPr>
                        <m:t>=</m:t>
                      </m:r>
                      <m:f>
                        <m:fPr>
                          <m:ctrlPr>
                            <a:rPr lang="en-US" sz="2400" i="1">
                              <a:latin typeface="Cambria Math" panose="02040503050406030204" pitchFamily="18" charset="0"/>
                            </a:rPr>
                          </m:ctrlPr>
                        </m:fPr>
                        <m:num>
                          <m:nary>
                            <m:naryPr>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𝑧</m:t>
                                  </m:r>
                                </m:e>
                              </m:d>
                              <m:r>
                                <a:rPr lang="en-US" sz="2400" i="1">
                                  <a:latin typeface="Cambria Math" panose="02040503050406030204" pitchFamily="18" charset="0"/>
                                </a:rPr>
                                <m:t>∗</m:t>
                              </m:r>
                              <m:r>
                                <a:rPr lang="en-US" sz="2400" b="0" i="1" smtClean="0">
                                  <a:latin typeface="Cambria Math" panose="02040503050406030204" pitchFamily="18" charset="0"/>
                                </a:rPr>
                                <m:t>𝑦</m:t>
                              </m:r>
                            </m:e>
                          </m:nary>
                        </m:num>
                        <m:den>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𝑒𝑞</m:t>
                              </m:r>
                            </m:sub>
                          </m:sSub>
                        </m:den>
                      </m:f>
                    </m:oMath>
                  </m:oMathPara>
                </a14:m>
                <a:endParaRPr lang="en-US" sz="2400" dirty="0"/>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𝑧</m:t>
                          </m:r>
                        </m:e>
                        <m:sub>
                          <m:r>
                            <a:rPr lang="en-US" sz="2400" i="1">
                              <a:latin typeface="Cambria Math" panose="02040503050406030204" pitchFamily="18" charset="0"/>
                            </a:rPr>
                            <m:t>𝑒𝑞</m:t>
                          </m:r>
                        </m:sub>
                      </m:sSub>
                      <m:r>
                        <a:rPr lang="en-US" sz="2400" i="1">
                          <a:latin typeface="Cambria Math" panose="02040503050406030204" pitchFamily="18" charset="0"/>
                        </a:rPr>
                        <m:t>=</m:t>
                      </m:r>
                      <m:f>
                        <m:fPr>
                          <m:ctrlPr>
                            <a:rPr lang="en-US" sz="2400" i="1">
                              <a:latin typeface="Cambria Math" panose="02040503050406030204" pitchFamily="18" charset="0"/>
                            </a:rPr>
                          </m:ctrlPr>
                        </m:fPr>
                        <m:num>
                          <m:nary>
                            <m:naryPr>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𝑧</m:t>
                                  </m:r>
                                </m:e>
                              </m:d>
                              <m:r>
                                <a:rPr lang="en-US" sz="2400" i="1">
                                  <a:latin typeface="Cambria Math" panose="02040503050406030204" pitchFamily="18" charset="0"/>
                                </a:rPr>
                                <m:t>∗</m:t>
                              </m:r>
                              <m:r>
                                <a:rPr lang="en-US" sz="2400" b="0" i="1" smtClean="0">
                                  <a:latin typeface="Cambria Math" panose="02040503050406030204" pitchFamily="18" charset="0"/>
                                </a:rPr>
                                <m:t>𝑧</m:t>
                              </m:r>
                            </m:e>
                          </m:nary>
                        </m:num>
                        <m:den>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𝑒𝑞</m:t>
                              </m:r>
                            </m:sub>
                          </m:sSub>
                        </m:den>
                      </m:f>
                    </m:oMath>
                  </m:oMathPara>
                </a14:m>
                <a:endParaRPr lang="en-US" sz="2400" dirty="0"/>
              </a:p>
            </p:txBody>
          </p:sp>
        </mc:Choice>
        <mc:Fallback xmlns="">
          <p:sp>
            <p:nvSpPr>
              <p:cNvPr id="7" name="TextBox 6">
                <a:extLst>
                  <a:ext uri="{FF2B5EF4-FFF2-40B4-BE49-F238E27FC236}">
                    <a16:creationId xmlns:a16="http://schemas.microsoft.com/office/drawing/2014/main" id="{9B28A20C-2142-4236-AA0E-41E738771EFF}"/>
                  </a:ext>
                </a:extLst>
              </p:cNvPr>
              <p:cNvSpPr txBox="1">
                <a:spLocks noRot="1" noChangeAspect="1" noMove="1" noResize="1" noEditPoints="1" noAdjustHandles="1" noChangeArrowheads="1" noChangeShapeType="1" noTextEdit="1"/>
              </p:cNvSpPr>
              <p:nvPr/>
            </p:nvSpPr>
            <p:spPr>
              <a:xfrm>
                <a:off x="4800600" y="1467389"/>
                <a:ext cx="3274166" cy="483921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893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Composite Parts</a:t>
            </a:r>
          </a:p>
        </p:txBody>
      </p:sp>
      <p:sp>
        <p:nvSpPr>
          <p:cNvPr id="3" name="Content Placeholder 2"/>
          <p:cNvSpPr>
            <a:spLocks noGrp="1"/>
          </p:cNvSpPr>
          <p:nvPr>
            <p:ph idx="1"/>
          </p:nvPr>
        </p:nvSpPr>
        <p:spPr>
          <a:xfrm>
            <a:off x="457200" y="1600200"/>
            <a:ext cx="5334000" cy="4525963"/>
          </a:xfrm>
        </p:spPr>
        <p:txBody>
          <a:bodyPr/>
          <a:lstStyle/>
          <a:p>
            <a:r>
              <a:rPr lang="en-US" dirty="0"/>
              <a:t>As an alternative to using integrals, we can also use the method of composite parts to find the magnitude and position of the equivalent point load.</a:t>
            </a:r>
          </a:p>
          <a:p>
            <a:pPr lvl="1"/>
            <a:r>
              <a:rPr lang="en-US" dirty="0"/>
              <a:t>This will be a geometry-based solution, rather than calculus-based solution.</a:t>
            </a:r>
          </a:p>
        </p:txBody>
      </p:sp>
      <p:sp>
        <p:nvSpPr>
          <p:cNvPr id="4" name="Slide Number Placeholder 3"/>
          <p:cNvSpPr>
            <a:spLocks noGrp="1"/>
          </p:cNvSpPr>
          <p:nvPr>
            <p:ph type="sldNum" sz="quarter" idx="12"/>
          </p:nvPr>
        </p:nvSpPr>
        <p:spPr/>
        <p:txBody>
          <a:bodyPr/>
          <a:lstStyle/>
          <a:p>
            <a:fld id="{929262FE-7F58-4A1E-8AF3-5A510A86DEBD}" type="slidenum">
              <a:rPr lang="en-US" smtClean="0"/>
              <a:t>18</a:t>
            </a:fld>
            <a:endParaRPr lang="en-US"/>
          </a:p>
        </p:txBody>
      </p:sp>
      <p:pic>
        <p:nvPicPr>
          <p:cNvPr id="5"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49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Composite Parts</a:t>
            </a:r>
          </a:p>
        </p:txBody>
      </p:sp>
      <p:sp>
        <p:nvSpPr>
          <p:cNvPr id="3" name="Content Placeholder 2"/>
          <p:cNvSpPr>
            <a:spLocks noGrp="1"/>
          </p:cNvSpPr>
          <p:nvPr>
            <p:ph idx="1"/>
          </p:nvPr>
        </p:nvSpPr>
        <p:spPr>
          <a:xfrm>
            <a:off x="457200" y="1600200"/>
            <a:ext cx="5334000" cy="4525963"/>
          </a:xfrm>
        </p:spPr>
        <p:txBody>
          <a:bodyPr>
            <a:normAutofit fontScale="92500" lnSpcReduction="10000"/>
          </a:bodyPr>
          <a:lstStyle/>
          <a:p>
            <a:r>
              <a:rPr lang="en-US" dirty="0"/>
              <a:t>As we stated before, the magnitude of the equivalent point load will be the </a:t>
            </a:r>
            <a:r>
              <a:rPr lang="en-US" b="1" dirty="0"/>
              <a:t>area under the force function</a:t>
            </a:r>
            <a:r>
              <a:rPr lang="en-US" dirty="0"/>
              <a:t>.</a:t>
            </a:r>
          </a:p>
          <a:p>
            <a:r>
              <a:rPr lang="en-US" dirty="0"/>
              <a:t>The position can be determined by knowing that the equivalent point load will travel through the </a:t>
            </a:r>
            <a:r>
              <a:rPr lang="en-US" b="1" dirty="0"/>
              <a:t>centroid</a:t>
            </a:r>
            <a:r>
              <a:rPr lang="en-US" dirty="0"/>
              <a:t> of the shape under the force function.</a:t>
            </a:r>
          </a:p>
        </p:txBody>
      </p:sp>
      <p:sp>
        <p:nvSpPr>
          <p:cNvPr id="4" name="Slide Number Placeholder 3"/>
          <p:cNvSpPr>
            <a:spLocks noGrp="1"/>
          </p:cNvSpPr>
          <p:nvPr>
            <p:ph type="sldNum" sz="quarter" idx="12"/>
          </p:nvPr>
        </p:nvSpPr>
        <p:spPr/>
        <p:txBody>
          <a:bodyPr/>
          <a:lstStyle/>
          <a:p>
            <a:fld id="{929262FE-7F58-4A1E-8AF3-5A510A86DEBD}" type="slidenum">
              <a:rPr lang="en-US" smtClean="0"/>
              <a:t>19</a:t>
            </a:fld>
            <a:endParaRPr lang="en-US"/>
          </a:p>
        </p:txBody>
      </p:sp>
      <p:pic>
        <p:nvPicPr>
          <p:cNvPr id="8194" name="Picture 2" descr="Equivalent Point Load Alternative Meth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150" y="2057400"/>
            <a:ext cx="3371850" cy="33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66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F1A4-3CD4-4DFD-B59A-0CD215AB6D61}"/>
              </a:ext>
            </a:extLst>
          </p:cNvPr>
          <p:cNvSpPr>
            <a:spLocks noGrp="1"/>
          </p:cNvSpPr>
          <p:nvPr>
            <p:ph type="title"/>
          </p:nvPr>
        </p:nvSpPr>
        <p:spPr/>
        <p:txBody>
          <a:bodyPr/>
          <a:lstStyle/>
          <a:p>
            <a:r>
              <a:rPr lang="en-US" dirty="0"/>
              <a:t>The Equivalent Point Load</a:t>
            </a:r>
          </a:p>
        </p:txBody>
      </p:sp>
      <p:sp>
        <p:nvSpPr>
          <p:cNvPr id="3" name="Content Placeholder 2">
            <a:extLst>
              <a:ext uri="{FF2B5EF4-FFF2-40B4-BE49-F238E27FC236}">
                <a16:creationId xmlns:a16="http://schemas.microsoft.com/office/drawing/2014/main" id="{18638380-6010-4812-A6DF-2507652E49F8}"/>
              </a:ext>
            </a:extLst>
          </p:cNvPr>
          <p:cNvSpPr>
            <a:spLocks noGrp="1"/>
          </p:cNvSpPr>
          <p:nvPr>
            <p:ph idx="1"/>
          </p:nvPr>
        </p:nvSpPr>
        <p:spPr>
          <a:xfrm>
            <a:off x="457200" y="1600200"/>
            <a:ext cx="8077200" cy="2920999"/>
          </a:xfrm>
        </p:spPr>
        <p:txBody>
          <a:bodyPr>
            <a:normAutofit fontScale="92500" lnSpcReduction="10000"/>
          </a:bodyPr>
          <a:lstStyle/>
          <a:p>
            <a:r>
              <a:rPr lang="en-US" dirty="0"/>
              <a:t>The </a:t>
            </a:r>
            <a:r>
              <a:rPr lang="en-US" b="1" dirty="0"/>
              <a:t>equivalent point load </a:t>
            </a:r>
            <a:r>
              <a:rPr lang="en-US" dirty="0"/>
              <a:t>is a </a:t>
            </a:r>
            <a:r>
              <a:rPr lang="en-US" b="1" dirty="0"/>
              <a:t>single point force</a:t>
            </a:r>
            <a:r>
              <a:rPr lang="en-US" dirty="0"/>
              <a:t> that is </a:t>
            </a:r>
            <a:r>
              <a:rPr lang="en-US" b="1" dirty="0"/>
              <a:t>statically equivalent</a:t>
            </a:r>
            <a:r>
              <a:rPr lang="en-US" dirty="0"/>
              <a:t> to some original distributed force.</a:t>
            </a:r>
          </a:p>
          <a:p>
            <a:pPr lvl="1"/>
            <a:r>
              <a:rPr lang="en-US" dirty="0"/>
              <a:t>It would cause the same acceleration and angular acceleration as the original distributed force</a:t>
            </a:r>
          </a:p>
          <a:p>
            <a:pPr lvl="1"/>
            <a:r>
              <a:rPr lang="en-US" dirty="0"/>
              <a:t>It would cause the same reaction forces as the original distributed force</a:t>
            </a:r>
          </a:p>
        </p:txBody>
      </p:sp>
      <p:sp>
        <p:nvSpPr>
          <p:cNvPr id="4" name="Slide Number Placeholder 3">
            <a:extLst>
              <a:ext uri="{FF2B5EF4-FFF2-40B4-BE49-F238E27FC236}">
                <a16:creationId xmlns:a16="http://schemas.microsoft.com/office/drawing/2014/main" id="{DBA45C4B-45D4-4E3A-9428-514D4D3A86DA}"/>
              </a:ext>
            </a:extLst>
          </p:cNvPr>
          <p:cNvSpPr>
            <a:spLocks noGrp="1"/>
          </p:cNvSpPr>
          <p:nvPr>
            <p:ph type="sldNum" sz="quarter" idx="12"/>
          </p:nvPr>
        </p:nvSpPr>
        <p:spPr/>
        <p:txBody>
          <a:bodyPr/>
          <a:lstStyle/>
          <a:p>
            <a:fld id="{929262FE-7F58-4A1E-8AF3-5A510A86DEBD}" type="slidenum">
              <a:rPr lang="en-US" smtClean="0"/>
              <a:t>2</a:t>
            </a:fld>
            <a:endParaRPr lang="en-US"/>
          </a:p>
        </p:txBody>
      </p:sp>
      <p:pic>
        <p:nvPicPr>
          <p:cNvPr id="3074" name="Picture 2" descr="The Equivalent Point Load">
            <a:extLst>
              <a:ext uri="{FF2B5EF4-FFF2-40B4-BE49-F238E27FC236}">
                <a16:creationId xmlns:a16="http://schemas.microsoft.com/office/drawing/2014/main" id="{D22FF019-CCC2-4FE7-8835-9ECE2D37A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4657725"/>
            <a:ext cx="476250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22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500"/>
                                        <p:tgtEl>
                                          <p:spTgt spid="307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Composite Parts for Surface Forces</a:t>
            </a:r>
          </a:p>
        </p:txBody>
      </p:sp>
      <p:sp>
        <p:nvSpPr>
          <p:cNvPr id="3" name="Content Placeholder 2"/>
          <p:cNvSpPr>
            <a:spLocks noGrp="1"/>
          </p:cNvSpPr>
          <p:nvPr>
            <p:ph idx="1"/>
          </p:nvPr>
        </p:nvSpPr>
        <p:spPr>
          <a:xfrm>
            <a:off x="457200" y="1600200"/>
            <a:ext cx="4724400" cy="4525963"/>
          </a:xfrm>
        </p:spPr>
        <p:txBody>
          <a:bodyPr>
            <a:normAutofit fontScale="92500" lnSpcReduction="20000"/>
          </a:bodyPr>
          <a:lstStyle/>
          <a:p>
            <a:r>
              <a:rPr lang="en-US" dirty="0"/>
              <a:t>We can use a similar approach for surface forces</a:t>
            </a:r>
          </a:p>
          <a:p>
            <a:pPr lvl="1"/>
            <a:r>
              <a:rPr lang="en-US" dirty="0"/>
              <a:t>The magnitude of the equivalent point load will be the volume under the force function.</a:t>
            </a:r>
          </a:p>
          <a:p>
            <a:pPr lvl="1"/>
            <a:r>
              <a:rPr lang="en-US" dirty="0"/>
              <a:t>The equivalent point load will travel through the center of volume (same as center of mass for a uniform density object).</a:t>
            </a:r>
          </a:p>
        </p:txBody>
      </p:sp>
      <p:sp>
        <p:nvSpPr>
          <p:cNvPr id="4" name="Slide Number Placeholder 3"/>
          <p:cNvSpPr>
            <a:spLocks noGrp="1"/>
          </p:cNvSpPr>
          <p:nvPr>
            <p:ph type="sldNum" sz="quarter" idx="12"/>
          </p:nvPr>
        </p:nvSpPr>
        <p:spPr/>
        <p:txBody>
          <a:bodyPr/>
          <a:lstStyle/>
          <a:p>
            <a:fld id="{929262FE-7F58-4A1E-8AF3-5A510A86DEBD}" type="slidenum">
              <a:rPr lang="en-US" smtClean="0"/>
              <a:t>20</a:t>
            </a:fld>
            <a:endParaRPr lang="en-US"/>
          </a:p>
        </p:txBody>
      </p:sp>
      <p:pic>
        <p:nvPicPr>
          <p:cNvPr id="5" name="Picture 2" descr="A 3D Surface 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2438400"/>
            <a:ext cx="40481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67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Equivalent Point Load Worked Example Problem</a:t>
            </a:r>
          </a:p>
        </p:txBody>
      </p:sp>
      <p:sp>
        <p:nvSpPr>
          <p:cNvPr id="3" name="Content Placeholder 2"/>
          <p:cNvSpPr>
            <a:spLocks noGrp="1"/>
          </p:cNvSpPr>
          <p:nvPr>
            <p:ph idx="1"/>
          </p:nvPr>
        </p:nvSpPr>
        <p:spPr>
          <a:xfrm>
            <a:off x="457200" y="1600201"/>
            <a:ext cx="8229600" cy="1981200"/>
          </a:xfrm>
        </p:spPr>
        <p:txBody>
          <a:bodyPr/>
          <a:lstStyle/>
          <a:p>
            <a:r>
              <a:rPr lang="en-US" dirty="0"/>
              <a:t>Determine the magnitude and location of the equivalent point load for the distributed force shown below.</a:t>
            </a:r>
          </a:p>
        </p:txBody>
      </p:sp>
      <p:sp>
        <p:nvSpPr>
          <p:cNvPr id="4" name="Slide Number Placeholder 3"/>
          <p:cNvSpPr>
            <a:spLocks noGrp="1"/>
          </p:cNvSpPr>
          <p:nvPr>
            <p:ph type="sldNum" sz="quarter" idx="12"/>
          </p:nvPr>
        </p:nvSpPr>
        <p:spPr/>
        <p:txBody>
          <a:bodyPr/>
          <a:lstStyle/>
          <a:p>
            <a:fld id="{929262FE-7F58-4A1E-8AF3-5A510A86DEBD}" type="slidenum">
              <a:rPr lang="en-US" smtClean="0"/>
              <a:t>22</a:t>
            </a:fld>
            <a:endParaRPr lang="en-US"/>
          </a:p>
        </p:txBody>
      </p:sp>
      <p:sp>
        <p:nvSpPr>
          <p:cNvPr id="5" name="Rectangle 4"/>
          <p:cNvSpPr/>
          <p:nvPr/>
        </p:nvSpPr>
        <p:spPr>
          <a:xfrm>
            <a:off x="1121229" y="5257800"/>
            <a:ext cx="7162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304800" y="3352800"/>
            <a:ext cx="1143000" cy="3505200"/>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 name="Straight Arrow Connector 10"/>
          <p:cNvCxnSpPr/>
          <p:nvPr/>
        </p:nvCxnSpPr>
        <p:spPr>
          <a:xfrm>
            <a:off x="3148149"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4162698" y="434340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5177247" y="4572000"/>
            <a:ext cx="0" cy="685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6191796" y="48006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7206344" y="5029200"/>
            <a:ext cx="0" cy="228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p:nvPr/>
        </p:nvCxnSpPr>
        <p:spPr>
          <a:xfrm>
            <a:off x="3148149" y="4114800"/>
            <a:ext cx="5135880" cy="11430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a:off x="8273143" y="5791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156858" y="5791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6019800"/>
            <a:ext cx="6825343"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24742" y="5846410"/>
            <a:ext cx="538930" cy="369332"/>
          </a:xfrm>
          <a:prstGeom prst="rect">
            <a:avLst/>
          </a:prstGeom>
          <a:solidFill>
            <a:schemeClr val="bg1"/>
          </a:solidFill>
        </p:spPr>
        <p:txBody>
          <a:bodyPr wrap="none" rtlCol="0">
            <a:spAutoFit/>
          </a:bodyPr>
          <a:lstStyle/>
          <a:p>
            <a:r>
              <a:rPr lang="en-US" dirty="0">
                <a:solidFill>
                  <a:schemeClr val="accent1"/>
                </a:solidFill>
              </a:rPr>
              <a:t>3 m</a:t>
            </a:r>
          </a:p>
        </p:txBody>
      </p:sp>
      <p:sp>
        <p:nvSpPr>
          <p:cNvPr id="29" name="TextBox 28"/>
          <p:cNvSpPr txBox="1"/>
          <p:nvPr/>
        </p:nvSpPr>
        <p:spPr>
          <a:xfrm>
            <a:off x="5480870" y="5834744"/>
            <a:ext cx="538930" cy="369332"/>
          </a:xfrm>
          <a:prstGeom prst="rect">
            <a:avLst/>
          </a:prstGeom>
          <a:solidFill>
            <a:schemeClr val="bg1"/>
          </a:solidFill>
        </p:spPr>
        <p:txBody>
          <a:bodyPr wrap="none" rtlCol="0">
            <a:spAutoFit/>
          </a:bodyPr>
          <a:lstStyle/>
          <a:p>
            <a:r>
              <a:rPr lang="en-US" dirty="0">
                <a:solidFill>
                  <a:schemeClr val="accent1"/>
                </a:solidFill>
              </a:rPr>
              <a:t>7 m</a:t>
            </a:r>
          </a:p>
        </p:txBody>
      </p:sp>
      <p:sp>
        <p:nvSpPr>
          <p:cNvPr id="30" name="TextBox 29"/>
          <p:cNvSpPr txBox="1"/>
          <p:nvPr/>
        </p:nvSpPr>
        <p:spPr>
          <a:xfrm>
            <a:off x="2635254" y="3733800"/>
            <a:ext cx="1021433" cy="369332"/>
          </a:xfrm>
          <a:prstGeom prst="rect">
            <a:avLst/>
          </a:prstGeom>
          <a:noFill/>
        </p:spPr>
        <p:txBody>
          <a:bodyPr wrap="none" rtlCol="0">
            <a:spAutoFit/>
          </a:bodyPr>
          <a:lstStyle/>
          <a:p>
            <a:r>
              <a:rPr lang="en-US" b="1" dirty="0">
                <a:solidFill>
                  <a:srgbClr val="FF0000"/>
                </a:solidFill>
              </a:rPr>
              <a:t>14 kN/m</a:t>
            </a:r>
          </a:p>
        </p:txBody>
      </p:sp>
    </p:spTree>
    <p:extLst>
      <p:ext uri="{BB962C8B-B14F-4D97-AF65-F5344CB8AC3E}">
        <p14:creationId xmlns:p14="http://schemas.microsoft.com/office/powerpoint/2010/main" val="168732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Equivalent Point Load Practice Problem</a:t>
            </a:r>
          </a:p>
        </p:txBody>
      </p:sp>
      <p:sp>
        <p:nvSpPr>
          <p:cNvPr id="3" name="Content Placeholder 2"/>
          <p:cNvSpPr>
            <a:spLocks noGrp="1"/>
          </p:cNvSpPr>
          <p:nvPr>
            <p:ph idx="1"/>
          </p:nvPr>
        </p:nvSpPr>
        <p:spPr>
          <a:xfrm>
            <a:off x="457200" y="1600201"/>
            <a:ext cx="8229600" cy="1671752"/>
          </a:xfrm>
        </p:spPr>
        <p:txBody>
          <a:bodyPr>
            <a:normAutofit fontScale="92500" lnSpcReduction="20000"/>
          </a:bodyPr>
          <a:lstStyle/>
          <a:p>
            <a:r>
              <a:rPr lang="en-US" dirty="0"/>
              <a:t>Determine the magnitude and location of the equivalent point load for the </a:t>
            </a:r>
            <a:r>
              <a:rPr lang="en-US" u="sng" dirty="0"/>
              <a:t>parabolic</a:t>
            </a:r>
            <a:r>
              <a:rPr lang="en-US" dirty="0"/>
              <a:t> distributed force shown below. (assume a slope of zero at the wall)</a:t>
            </a:r>
          </a:p>
        </p:txBody>
      </p:sp>
      <p:sp>
        <p:nvSpPr>
          <p:cNvPr id="4" name="Slide Number Placeholder 3"/>
          <p:cNvSpPr>
            <a:spLocks noGrp="1"/>
          </p:cNvSpPr>
          <p:nvPr>
            <p:ph type="sldNum" sz="quarter" idx="12"/>
          </p:nvPr>
        </p:nvSpPr>
        <p:spPr>
          <a:xfrm>
            <a:off x="6553200" y="6356350"/>
            <a:ext cx="2133600" cy="365125"/>
          </a:xfrm>
        </p:spPr>
        <p:txBody>
          <a:bodyPr/>
          <a:lstStyle/>
          <a:p>
            <a:fld id="{929262FE-7F58-4A1E-8AF3-5A510A86DEBD}" type="slidenum">
              <a:rPr lang="en-US" smtClean="0"/>
              <a:t>23</a:t>
            </a:fld>
            <a:endParaRPr lang="en-US" dirty="0"/>
          </a:p>
        </p:txBody>
      </p:sp>
      <p:sp>
        <p:nvSpPr>
          <p:cNvPr id="5" name="Rectangle 4"/>
          <p:cNvSpPr/>
          <p:nvPr/>
        </p:nvSpPr>
        <p:spPr>
          <a:xfrm>
            <a:off x="2590800" y="5257800"/>
            <a:ext cx="3918327"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5845099" y="3657600"/>
            <a:ext cx="1143000" cy="3200400"/>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 name="Straight Arrow Connector 6"/>
          <p:cNvCxnSpPr/>
          <p:nvPr/>
        </p:nvCxnSpPr>
        <p:spPr>
          <a:xfrm>
            <a:off x="2743201" y="3810000"/>
            <a:ext cx="0" cy="1447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4680858" y="5029200"/>
            <a:ext cx="0" cy="242539"/>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4092499" y="48006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3373246" y="4419600"/>
            <a:ext cx="0" cy="838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8" name="Arc 17"/>
          <p:cNvSpPr/>
          <p:nvPr/>
        </p:nvSpPr>
        <p:spPr>
          <a:xfrm>
            <a:off x="2590800" y="1176453"/>
            <a:ext cx="9296400" cy="4191000"/>
          </a:xfrm>
          <a:prstGeom prst="arc">
            <a:avLst>
              <a:gd name="adj1" fmla="val 7532210"/>
              <a:gd name="adj2" fmla="val 10375644"/>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6" name="Straight Connector 25"/>
          <p:cNvCxnSpPr/>
          <p:nvPr/>
        </p:nvCxnSpPr>
        <p:spPr>
          <a:xfrm>
            <a:off x="2732312" y="57912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133598" y="3397126"/>
            <a:ext cx="1228670" cy="369332"/>
          </a:xfrm>
          <a:prstGeom prst="rect">
            <a:avLst/>
          </a:prstGeom>
          <a:noFill/>
        </p:spPr>
        <p:txBody>
          <a:bodyPr wrap="none" rtlCol="0">
            <a:spAutoFit/>
          </a:bodyPr>
          <a:lstStyle/>
          <a:p>
            <a:r>
              <a:rPr lang="en-US" b="1" dirty="0">
                <a:solidFill>
                  <a:srgbClr val="FF0000"/>
                </a:solidFill>
              </a:rPr>
              <a:t>1800 lbs/ft</a:t>
            </a:r>
          </a:p>
        </p:txBody>
      </p:sp>
      <p:cxnSp>
        <p:nvCxnSpPr>
          <p:cNvPr id="29" name="Straight Connector 28"/>
          <p:cNvCxnSpPr/>
          <p:nvPr/>
        </p:nvCxnSpPr>
        <p:spPr>
          <a:xfrm>
            <a:off x="2747933" y="6019800"/>
            <a:ext cx="309716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038600" y="5846410"/>
            <a:ext cx="502061" cy="369332"/>
          </a:xfrm>
          <a:prstGeom prst="rect">
            <a:avLst/>
          </a:prstGeom>
          <a:solidFill>
            <a:schemeClr val="bg1"/>
          </a:solidFill>
        </p:spPr>
        <p:txBody>
          <a:bodyPr wrap="none" rtlCol="0">
            <a:spAutoFit/>
          </a:bodyPr>
          <a:lstStyle/>
          <a:p>
            <a:r>
              <a:rPr lang="en-US" dirty="0">
                <a:solidFill>
                  <a:schemeClr val="accent1"/>
                </a:solidFill>
              </a:rPr>
              <a:t>3 ft</a:t>
            </a:r>
          </a:p>
        </p:txBody>
      </p:sp>
    </p:spTree>
    <p:extLst>
      <p:ext uri="{BB962C8B-B14F-4D97-AF65-F5344CB8AC3E}">
        <p14:creationId xmlns:p14="http://schemas.microsoft.com/office/powerpoint/2010/main" val="3050399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Discontinuous Force Functions Worked Example</a:t>
            </a:r>
          </a:p>
        </p:txBody>
      </p:sp>
      <p:sp>
        <p:nvSpPr>
          <p:cNvPr id="3" name="Content Placeholder 2"/>
          <p:cNvSpPr>
            <a:spLocks noGrp="1"/>
          </p:cNvSpPr>
          <p:nvPr>
            <p:ph idx="1"/>
          </p:nvPr>
        </p:nvSpPr>
        <p:spPr>
          <a:xfrm>
            <a:off x="457200" y="1600201"/>
            <a:ext cx="8229600" cy="1447800"/>
          </a:xfrm>
        </p:spPr>
        <p:txBody>
          <a:bodyPr>
            <a:normAutofit lnSpcReduction="10000"/>
          </a:bodyPr>
          <a:lstStyle/>
          <a:p>
            <a:r>
              <a:rPr lang="en-US" dirty="0"/>
              <a:t>Determine the magnitude and the location of the equivalent point load for the distributed force shown below. </a:t>
            </a:r>
          </a:p>
        </p:txBody>
      </p:sp>
      <p:sp>
        <p:nvSpPr>
          <p:cNvPr id="4" name="Slide Number Placeholder 3"/>
          <p:cNvSpPr>
            <a:spLocks noGrp="1"/>
          </p:cNvSpPr>
          <p:nvPr>
            <p:ph type="sldNum" sz="quarter" idx="12"/>
          </p:nvPr>
        </p:nvSpPr>
        <p:spPr/>
        <p:txBody>
          <a:bodyPr/>
          <a:lstStyle/>
          <a:p>
            <a:fld id="{929262FE-7F58-4A1E-8AF3-5A510A86DEBD}" type="slidenum">
              <a:rPr lang="en-US" smtClean="0"/>
              <a:t>24</a:t>
            </a:fld>
            <a:endParaRPr lang="en-US"/>
          </a:p>
        </p:txBody>
      </p:sp>
      <p:sp>
        <p:nvSpPr>
          <p:cNvPr id="5" name="Rectangle 4"/>
          <p:cNvSpPr/>
          <p:nvPr/>
        </p:nvSpPr>
        <p:spPr>
          <a:xfrm>
            <a:off x="1121229" y="5257800"/>
            <a:ext cx="7162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304800" y="3352800"/>
            <a:ext cx="1143000" cy="3505200"/>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9" name="Group 18"/>
          <p:cNvGrpSpPr/>
          <p:nvPr/>
        </p:nvGrpSpPr>
        <p:grpSpPr>
          <a:xfrm flipH="1">
            <a:off x="1447800" y="4114800"/>
            <a:ext cx="3412671" cy="1143000"/>
            <a:chOff x="3148149" y="4114800"/>
            <a:chExt cx="5135880" cy="1143000"/>
          </a:xfrm>
        </p:grpSpPr>
        <p:cxnSp>
          <p:nvCxnSpPr>
            <p:cNvPr id="7" name="Straight Arrow Connector 6"/>
            <p:cNvCxnSpPr/>
            <p:nvPr/>
          </p:nvCxnSpPr>
          <p:spPr>
            <a:xfrm>
              <a:off x="3148149"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4162698" y="434340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5177247" y="4572000"/>
              <a:ext cx="0" cy="685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6191796" y="48006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7206344" y="5029200"/>
              <a:ext cx="0" cy="228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3148149" y="4114800"/>
              <a:ext cx="5135880" cy="11430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grpSp>
      <p:cxnSp>
        <p:nvCxnSpPr>
          <p:cNvPr id="13" name="Straight Connector 12"/>
          <p:cNvCxnSpPr/>
          <p:nvPr/>
        </p:nvCxnSpPr>
        <p:spPr>
          <a:xfrm>
            <a:off x="8273143" y="5791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5791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447800" y="6019800"/>
            <a:ext cx="6825343"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95600" y="5846410"/>
            <a:ext cx="538930" cy="369332"/>
          </a:xfrm>
          <a:prstGeom prst="rect">
            <a:avLst/>
          </a:prstGeom>
          <a:solidFill>
            <a:schemeClr val="bg1"/>
          </a:solidFill>
        </p:spPr>
        <p:txBody>
          <a:bodyPr wrap="none" rtlCol="0">
            <a:spAutoFit/>
          </a:bodyPr>
          <a:lstStyle/>
          <a:p>
            <a:r>
              <a:rPr lang="en-US" dirty="0">
                <a:solidFill>
                  <a:schemeClr val="accent1"/>
                </a:solidFill>
              </a:rPr>
              <a:t>5 m</a:t>
            </a:r>
          </a:p>
        </p:txBody>
      </p:sp>
      <p:sp>
        <p:nvSpPr>
          <p:cNvPr id="17" name="TextBox 16"/>
          <p:cNvSpPr txBox="1"/>
          <p:nvPr/>
        </p:nvSpPr>
        <p:spPr>
          <a:xfrm>
            <a:off x="6319070" y="5834744"/>
            <a:ext cx="538930" cy="369332"/>
          </a:xfrm>
          <a:prstGeom prst="rect">
            <a:avLst/>
          </a:prstGeom>
          <a:solidFill>
            <a:schemeClr val="bg1"/>
          </a:solidFill>
        </p:spPr>
        <p:txBody>
          <a:bodyPr wrap="none" rtlCol="0">
            <a:spAutoFit/>
          </a:bodyPr>
          <a:lstStyle/>
          <a:p>
            <a:r>
              <a:rPr lang="en-US" dirty="0">
                <a:solidFill>
                  <a:schemeClr val="accent1"/>
                </a:solidFill>
              </a:rPr>
              <a:t>5 m</a:t>
            </a:r>
          </a:p>
        </p:txBody>
      </p:sp>
      <p:sp>
        <p:nvSpPr>
          <p:cNvPr id="18" name="TextBox 17"/>
          <p:cNvSpPr txBox="1"/>
          <p:nvPr/>
        </p:nvSpPr>
        <p:spPr>
          <a:xfrm>
            <a:off x="4333425" y="3733800"/>
            <a:ext cx="1021433" cy="369332"/>
          </a:xfrm>
          <a:prstGeom prst="rect">
            <a:avLst/>
          </a:prstGeom>
          <a:noFill/>
        </p:spPr>
        <p:txBody>
          <a:bodyPr wrap="none" rtlCol="0">
            <a:spAutoFit/>
          </a:bodyPr>
          <a:lstStyle/>
          <a:p>
            <a:r>
              <a:rPr lang="en-US" b="1" dirty="0">
                <a:solidFill>
                  <a:srgbClr val="FF0000"/>
                </a:solidFill>
              </a:rPr>
              <a:t>10 kN/m</a:t>
            </a:r>
          </a:p>
        </p:txBody>
      </p:sp>
      <p:cxnSp>
        <p:nvCxnSpPr>
          <p:cNvPr id="20" name="Straight Arrow Connector 19"/>
          <p:cNvCxnSpPr/>
          <p:nvPr/>
        </p:nvCxnSpPr>
        <p:spPr>
          <a:xfrm flipH="1">
            <a:off x="55517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flipH="1">
            <a:off x="62375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flipH="1">
            <a:off x="69233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H="1">
            <a:off x="82949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flipH="1">
            <a:off x="76091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H="1">
            <a:off x="4860471" y="4114800"/>
            <a:ext cx="3434444"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8419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Use The Equivalent Point Load</a:t>
            </a:r>
          </a:p>
        </p:txBody>
      </p:sp>
      <p:sp>
        <p:nvSpPr>
          <p:cNvPr id="3" name="Content Placeholder 2"/>
          <p:cNvSpPr>
            <a:spLocks noGrp="1"/>
          </p:cNvSpPr>
          <p:nvPr>
            <p:ph idx="1"/>
          </p:nvPr>
        </p:nvSpPr>
        <p:spPr/>
        <p:txBody>
          <a:bodyPr>
            <a:normAutofit/>
          </a:bodyPr>
          <a:lstStyle/>
          <a:p>
            <a:r>
              <a:rPr lang="en-US" dirty="0"/>
              <a:t>Distributed forces are difficult to deal with directly in the equilibrium equations.</a:t>
            </a:r>
          </a:p>
          <a:p>
            <a:pPr lvl="1"/>
            <a:r>
              <a:rPr lang="en-US" dirty="0"/>
              <a:t>We would have integrals in our force and moment equations</a:t>
            </a:r>
          </a:p>
          <a:p>
            <a:r>
              <a:rPr lang="en-US" dirty="0"/>
              <a:t>Because of this, we usually convert the distributed force into it’s </a:t>
            </a:r>
            <a:r>
              <a:rPr lang="en-US" b="1" dirty="0"/>
              <a:t>equivalent point load</a:t>
            </a:r>
            <a:r>
              <a:rPr lang="en-US" dirty="0"/>
              <a:t> before proceeding with static or dynamic analysis.</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141221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Equivalent Point Load</a:t>
            </a:r>
          </a:p>
        </p:txBody>
      </p:sp>
      <p:sp>
        <p:nvSpPr>
          <p:cNvPr id="3" name="Content Placeholder 2"/>
          <p:cNvSpPr>
            <a:spLocks noGrp="1"/>
          </p:cNvSpPr>
          <p:nvPr>
            <p:ph idx="1"/>
          </p:nvPr>
        </p:nvSpPr>
        <p:spPr>
          <a:xfrm>
            <a:off x="457200" y="1600200"/>
            <a:ext cx="5791200" cy="4525963"/>
          </a:xfrm>
        </p:spPr>
        <p:txBody>
          <a:bodyPr>
            <a:normAutofit fontScale="92500"/>
          </a:bodyPr>
          <a:lstStyle/>
          <a:p>
            <a:r>
              <a:rPr lang="en-US" dirty="0"/>
              <a:t>For any point force we must define...</a:t>
            </a:r>
          </a:p>
          <a:p>
            <a:pPr lvl="1"/>
            <a:r>
              <a:rPr lang="en-US" dirty="0"/>
              <a:t>The magnitude</a:t>
            </a:r>
          </a:p>
          <a:p>
            <a:pPr lvl="1"/>
            <a:r>
              <a:rPr lang="en-US" dirty="0"/>
              <a:t>The direction</a:t>
            </a:r>
          </a:p>
          <a:p>
            <a:pPr lvl="1"/>
            <a:r>
              <a:rPr lang="en-US" dirty="0"/>
              <a:t>The point of application</a:t>
            </a:r>
          </a:p>
          <a:p>
            <a:r>
              <a:rPr lang="en-US" dirty="0"/>
              <a:t>For now we will only deal with distributed loads with a uniform direction, so the direction will just be maintained.</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pic>
        <p:nvPicPr>
          <p:cNvPr id="2050"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90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Equivalent Point Load</a:t>
            </a:r>
          </a:p>
        </p:txBody>
      </p:sp>
      <p:sp>
        <p:nvSpPr>
          <p:cNvPr id="3" name="Content Placeholder 2"/>
          <p:cNvSpPr>
            <a:spLocks noGrp="1"/>
          </p:cNvSpPr>
          <p:nvPr>
            <p:ph idx="1"/>
          </p:nvPr>
        </p:nvSpPr>
        <p:spPr>
          <a:xfrm>
            <a:off x="457200" y="1600200"/>
            <a:ext cx="5791200" cy="4525963"/>
          </a:xfrm>
        </p:spPr>
        <p:txBody>
          <a:bodyPr>
            <a:normAutofit/>
          </a:bodyPr>
          <a:lstStyle/>
          <a:p>
            <a:r>
              <a:rPr lang="en-US" dirty="0"/>
              <a:t>To determine the following...</a:t>
            </a:r>
          </a:p>
          <a:p>
            <a:pPr lvl="1"/>
            <a:r>
              <a:rPr lang="en-US" dirty="0"/>
              <a:t>The magnitude</a:t>
            </a:r>
          </a:p>
          <a:p>
            <a:pPr lvl="1"/>
            <a:r>
              <a:rPr lang="en-US" dirty="0"/>
              <a:t>The point of application</a:t>
            </a:r>
          </a:p>
          <a:p>
            <a:r>
              <a:rPr lang="en-US" dirty="0"/>
              <a:t>We have two options.</a:t>
            </a:r>
          </a:p>
          <a:p>
            <a:pPr lvl="1"/>
            <a:r>
              <a:rPr lang="en-US" dirty="0"/>
              <a:t>Calculation via </a:t>
            </a:r>
            <a:r>
              <a:rPr lang="en-US" u="sng" dirty="0"/>
              <a:t>Integration</a:t>
            </a:r>
          </a:p>
          <a:p>
            <a:pPr lvl="1"/>
            <a:r>
              <a:rPr lang="en-US" dirty="0"/>
              <a:t>Calculation via </a:t>
            </a:r>
            <a:r>
              <a:rPr lang="en-US" u="sng" dirty="0"/>
              <a:t>Composite Parts</a:t>
            </a:r>
          </a:p>
        </p:txBody>
      </p:sp>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a:p>
        </p:txBody>
      </p:sp>
      <p:pic>
        <p:nvPicPr>
          <p:cNvPr id="2050"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42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flipH="1">
            <a:off x="2362200" y="5635883"/>
            <a:ext cx="556259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Statically Equivalent Systems</a:t>
            </a:r>
            <a:br>
              <a:rPr lang="en-US" dirty="0"/>
            </a:br>
            <a:r>
              <a:rPr lang="en-US" dirty="0"/>
              <a:t>(A lead-in to the Equivalent Point Load)</a:t>
            </a:r>
          </a:p>
        </p:txBody>
      </p:sp>
      <p:sp>
        <p:nvSpPr>
          <p:cNvPr id="3" name="Content Placeholder 2"/>
          <p:cNvSpPr>
            <a:spLocks noGrp="1"/>
          </p:cNvSpPr>
          <p:nvPr>
            <p:ph idx="1"/>
          </p:nvPr>
        </p:nvSpPr>
        <p:spPr>
          <a:xfrm>
            <a:off x="457200" y="1600200"/>
            <a:ext cx="5036344" cy="2394857"/>
          </a:xfrm>
        </p:spPr>
        <p:txBody>
          <a:bodyPr>
            <a:normAutofit fontScale="77500" lnSpcReduction="20000"/>
          </a:bodyPr>
          <a:lstStyle/>
          <a:p>
            <a:r>
              <a:rPr lang="en-US" dirty="0"/>
              <a:t>Imagine we have a cantilever beam with a few forces acting on the beam.</a:t>
            </a:r>
          </a:p>
          <a:p>
            <a:r>
              <a:rPr lang="en-US" dirty="0"/>
              <a:t>How might we find the magnitude and location of a single force that is statically equivalent to the original set of forces</a:t>
            </a:r>
          </a:p>
        </p:txBody>
      </p:sp>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p:sp>
        <p:nvSpPr>
          <p:cNvPr id="5" name="Rectangle 4"/>
          <p:cNvSpPr/>
          <p:nvPr/>
        </p:nvSpPr>
        <p:spPr>
          <a:xfrm>
            <a:off x="1828800" y="5943600"/>
            <a:ext cx="60960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609600" y="4114800"/>
            <a:ext cx="1752600" cy="2743200"/>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 name="Straight Arrow Connector 6"/>
          <p:cNvCxnSpPr/>
          <p:nvPr/>
        </p:nvCxnSpPr>
        <p:spPr>
          <a:xfrm>
            <a:off x="5181600" y="4965439"/>
            <a:ext cx="0" cy="978161"/>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869655" y="4507468"/>
            <a:ext cx="623889" cy="369332"/>
          </a:xfrm>
          <a:prstGeom prst="rect">
            <a:avLst/>
          </a:prstGeom>
          <a:noFill/>
        </p:spPr>
        <p:txBody>
          <a:bodyPr wrap="none" rtlCol="0">
            <a:spAutoFit/>
          </a:bodyPr>
          <a:lstStyle/>
          <a:p>
            <a:r>
              <a:rPr lang="en-US" b="1" dirty="0">
                <a:solidFill>
                  <a:srgbClr val="FF0000"/>
                </a:solidFill>
              </a:rPr>
              <a:t>60 N</a:t>
            </a:r>
          </a:p>
        </p:txBody>
      </p:sp>
      <p:cxnSp>
        <p:nvCxnSpPr>
          <p:cNvPr id="10" name="Straight Arrow Connector 9"/>
          <p:cNvCxnSpPr/>
          <p:nvPr/>
        </p:nvCxnSpPr>
        <p:spPr>
          <a:xfrm>
            <a:off x="6477000" y="5410200"/>
            <a:ext cx="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7924800" y="5071568"/>
            <a:ext cx="0" cy="872032"/>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6165055" y="5105400"/>
            <a:ext cx="623889" cy="369332"/>
          </a:xfrm>
          <a:prstGeom prst="rect">
            <a:avLst/>
          </a:prstGeom>
          <a:noFill/>
        </p:spPr>
        <p:txBody>
          <a:bodyPr wrap="none" rtlCol="0">
            <a:spAutoFit/>
          </a:bodyPr>
          <a:lstStyle/>
          <a:p>
            <a:r>
              <a:rPr lang="en-US" b="1" dirty="0">
                <a:solidFill>
                  <a:srgbClr val="FF0000"/>
                </a:solidFill>
              </a:rPr>
              <a:t>30 N</a:t>
            </a:r>
          </a:p>
        </p:txBody>
      </p:sp>
      <p:sp>
        <p:nvSpPr>
          <p:cNvPr id="15" name="TextBox 14"/>
          <p:cNvSpPr txBox="1"/>
          <p:nvPr/>
        </p:nvSpPr>
        <p:spPr>
          <a:xfrm>
            <a:off x="7612854" y="4724400"/>
            <a:ext cx="623889" cy="369332"/>
          </a:xfrm>
          <a:prstGeom prst="rect">
            <a:avLst/>
          </a:prstGeom>
          <a:noFill/>
        </p:spPr>
        <p:txBody>
          <a:bodyPr wrap="none" rtlCol="0">
            <a:spAutoFit/>
          </a:bodyPr>
          <a:lstStyle/>
          <a:p>
            <a:r>
              <a:rPr lang="en-US" b="1" dirty="0">
                <a:solidFill>
                  <a:srgbClr val="FF0000"/>
                </a:solidFill>
              </a:rPr>
              <a:t>50 N</a:t>
            </a:r>
          </a:p>
        </p:txBody>
      </p:sp>
      <p:sp>
        <p:nvSpPr>
          <p:cNvPr id="18" name="TextBox 17"/>
          <p:cNvSpPr txBox="1"/>
          <p:nvPr/>
        </p:nvSpPr>
        <p:spPr>
          <a:xfrm>
            <a:off x="3537860" y="5442858"/>
            <a:ext cx="538930" cy="369332"/>
          </a:xfrm>
          <a:prstGeom prst="rect">
            <a:avLst/>
          </a:prstGeom>
          <a:solidFill>
            <a:schemeClr val="bg1"/>
          </a:solidFill>
        </p:spPr>
        <p:txBody>
          <a:bodyPr wrap="none" rtlCol="0">
            <a:spAutoFit/>
          </a:bodyPr>
          <a:lstStyle/>
          <a:p>
            <a:r>
              <a:rPr lang="en-US" dirty="0">
                <a:solidFill>
                  <a:schemeClr val="accent1"/>
                </a:solidFill>
              </a:rPr>
              <a:t>5 m</a:t>
            </a:r>
          </a:p>
        </p:txBody>
      </p:sp>
      <p:sp>
        <p:nvSpPr>
          <p:cNvPr id="20" name="TextBox 19"/>
          <p:cNvSpPr txBox="1"/>
          <p:nvPr/>
        </p:nvSpPr>
        <p:spPr>
          <a:xfrm>
            <a:off x="5633270" y="5453744"/>
            <a:ext cx="538930" cy="369332"/>
          </a:xfrm>
          <a:prstGeom prst="rect">
            <a:avLst/>
          </a:prstGeom>
          <a:solidFill>
            <a:schemeClr val="bg1"/>
          </a:solidFill>
        </p:spPr>
        <p:txBody>
          <a:bodyPr wrap="none" rtlCol="0">
            <a:spAutoFit/>
          </a:bodyPr>
          <a:lstStyle/>
          <a:p>
            <a:r>
              <a:rPr lang="en-US" dirty="0">
                <a:solidFill>
                  <a:schemeClr val="accent1"/>
                </a:solidFill>
              </a:rPr>
              <a:t>2 m</a:t>
            </a:r>
          </a:p>
        </p:txBody>
      </p:sp>
      <p:sp>
        <p:nvSpPr>
          <p:cNvPr id="21" name="TextBox 20"/>
          <p:cNvSpPr txBox="1"/>
          <p:nvPr/>
        </p:nvSpPr>
        <p:spPr>
          <a:xfrm>
            <a:off x="6934200" y="5454526"/>
            <a:ext cx="538930" cy="369332"/>
          </a:xfrm>
          <a:prstGeom prst="rect">
            <a:avLst/>
          </a:prstGeom>
          <a:solidFill>
            <a:schemeClr val="bg1"/>
          </a:solidFill>
        </p:spPr>
        <p:txBody>
          <a:bodyPr wrap="none" rtlCol="0">
            <a:spAutoFit/>
          </a:bodyPr>
          <a:lstStyle/>
          <a:p>
            <a:r>
              <a:rPr lang="en-US" dirty="0">
                <a:solidFill>
                  <a:schemeClr val="accent1"/>
                </a:solidFill>
              </a:rPr>
              <a:t>3 m</a:t>
            </a:r>
          </a:p>
        </p:txBody>
      </p:sp>
      <p:cxnSp>
        <p:nvCxnSpPr>
          <p:cNvPr id="17" name="Straight Arrow Connector 16"/>
          <p:cNvCxnSpPr>
            <a:stCxn id="19" idx="2"/>
          </p:cNvCxnSpPr>
          <p:nvPr/>
        </p:nvCxnSpPr>
        <p:spPr>
          <a:xfrm>
            <a:off x="5633274" y="3987278"/>
            <a:ext cx="0" cy="1956322"/>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5357044" y="3593068"/>
                <a:ext cx="552459"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0" dirty="0" smtClean="0">
                              <a:solidFill>
                                <a:srgbClr val="FF0000"/>
                              </a:solidFill>
                              <a:latin typeface="Cambria Math"/>
                            </a:rPr>
                            <m:t>𝐅</m:t>
                          </m:r>
                        </m:e>
                        <m:sub>
                          <m:r>
                            <a:rPr lang="en-US" b="1" i="0" dirty="0" smtClean="0">
                              <a:solidFill>
                                <a:srgbClr val="FF0000"/>
                              </a:solidFill>
                              <a:latin typeface="Cambria Math"/>
                            </a:rPr>
                            <m:t>𝐞𝐪</m:t>
                          </m:r>
                        </m:sub>
                      </m:sSub>
                    </m:oMath>
                  </m:oMathPara>
                </a14:m>
                <a:endParaRPr lang="en-US" b="1"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357044" y="3593068"/>
                <a:ext cx="552459" cy="394210"/>
              </a:xfrm>
              <a:prstGeom prst="rect">
                <a:avLst/>
              </a:prstGeom>
              <a:blipFill rotWithShape="1">
                <a:blip r:embed="rId2"/>
                <a:stretch>
                  <a:fillRect b="-4615"/>
                </a:stretch>
              </a:blipFill>
            </p:spPr>
            <p:txBody>
              <a:bodyPr/>
              <a:lstStyle/>
              <a:p>
                <a:r>
                  <a:rPr lang="en-US">
                    <a:noFill/>
                  </a:rPr>
                  <a:t> </a:t>
                </a:r>
              </a:p>
            </p:txBody>
          </p:sp>
        </mc:Fallback>
      </mc:AlternateContent>
      <p:cxnSp>
        <p:nvCxnSpPr>
          <p:cNvPr id="23" name="Straight Connector 22"/>
          <p:cNvCxnSpPr/>
          <p:nvPr/>
        </p:nvCxnSpPr>
        <p:spPr>
          <a:xfrm flipH="1">
            <a:off x="2362202" y="4343400"/>
            <a:ext cx="3271072"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3679374" y="4159126"/>
                <a:ext cx="565732" cy="390748"/>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m:rPr>
                              <m:sty m:val="p"/>
                            </m:rPr>
                            <a:rPr lang="en-US" b="0" i="0" dirty="0" smtClean="0">
                              <a:solidFill>
                                <a:schemeClr val="accent1"/>
                              </a:solidFill>
                              <a:latin typeface="Cambria Math"/>
                            </a:rPr>
                            <m:t>x</m:t>
                          </m:r>
                        </m:e>
                        <m:sub>
                          <m:r>
                            <m:rPr>
                              <m:sty m:val="p"/>
                            </m:rPr>
                            <a:rPr lang="en-US" b="0" i="0" dirty="0" smtClean="0">
                              <a:solidFill>
                                <a:schemeClr val="accent1"/>
                              </a:solidFill>
                              <a:latin typeface="Cambria Math"/>
                            </a:rPr>
                            <m:t>eq</m:t>
                          </m:r>
                        </m:sub>
                      </m:sSub>
                    </m:oMath>
                  </m:oMathPara>
                </a14:m>
                <a:endParaRPr lang="en-US" dirty="0">
                  <a:solidFill>
                    <a:schemeClr val="accent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679374" y="4159126"/>
                <a:ext cx="565732" cy="390748"/>
              </a:xfrm>
              <a:prstGeom prst="rect">
                <a:avLst/>
              </a:prstGeom>
              <a:blipFill rotWithShape="1">
                <a:blip r:embed="rId3"/>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AF00683-54EB-4435-B3A5-8431EC6D18EA}"/>
                  </a:ext>
                </a:extLst>
              </p:cNvPr>
              <p:cNvSpPr/>
              <p:nvPr/>
            </p:nvSpPr>
            <p:spPr>
              <a:xfrm>
                <a:off x="5945208" y="1686522"/>
                <a:ext cx="2808910" cy="490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𝑒𝑞</m:t>
                          </m:r>
                        </m:sub>
                      </m:sSub>
                      <m:r>
                        <a:rPr lang="en-US" sz="2400" b="0" i="1" smtClean="0">
                          <a:latin typeface="Cambria Math" panose="02040503050406030204" pitchFamily="18" charset="0"/>
                        </a:rPr>
                        <m:t>=60+30+50</m:t>
                      </m:r>
                    </m:oMath>
                  </m:oMathPara>
                </a14:m>
                <a:endParaRPr lang="en-US" dirty="0"/>
              </a:p>
            </p:txBody>
          </p:sp>
        </mc:Choice>
        <mc:Fallback xmlns="">
          <p:sp>
            <p:nvSpPr>
              <p:cNvPr id="11" name="Rectangle 10">
                <a:extLst>
                  <a:ext uri="{FF2B5EF4-FFF2-40B4-BE49-F238E27FC236}">
                    <a16:creationId xmlns:a16="http://schemas.microsoft.com/office/drawing/2014/main" id="{AAF00683-54EB-4435-B3A5-8431EC6D18EA}"/>
                  </a:ext>
                </a:extLst>
              </p:cNvPr>
              <p:cNvSpPr>
                <a:spLocks noRot="1" noChangeAspect="1" noMove="1" noResize="1" noEditPoints="1" noAdjustHandles="1" noChangeArrowheads="1" noChangeShapeType="1" noTextEdit="1"/>
              </p:cNvSpPr>
              <p:nvPr/>
            </p:nvSpPr>
            <p:spPr>
              <a:xfrm>
                <a:off x="5945208" y="1686522"/>
                <a:ext cx="2808910" cy="490199"/>
              </a:xfrm>
              <a:prstGeom prst="rect">
                <a:avLst/>
              </a:prstGeom>
              <a:blipFill>
                <a:blip r:embed="rId4"/>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57D4F6B0-C76D-49EA-9210-E11525CCA874}"/>
                  </a:ext>
                </a:extLst>
              </p:cNvPr>
              <p:cNvSpPr/>
              <p:nvPr/>
            </p:nvSpPr>
            <p:spPr>
              <a:xfrm>
                <a:off x="5816743" y="2509136"/>
                <a:ext cx="3065839" cy="8859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𝑒𝑞</m:t>
                              </m:r>
                            </m:sub>
                          </m:sSub>
                        </m:e>
                      </m:d>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i="1">
                                  <a:latin typeface="Cambria Math" panose="02040503050406030204" pitchFamily="18" charset="0"/>
                                </a:rPr>
                                <m:t>𝑒𝑞</m:t>
                              </m:r>
                            </m:sub>
                          </m:sSub>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60</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5</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+(30)(7)+</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50</m:t>
                          </m:r>
                        </m:e>
                      </m:d>
                      <m:r>
                        <a:rPr lang="en-US" sz="2400" b="0" i="1" smtClean="0">
                          <a:latin typeface="Cambria Math" panose="02040503050406030204" pitchFamily="18" charset="0"/>
                        </a:rPr>
                        <m:t>(10)</m:t>
                      </m:r>
                    </m:oMath>
                  </m:oMathPara>
                </a14:m>
                <a:endParaRPr lang="en-US" dirty="0"/>
              </a:p>
            </p:txBody>
          </p:sp>
        </mc:Choice>
        <mc:Fallback xmlns="">
          <p:sp>
            <p:nvSpPr>
              <p:cNvPr id="24" name="Rectangle 23">
                <a:extLst>
                  <a:ext uri="{FF2B5EF4-FFF2-40B4-BE49-F238E27FC236}">
                    <a16:creationId xmlns:a16="http://schemas.microsoft.com/office/drawing/2014/main" id="{57D4F6B0-C76D-49EA-9210-E11525CCA874}"/>
                  </a:ext>
                </a:extLst>
              </p:cNvPr>
              <p:cNvSpPr>
                <a:spLocks noRot="1" noChangeAspect="1" noMove="1" noResize="1" noEditPoints="1" noAdjustHandles="1" noChangeArrowheads="1" noChangeShapeType="1" noTextEdit="1"/>
              </p:cNvSpPr>
              <p:nvPr/>
            </p:nvSpPr>
            <p:spPr>
              <a:xfrm>
                <a:off x="5816743" y="2509136"/>
                <a:ext cx="3065839" cy="885948"/>
              </a:xfrm>
              <a:prstGeom prst="rect">
                <a:avLst/>
              </a:prstGeom>
              <a:blipFill>
                <a:blip r:embed="rId5"/>
                <a:stretch>
                  <a:fillRect r="-398" b="-8966"/>
                </a:stretch>
              </a:blipFill>
            </p:spPr>
            <p:txBody>
              <a:bodyPr/>
              <a:lstStyle/>
              <a:p>
                <a:r>
                  <a:rPr lang="en-US">
                    <a:noFill/>
                  </a:rPr>
                  <a:t> </a:t>
                </a:r>
              </a:p>
            </p:txBody>
          </p:sp>
        </mc:Fallback>
      </mc:AlternateContent>
    </p:spTree>
    <p:extLst>
      <p:ext uri="{BB962C8B-B14F-4D97-AF65-F5344CB8AC3E}">
        <p14:creationId xmlns:p14="http://schemas.microsoft.com/office/powerpoint/2010/main" val="28446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8" grpId="0"/>
      <p:bldP spid="14" grpId="0"/>
      <p:bldP spid="15" grpId="0"/>
      <p:bldP spid="18" grpId="0" animBg="1"/>
      <p:bldP spid="20" grpId="0" animBg="1"/>
      <p:bldP spid="21" grpId="0" animBg="1"/>
      <p:bldP spid="19" grpId="0"/>
      <p:bldP spid="25" grpId="0" animBg="1"/>
      <p:bldP spid="11"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3809999"/>
          </a:xfrm>
        </p:spPr>
        <p:txBody>
          <a:bodyPr>
            <a:normAutofit fontScale="92500" lnSpcReduction="20000"/>
          </a:bodyPr>
          <a:lstStyle/>
          <a:p>
            <a:r>
              <a:rPr lang="en-US" dirty="0"/>
              <a:t>We can imagine a distributed force as an infinite number of very small forces.</a:t>
            </a:r>
          </a:p>
          <a:p>
            <a:r>
              <a:rPr lang="en-US" dirty="0"/>
              <a:t>Rather than summing all of these forces as we did before to find the </a:t>
            </a:r>
            <a:r>
              <a:rPr lang="en-US" b="1" dirty="0"/>
              <a:t>magnitude of the equivalent point load</a:t>
            </a:r>
            <a:r>
              <a:rPr lang="en-US" dirty="0"/>
              <a:t>, we will take the </a:t>
            </a:r>
            <a:r>
              <a:rPr lang="en-US" b="1" dirty="0"/>
              <a:t>integral</a:t>
            </a:r>
            <a:r>
              <a:rPr lang="en-US" dirty="0"/>
              <a:t> to find the </a:t>
            </a:r>
            <a:r>
              <a:rPr lang="en-US" b="1" dirty="0"/>
              <a:t>area under the force function</a:t>
            </a:r>
            <a:r>
              <a:rPr lang="en-US" dirty="0"/>
              <a:t>.</a:t>
            </a:r>
          </a:p>
        </p:txBody>
      </p:sp>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pic>
        <p:nvPicPr>
          <p:cNvPr id="5124" name="Picture 4" descr="2D Surface Force Via Intergration Eq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5562600"/>
            <a:ext cx="28575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xample Solv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59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3809999"/>
          </a:xfrm>
        </p:spPr>
        <p:txBody>
          <a:bodyPr>
            <a:normAutofit/>
          </a:bodyPr>
          <a:lstStyle/>
          <a:p>
            <a:r>
              <a:rPr lang="en-US" dirty="0"/>
              <a:t>An important first step is to define the force function “F(x)”.</a:t>
            </a:r>
          </a:p>
          <a:p>
            <a:pPr lvl="1"/>
            <a:r>
              <a:rPr lang="en-US" dirty="0"/>
              <a:t>In a 1-D problem like this, the force function will give you the magnitude of the distributed force (in units of force per given length) at any given value of x.</a:t>
            </a:r>
          </a:p>
        </p:txBody>
      </p:sp>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pic>
        <p:nvPicPr>
          <p:cNvPr id="7"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695700"/>
            <a:ext cx="2733675"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157099" y="2166306"/>
            <a:ext cx="2895600" cy="923330"/>
          </a:xfrm>
          <a:prstGeom prst="rect">
            <a:avLst/>
          </a:prstGeom>
          <a:noFill/>
        </p:spPr>
        <p:txBody>
          <a:bodyPr wrap="square" rtlCol="0">
            <a:spAutoFit/>
          </a:bodyPr>
          <a:lstStyle/>
          <a:p>
            <a:pPr algn="ctr"/>
            <a:r>
              <a:rPr lang="en-US" dirty="0"/>
              <a:t>F(x) is the equation describing this curve at any given value of x</a:t>
            </a:r>
          </a:p>
        </p:txBody>
      </p:sp>
      <p:cxnSp>
        <p:nvCxnSpPr>
          <p:cNvPr id="9" name="Straight Arrow Connector 8"/>
          <p:cNvCxnSpPr/>
          <p:nvPr/>
        </p:nvCxnSpPr>
        <p:spPr>
          <a:xfrm flipH="1">
            <a:off x="6781800" y="3352800"/>
            <a:ext cx="457200" cy="17716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7687720" y="3352800"/>
            <a:ext cx="0" cy="150848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8077200" y="3352800"/>
            <a:ext cx="457200" cy="1295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4774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4008390"/>
          </a:xfrm>
        </p:spPr>
        <p:txBody>
          <a:bodyPr>
            <a:normAutofit fontScale="77500" lnSpcReduction="20000"/>
          </a:bodyPr>
          <a:lstStyle/>
          <a:p>
            <a:r>
              <a:rPr lang="en-US" dirty="0"/>
              <a:t>Next we will determine the point of application of the equivalent point load (</a:t>
            </a:r>
            <a:r>
              <a:rPr lang="en-US" dirty="0" err="1"/>
              <a:t>x</a:t>
            </a:r>
            <a:r>
              <a:rPr lang="en-US" baseline="-25000" dirty="0" err="1"/>
              <a:t>eq</a:t>
            </a:r>
            <a:r>
              <a:rPr lang="en-US" dirty="0"/>
              <a:t>), by knowing that the </a:t>
            </a:r>
            <a:r>
              <a:rPr lang="en-US" b="1" dirty="0"/>
              <a:t>moment exerted by the original distributed force must be equal to the moment exerted by the equivalent point load</a:t>
            </a:r>
            <a:r>
              <a:rPr lang="en-US" dirty="0"/>
              <a:t>.</a:t>
            </a:r>
          </a:p>
          <a:p>
            <a:r>
              <a:rPr lang="en-US" dirty="0"/>
              <a:t>To find the moment exerted by the distributed force, we use the </a:t>
            </a:r>
            <a:r>
              <a:rPr lang="en-US" b="1" dirty="0"/>
              <a:t>moment integral</a:t>
            </a:r>
            <a:r>
              <a:rPr lang="en-US" dirty="0"/>
              <a:t>, integrating the equation that is the force function times the distance (x).</a:t>
            </a:r>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pic>
        <p:nvPicPr>
          <p:cNvPr id="8"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p:cNvSpPr txBox="1"/>
              <p:nvPr/>
            </p:nvSpPr>
            <p:spPr>
              <a:xfrm>
                <a:off x="2438400" y="5608590"/>
                <a:ext cx="4221284" cy="8923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sSub>
                        <m:sSubPr>
                          <m:ctrlPr>
                            <a:rPr lang="en-US" sz="2400" i="1" smtClean="0">
                              <a:latin typeface="Cambria Math" panose="02040503050406030204" pitchFamily="18" charset="0"/>
                            </a:rPr>
                          </m:ctrlPr>
                        </m:sSubPr>
                        <m:e>
                          <m:r>
                            <a:rPr lang="en-US" sz="2400" b="0" i="1" smtClean="0">
                              <a:latin typeface="Cambria Math"/>
                            </a:rPr>
                            <m:t>𝐹</m:t>
                          </m:r>
                        </m:e>
                        <m:sub>
                          <m:r>
                            <a:rPr lang="en-US" sz="2400" b="0" i="1" smtClean="0">
                              <a:latin typeface="Cambria Math"/>
                            </a:rPr>
                            <m:t>𝑒𝑞</m:t>
                          </m:r>
                        </m:sub>
                      </m:sSub>
                      <m:r>
                        <a:rPr lang="en-US" sz="2400" b="0" i="1" smtClean="0">
                          <a:latin typeface="Cambria Math"/>
                        </a:rPr>
                        <m:t>)(</m:t>
                      </m:r>
                      <m:sSub>
                        <m:sSubPr>
                          <m:ctrlPr>
                            <a:rPr lang="en-US" sz="2400" i="1" smtClean="0">
                              <a:latin typeface="Cambria Math" panose="02040503050406030204" pitchFamily="18" charset="0"/>
                            </a:rPr>
                          </m:ctrlPr>
                        </m:sSubPr>
                        <m:e>
                          <m:r>
                            <a:rPr lang="en-US" sz="2400" b="0" i="1" smtClean="0">
                              <a:latin typeface="Cambria Math"/>
                            </a:rPr>
                            <m:t>𝑥</m:t>
                          </m:r>
                        </m:e>
                        <m:sub>
                          <m:r>
                            <a:rPr lang="en-US" sz="2400" b="0" i="1" smtClean="0">
                              <a:latin typeface="Cambria Math"/>
                            </a:rPr>
                            <m:t>𝑒𝑞</m:t>
                          </m:r>
                        </m:sub>
                      </m:sSub>
                      <m:r>
                        <a:rPr lang="en-US" sz="2400" b="0" i="1" smtClean="0">
                          <a:latin typeface="Cambria Math"/>
                        </a:rPr>
                        <m:t>)=</m:t>
                      </m:r>
                      <m:nary>
                        <m:naryPr>
                          <m:ctrlPr>
                            <a:rPr lang="en-US" sz="2400" b="0" i="1" smtClean="0">
                              <a:latin typeface="Cambria Math" panose="02040503050406030204" pitchFamily="18" charset="0"/>
                            </a:rPr>
                          </m:ctrlPr>
                        </m:naryPr>
                        <m:sub>
                          <m:r>
                            <m:rPr>
                              <m:brk m:alnAt="23"/>
                            </m:rPr>
                            <a:rPr lang="en-US" sz="2400" b="0" i="1" smtClean="0">
                              <a:latin typeface="Cambria Math"/>
                            </a:rPr>
                            <m:t>𝑥</m:t>
                          </m:r>
                          <m:r>
                            <a:rPr lang="en-US" sz="2400" b="0" i="1" smtClean="0">
                              <a:latin typeface="Cambria Math"/>
                            </a:rPr>
                            <m:t>𝑚𝑖𝑛</m:t>
                          </m:r>
                        </m:sub>
                        <m:sup>
                          <m:r>
                            <a:rPr lang="en-US" sz="2400" b="0" i="1" smtClean="0">
                              <a:latin typeface="Cambria Math"/>
                            </a:rPr>
                            <m:t>𝑥𝑚𝑎𝑥</m:t>
                          </m:r>
                        </m:sup>
                        <m:e>
                          <m:r>
                            <a:rPr lang="en-US" sz="2400" b="0" i="1" smtClean="0">
                              <a:latin typeface="Cambria Math"/>
                            </a:rPr>
                            <m:t>(</m:t>
                          </m:r>
                          <m:r>
                            <a:rPr lang="en-US" sz="2400" b="0" i="1" smtClean="0">
                              <a:latin typeface="Cambria Math"/>
                            </a:rPr>
                            <m:t>𝐹</m:t>
                          </m:r>
                          <m:d>
                            <m:dPr>
                              <m:ctrlPr>
                                <a:rPr lang="en-US" sz="2400" b="0" i="1" smtClean="0">
                                  <a:latin typeface="Cambria Math" panose="02040503050406030204" pitchFamily="18" charset="0"/>
                                </a:rPr>
                              </m:ctrlPr>
                            </m:dPr>
                            <m:e>
                              <m:r>
                                <a:rPr lang="en-US" sz="2400" b="0" i="1" smtClean="0">
                                  <a:latin typeface="Cambria Math"/>
                                </a:rPr>
                                <m:t>𝑥</m:t>
                              </m:r>
                            </m:e>
                          </m:d>
                          <m:r>
                            <a:rPr lang="en-US" sz="2400" b="0" i="1" smtClean="0">
                              <a:latin typeface="Cambria Math"/>
                            </a:rPr>
                            <m:t>∗</m:t>
                          </m:r>
                          <m:r>
                            <a:rPr lang="en-US" sz="2400" b="0" i="1" smtClean="0">
                              <a:latin typeface="Cambria Math"/>
                            </a:rPr>
                            <m:t>𝑥</m:t>
                          </m:r>
                          <m:r>
                            <a:rPr lang="en-US" sz="2400" b="0" i="1" smtClean="0">
                              <a:latin typeface="Cambria Math"/>
                            </a:rPr>
                            <m:t>)</m:t>
                          </m:r>
                        </m:e>
                      </m:nary>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438400" y="5608590"/>
                <a:ext cx="4221284" cy="892360"/>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14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918</TotalTime>
  <Words>1164</Words>
  <Application>Microsoft Office PowerPoint</Application>
  <PresentationFormat>On-screen Show (4:3)</PresentationFormat>
  <Paragraphs>145</Paragraphs>
  <Slides>24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 Math</vt:lpstr>
      <vt:lpstr>MA_Template</vt:lpstr>
      <vt:lpstr>The Equivalent Point Load</vt:lpstr>
      <vt:lpstr>The Equivalent Point Load</vt:lpstr>
      <vt:lpstr>Why Use The Equivalent Point Load</vt:lpstr>
      <vt:lpstr>Finding the Equivalent Point Load</vt:lpstr>
      <vt:lpstr>Finding the Equivalent Point Load</vt:lpstr>
      <vt:lpstr>Statically Equivalent Systems (A lead-in to the Equivalent Point Load)</vt:lpstr>
      <vt:lpstr>The Equivalent Point Load via Integration</vt:lpstr>
      <vt:lpstr>The Equivalent Point Load via Integration</vt:lpstr>
      <vt:lpstr>The Equivalent Point Load via Integration</vt:lpstr>
      <vt:lpstr>The Equivalent Point Load via Integration</vt:lpstr>
      <vt:lpstr>Discontinuous Force Functions</vt:lpstr>
      <vt:lpstr>Discontinuous Force Functions</vt:lpstr>
      <vt:lpstr>Discontinuous Force Functions</vt:lpstr>
      <vt:lpstr>The Equivalent Point Load for 2-D Surface Forces</vt:lpstr>
      <vt:lpstr>The Equivalent Point Load in 2-D Surface Force Problems</vt:lpstr>
      <vt:lpstr>The Equivalent Point Load in 2-D Surface Force Problems</vt:lpstr>
      <vt:lpstr>The Equivalent Point Load in Body Force Problems</vt:lpstr>
      <vt:lpstr>The Equivalent Point Load via Composite Parts</vt:lpstr>
      <vt:lpstr>The Equivalent Point Load via Composite Parts</vt:lpstr>
      <vt:lpstr>The Equivalent Point Load via Composite Parts for Surface Forces</vt:lpstr>
      <vt:lpstr>Thanks for Watching</vt:lpstr>
      <vt:lpstr>Equivalent Point Load Worked Example Problem</vt:lpstr>
      <vt:lpstr>Equivalent Point Load Practice Problem</vt:lpstr>
      <vt:lpstr>Discontinuous Force Functions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1</cp:revision>
  <dcterms:created xsi:type="dcterms:W3CDTF">2020-08-21T15:23:22Z</dcterms:created>
  <dcterms:modified xsi:type="dcterms:W3CDTF">2020-10-01T16:09:55Z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