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2F0A6-9859-4EA0-B758-6DFBA10105BA}" v="466" dt="2020-10-22T19:58:5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97589F30-6165-41DE-9FED-5D070AE58AB5}"/>
    <pc:docChg chg="custSel addSld delSld modSld">
      <pc:chgData name="Moore, Jacob Preston" userId="fdd3fd0f-c483-48c9-988d-7deb216763fd" providerId="ADAL" clId="{97589F30-6165-41DE-9FED-5D070AE58AB5}" dt="2020-10-06T19:09:23.197" v="842"/>
      <pc:docMkLst>
        <pc:docMk/>
      </pc:docMkLst>
      <pc:sldChg chg="modSp">
        <pc:chgData name="Moore, Jacob Preston" userId="fdd3fd0f-c483-48c9-988d-7deb216763fd" providerId="ADAL" clId="{97589F30-6165-41DE-9FED-5D070AE58AB5}" dt="2020-10-06T17:56:13.094" v="1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97589F30-6165-41DE-9FED-5D070AE58AB5}" dt="2020-10-06T17:56:13.094" v="1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302" v="13" actId="2696"/>
        <pc:sldMkLst>
          <pc:docMk/>
          <pc:sldMk cId="1412215407" sldId="290"/>
        </pc:sldMkLst>
      </pc:sldChg>
      <pc:sldChg chg="del">
        <pc:chgData name="Moore, Jacob Preston" userId="fdd3fd0f-c483-48c9-988d-7deb216763fd" providerId="ADAL" clId="{97589F30-6165-41DE-9FED-5D070AE58AB5}" dt="2020-10-06T18:07:12.611" v="16" actId="2696"/>
        <pc:sldMkLst>
          <pc:docMk/>
          <pc:sldMk cId="284463900" sldId="291"/>
        </pc:sldMkLst>
      </pc:sldChg>
      <pc:sldChg chg="del">
        <pc:chgData name="Moore, Jacob Preston" userId="fdd3fd0f-c483-48c9-988d-7deb216763fd" providerId="ADAL" clId="{97589F30-6165-41DE-9FED-5D070AE58AB5}" dt="2020-10-06T18:07:12.316" v="14" actId="2696"/>
        <pc:sldMkLst>
          <pc:docMk/>
          <pc:sldMk cId="3728901255" sldId="292"/>
        </pc:sldMkLst>
      </pc:sldChg>
      <pc:sldChg chg="del">
        <pc:chgData name="Moore, Jacob Preston" userId="fdd3fd0f-c483-48c9-988d-7deb216763fd" providerId="ADAL" clId="{97589F30-6165-41DE-9FED-5D070AE58AB5}" dt="2020-10-06T18:07:12.445" v="15" actId="2696"/>
        <pc:sldMkLst>
          <pc:docMk/>
          <pc:sldMk cId="867427992" sldId="293"/>
        </pc:sldMkLst>
      </pc:sldChg>
      <pc:sldChg chg="modSp add">
        <pc:chgData name="Moore, Jacob Preston" userId="fdd3fd0f-c483-48c9-988d-7deb216763fd" providerId="ADAL" clId="{97589F30-6165-41DE-9FED-5D070AE58AB5}" dt="2020-10-06T18:18:58.156" v="323" actId="113"/>
        <pc:sldMkLst>
          <pc:docMk/>
          <pc:sldMk cId="3863310801" sldId="293"/>
        </pc:sldMkLst>
        <pc:spChg chg="mod">
          <ac:chgData name="Moore, Jacob Preston" userId="fdd3fd0f-c483-48c9-988d-7deb216763fd" providerId="ADAL" clId="{97589F30-6165-41DE-9FED-5D070AE58AB5}" dt="2020-10-06T18:18:58.156" v="323" actId="113"/>
          <ac:spMkLst>
            <pc:docMk/>
            <pc:sldMk cId="3863310801" sldId="293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8:09:17.228" v="46" actId="1076"/>
          <ac:picMkLst>
            <pc:docMk/>
            <pc:sldMk cId="3863310801" sldId="293"/>
            <ac:picMk id="1027" creationId="{00000000-0000-0000-0000-000000000000}"/>
          </ac:picMkLst>
        </pc:picChg>
        <pc:picChg chg="mod">
          <ac:chgData name="Moore, Jacob Preston" userId="fdd3fd0f-c483-48c9-988d-7deb216763fd" providerId="ADAL" clId="{97589F30-6165-41DE-9FED-5D070AE58AB5}" dt="2020-10-06T18:09:14.880" v="45" actId="1076"/>
          <ac:picMkLst>
            <pc:docMk/>
            <pc:sldMk cId="3863310801" sldId="293"/>
            <ac:picMk id="1028" creationId="{00000000-0000-0000-0000-000000000000}"/>
          </ac:picMkLst>
        </pc:picChg>
      </pc:sldChg>
      <pc:sldChg chg="del">
        <pc:chgData name="Moore, Jacob Preston" userId="fdd3fd0f-c483-48c9-988d-7deb216763fd" providerId="ADAL" clId="{97589F30-6165-41DE-9FED-5D070AE58AB5}" dt="2020-10-06T18:07:12.627" v="17" actId="2696"/>
        <pc:sldMkLst>
          <pc:docMk/>
          <pc:sldMk cId="3467590841" sldId="294"/>
        </pc:sldMkLst>
      </pc:sldChg>
      <pc:sldChg chg="modSp add">
        <pc:chgData name="Moore, Jacob Preston" userId="fdd3fd0f-c483-48c9-988d-7deb216763fd" providerId="ADAL" clId="{97589F30-6165-41DE-9FED-5D070AE58AB5}" dt="2020-10-06T18:18:38.234" v="322" actId="113"/>
        <pc:sldMkLst>
          <pc:docMk/>
          <pc:sldMk cId="3319090787" sldId="295"/>
        </pc:sldMkLst>
        <pc:spChg chg="mod">
          <ac:chgData name="Moore, Jacob Preston" userId="fdd3fd0f-c483-48c9-988d-7deb216763fd" providerId="ADAL" clId="{97589F30-6165-41DE-9FED-5D070AE58AB5}" dt="2020-10-06T18:18:38.234" v="322" actId="113"/>
          <ac:spMkLst>
            <pc:docMk/>
            <pc:sldMk cId="3319090787" sldId="295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711" v="18" actId="2696"/>
        <pc:sldMkLst>
          <pc:docMk/>
          <pc:sldMk cId="3347748465" sldId="295"/>
        </pc:sldMkLst>
      </pc:sldChg>
      <pc:sldChg chg="del">
        <pc:chgData name="Moore, Jacob Preston" userId="fdd3fd0f-c483-48c9-988d-7deb216763fd" providerId="ADAL" clId="{97589F30-6165-41DE-9FED-5D070AE58AB5}" dt="2020-10-06T18:07:12.869" v="19" actId="2696"/>
        <pc:sldMkLst>
          <pc:docMk/>
          <pc:sldMk cId="2021431040" sldId="296"/>
        </pc:sldMkLst>
      </pc:sldChg>
      <pc:sldChg chg="modSp add">
        <pc:chgData name="Moore, Jacob Preston" userId="fdd3fd0f-c483-48c9-988d-7deb216763fd" providerId="ADAL" clId="{97589F30-6165-41DE-9FED-5D070AE58AB5}" dt="2020-10-06T18:20:16.259" v="404" actId="113"/>
        <pc:sldMkLst>
          <pc:docMk/>
          <pc:sldMk cId="2141156771" sldId="296"/>
        </pc:sldMkLst>
        <pc:spChg chg="mod">
          <ac:chgData name="Moore, Jacob Preston" userId="fdd3fd0f-c483-48c9-988d-7deb216763fd" providerId="ADAL" clId="{97589F30-6165-41DE-9FED-5D070AE58AB5}" dt="2020-10-06T18:20:16.259" v="404" actId="113"/>
          <ac:spMkLst>
            <pc:docMk/>
            <pc:sldMk cId="2141156771" sldId="29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97589F30-6165-41DE-9FED-5D070AE58AB5}" dt="2020-10-06T18:20:44.133" v="408" actId="113"/>
        <pc:sldMkLst>
          <pc:docMk/>
          <pc:sldMk cId="555737132" sldId="297"/>
        </pc:sldMkLst>
        <pc:spChg chg="mod">
          <ac:chgData name="Moore, Jacob Preston" userId="fdd3fd0f-c483-48c9-988d-7deb216763fd" providerId="ADAL" clId="{97589F30-6165-41DE-9FED-5D070AE58AB5}" dt="2020-10-06T18:20:44.133" v="408" actId="113"/>
          <ac:spMkLst>
            <pc:docMk/>
            <pc:sldMk cId="555737132" sldId="297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2.957" v="20" actId="2696"/>
        <pc:sldMkLst>
          <pc:docMk/>
          <pc:sldMk cId="1949995408" sldId="297"/>
        </pc:sldMkLst>
      </pc:sldChg>
      <pc:sldChg chg="del">
        <pc:chgData name="Moore, Jacob Preston" userId="fdd3fd0f-c483-48c9-988d-7deb216763fd" providerId="ADAL" clId="{97589F30-6165-41DE-9FED-5D070AE58AB5}" dt="2020-10-06T18:07:18.115" v="31" actId="2696"/>
        <pc:sldMkLst>
          <pc:docMk/>
          <pc:sldMk cId="168732013" sldId="298"/>
        </pc:sldMkLst>
      </pc:sldChg>
      <pc:sldChg chg="add">
        <pc:chgData name="Moore, Jacob Preston" userId="fdd3fd0f-c483-48c9-988d-7deb216763fd" providerId="ADAL" clId="{97589F30-6165-41DE-9FED-5D070AE58AB5}" dt="2020-10-06T18:07:20.450" v="34"/>
        <pc:sldMkLst>
          <pc:docMk/>
          <pc:sldMk cId="3416991234" sldId="298"/>
        </pc:sldMkLst>
      </pc:sldChg>
      <pc:sldChg chg="modSp add modAnim">
        <pc:chgData name="Moore, Jacob Preston" userId="fdd3fd0f-c483-48c9-988d-7deb216763fd" providerId="ADAL" clId="{97589F30-6165-41DE-9FED-5D070AE58AB5}" dt="2020-10-06T18:25:26.978" v="590" actId="27636"/>
        <pc:sldMkLst>
          <pc:docMk/>
          <pc:sldMk cId="1021619719" sldId="299"/>
        </pc:sldMkLst>
        <pc:spChg chg="mod">
          <ac:chgData name="Moore, Jacob Preston" userId="fdd3fd0f-c483-48c9-988d-7deb216763fd" providerId="ADAL" clId="{97589F30-6165-41DE-9FED-5D070AE58AB5}" dt="2020-10-06T18:25:26.978" v="590" actId="27636"/>
          <ac:spMkLst>
            <pc:docMk/>
            <pc:sldMk cId="1021619719" sldId="29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8:07:18.125" v="32" actId="2696"/>
        <pc:sldMkLst>
          <pc:docMk/>
          <pc:sldMk cId="3050399861" sldId="299"/>
        </pc:sldMkLst>
      </pc:sldChg>
      <pc:sldChg chg="del">
        <pc:chgData name="Moore, Jacob Preston" userId="fdd3fd0f-c483-48c9-988d-7deb216763fd" providerId="ADAL" clId="{97589F30-6165-41DE-9FED-5D070AE58AB5}" dt="2020-10-06T18:07:13.096" v="21" actId="2696"/>
        <pc:sldMkLst>
          <pc:docMk/>
          <pc:sldMk cId="548503809" sldId="300"/>
        </pc:sldMkLst>
      </pc:sldChg>
      <pc:sldChg chg="modSp add">
        <pc:chgData name="Moore, Jacob Preston" userId="fdd3fd0f-c483-48c9-988d-7deb216763fd" providerId="ADAL" clId="{97589F30-6165-41DE-9FED-5D070AE58AB5}" dt="2020-10-06T18:23:49.636" v="494" actId="20577"/>
        <pc:sldMkLst>
          <pc:docMk/>
          <pc:sldMk cId="1149789797" sldId="300"/>
        </pc:sldMkLst>
        <pc:spChg chg="mod">
          <ac:chgData name="Moore, Jacob Preston" userId="fdd3fd0f-c483-48c9-988d-7deb216763fd" providerId="ADAL" clId="{97589F30-6165-41DE-9FED-5D070AE58AB5}" dt="2020-10-06T18:23:49.636" v="494" actId="20577"/>
          <ac:spMkLst>
            <pc:docMk/>
            <pc:sldMk cId="1149789797" sldId="300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97589F30-6165-41DE-9FED-5D070AE58AB5}" dt="2020-10-06T18:28:45.868" v="840"/>
        <pc:sldMkLst>
          <pc:docMk/>
          <pc:sldMk cId="2035808080" sldId="301"/>
        </pc:sldMkLst>
        <pc:spChg chg="mod">
          <ac:chgData name="Moore, Jacob Preston" userId="fdd3fd0f-c483-48c9-988d-7deb216763fd" providerId="ADAL" clId="{97589F30-6165-41DE-9FED-5D070AE58AB5}" dt="2020-10-06T18:26:12.737" v="712" actId="20577"/>
          <ac:spMkLst>
            <pc:docMk/>
            <pc:sldMk cId="2035808080" sldId="301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8:12:04.453" v="65" actId="1035"/>
          <ac:picMkLst>
            <pc:docMk/>
            <pc:sldMk cId="2035808080" sldId="301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97589F30-6165-41DE-9FED-5D070AE58AB5}" dt="2020-10-06T18:07:13.427" v="22" actId="2696"/>
        <pc:sldMkLst>
          <pc:docMk/>
          <pc:sldMk cId="2599320302" sldId="301"/>
        </pc:sldMkLst>
      </pc:sldChg>
      <pc:sldChg chg="modSp add modAnim">
        <pc:chgData name="Moore, Jacob Preston" userId="fdd3fd0f-c483-48c9-988d-7deb216763fd" providerId="ADAL" clId="{97589F30-6165-41DE-9FED-5D070AE58AB5}" dt="2020-10-06T19:09:23.197" v="842"/>
        <pc:sldMkLst>
          <pc:docMk/>
          <pc:sldMk cId="2501368093" sldId="302"/>
        </pc:sldMkLst>
        <pc:spChg chg="mod">
          <ac:chgData name="Moore, Jacob Preston" userId="fdd3fd0f-c483-48c9-988d-7deb216763fd" providerId="ADAL" clId="{97589F30-6165-41DE-9FED-5D070AE58AB5}" dt="2020-10-06T18:12:47.572" v="113" actId="27636"/>
          <ac:spMkLst>
            <pc:docMk/>
            <pc:sldMk cId="2501368093" sldId="302"/>
            <ac:spMk id="2" creationId="{FFCA34D8-4772-46AC-8945-059AA36DA3EC}"/>
          </ac:spMkLst>
        </pc:spChg>
        <pc:spChg chg="mod">
          <ac:chgData name="Moore, Jacob Preston" userId="fdd3fd0f-c483-48c9-988d-7deb216763fd" providerId="ADAL" clId="{97589F30-6165-41DE-9FED-5D070AE58AB5}" dt="2020-10-06T18:27:32.454" v="838" actId="20577"/>
          <ac:spMkLst>
            <pc:docMk/>
            <pc:sldMk cId="2501368093" sldId="302"/>
            <ac:spMk id="3" creationId="{C99C55A3-62BE-40C6-B473-94C02E21D020}"/>
          </ac:spMkLst>
        </pc:spChg>
      </pc:sldChg>
      <pc:sldChg chg="add del">
        <pc:chgData name="Moore, Jacob Preston" userId="fdd3fd0f-c483-48c9-988d-7deb216763fd" providerId="ADAL" clId="{97589F30-6165-41DE-9FED-5D070AE58AB5}" dt="2020-10-06T18:12:25.120" v="66" actId="2696"/>
        <pc:sldMkLst>
          <pc:docMk/>
          <pc:sldMk cId="4071480426" sldId="302"/>
        </pc:sldMkLst>
      </pc:sldChg>
      <pc:sldChg chg="del">
        <pc:chgData name="Moore, Jacob Preston" userId="fdd3fd0f-c483-48c9-988d-7deb216763fd" providerId="ADAL" clId="{97589F30-6165-41DE-9FED-5D070AE58AB5}" dt="2020-10-06T18:07:13.625" v="23" actId="2696"/>
        <pc:sldMkLst>
          <pc:docMk/>
          <pc:sldMk cId="4205605784" sldId="302"/>
        </pc:sldMkLst>
      </pc:sldChg>
      <pc:sldChg chg="add del">
        <pc:chgData name="Moore, Jacob Preston" userId="fdd3fd0f-c483-48c9-988d-7deb216763fd" providerId="ADAL" clId="{97589F30-6165-41DE-9FED-5D070AE58AB5}" dt="2020-10-06T18:12:25.134" v="67" actId="2696"/>
        <pc:sldMkLst>
          <pc:docMk/>
          <pc:sldMk cId="896592679" sldId="303"/>
        </pc:sldMkLst>
      </pc:sldChg>
      <pc:sldChg chg="del">
        <pc:chgData name="Moore, Jacob Preston" userId="fdd3fd0f-c483-48c9-988d-7deb216763fd" providerId="ADAL" clId="{97589F30-6165-41DE-9FED-5D070AE58AB5}" dt="2020-10-06T18:07:18.136" v="33" actId="2696"/>
        <pc:sldMkLst>
          <pc:docMk/>
          <pc:sldMk cId="4284197988" sldId="303"/>
        </pc:sldMkLst>
      </pc:sldChg>
      <pc:sldChg chg="del">
        <pc:chgData name="Moore, Jacob Preston" userId="fdd3fd0f-c483-48c9-988d-7deb216763fd" providerId="ADAL" clId="{97589F30-6165-41DE-9FED-5D070AE58AB5}" dt="2020-10-06T18:07:12.288" v="12" actId="2696"/>
        <pc:sldMkLst>
          <pc:docMk/>
          <pc:sldMk cId="2209225687" sldId="304"/>
        </pc:sldMkLst>
      </pc:sldChg>
      <pc:sldChg chg="add del">
        <pc:chgData name="Moore, Jacob Preston" userId="fdd3fd0f-c483-48c9-988d-7deb216763fd" providerId="ADAL" clId="{97589F30-6165-41DE-9FED-5D070AE58AB5}" dt="2020-10-06T18:12:25.141" v="68" actId="2696"/>
        <pc:sldMkLst>
          <pc:docMk/>
          <pc:sldMk cId="2254689957" sldId="304"/>
        </pc:sldMkLst>
      </pc:sldChg>
      <pc:sldChg chg="add del">
        <pc:chgData name="Moore, Jacob Preston" userId="fdd3fd0f-c483-48c9-988d-7deb216763fd" providerId="ADAL" clId="{97589F30-6165-41DE-9FED-5D070AE58AB5}" dt="2020-10-06T18:08:58.264" v="42" actId="2696"/>
        <pc:sldMkLst>
          <pc:docMk/>
          <pc:sldMk cId="637875116" sldId="321"/>
        </pc:sldMkLst>
      </pc:sldChg>
      <pc:sldChg chg="add del">
        <pc:chgData name="Moore, Jacob Preston" userId="fdd3fd0f-c483-48c9-988d-7deb216763fd" providerId="ADAL" clId="{97589F30-6165-41DE-9FED-5D070AE58AB5}" dt="2020-10-06T18:08:58.257" v="40" actId="2696"/>
        <pc:sldMkLst>
          <pc:docMk/>
          <pc:sldMk cId="4149685777" sldId="323"/>
        </pc:sldMkLst>
      </pc:sldChg>
      <pc:sldChg chg="del">
        <pc:chgData name="Moore, Jacob Preston" userId="fdd3fd0f-c483-48c9-988d-7deb216763fd" providerId="ADAL" clId="{97589F30-6165-41DE-9FED-5D070AE58AB5}" dt="2020-10-06T18:07:14.476" v="28" actId="2696"/>
        <pc:sldMkLst>
          <pc:docMk/>
          <pc:sldMk cId="865493567" sldId="324"/>
        </pc:sldMkLst>
      </pc:sldChg>
      <pc:sldChg chg="add del">
        <pc:chgData name="Moore, Jacob Preston" userId="fdd3fd0f-c483-48c9-988d-7deb216763fd" providerId="ADAL" clId="{97589F30-6165-41DE-9FED-5D070AE58AB5}" dt="2020-10-06T18:08:58.261" v="41" actId="2696"/>
        <pc:sldMkLst>
          <pc:docMk/>
          <pc:sldMk cId="3888814791" sldId="324"/>
        </pc:sldMkLst>
      </pc:sldChg>
      <pc:sldChg chg="add del">
        <pc:chgData name="Moore, Jacob Preston" userId="fdd3fd0f-c483-48c9-988d-7deb216763fd" providerId="ADAL" clId="{97589F30-6165-41DE-9FED-5D070AE58AB5}" dt="2020-10-06T18:08:58.255" v="39" actId="2696"/>
        <pc:sldMkLst>
          <pc:docMk/>
          <pc:sldMk cId="1371563924" sldId="325"/>
        </pc:sldMkLst>
      </pc:sldChg>
      <pc:sldChg chg="del">
        <pc:chgData name="Moore, Jacob Preston" userId="fdd3fd0f-c483-48c9-988d-7deb216763fd" providerId="ADAL" clId="{97589F30-6165-41DE-9FED-5D070AE58AB5}" dt="2020-10-06T18:07:14.491" v="29" actId="2696"/>
        <pc:sldMkLst>
          <pc:docMk/>
          <pc:sldMk cId="3728660305" sldId="325"/>
        </pc:sldMkLst>
      </pc:sldChg>
      <pc:sldChg chg="del">
        <pc:chgData name="Moore, Jacob Preston" userId="fdd3fd0f-c483-48c9-988d-7deb216763fd" providerId="ADAL" clId="{97589F30-6165-41DE-9FED-5D070AE58AB5}" dt="2020-10-06T18:07:13.676" v="24" actId="2696"/>
        <pc:sldMkLst>
          <pc:docMk/>
          <pc:sldMk cId="324506492" sldId="326"/>
        </pc:sldMkLst>
      </pc:sldChg>
      <pc:sldChg chg="add del">
        <pc:chgData name="Moore, Jacob Preston" userId="fdd3fd0f-c483-48c9-988d-7deb216763fd" providerId="ADAL" clId="{97589F30-6165-41DE-9FED-5D070AE58AB5}" dt="2020-10-06T18:08:58.252" v="38" actId="2696"/>
        <pc:sldMkLst>
          <pc:docMk/>
          <pc:sldMk cId="1102288219" sldId="326"/>
        </pc:sldMkLst>
      </pc:sldChg>
      <pc:sldChg chg="add del">
        <pc:chgData name="Moore, Jacob Preston" userId="fdd3fd0f-c483-48c9-988d-7deb216763fd" providerId="ADAL" clId="{97589F30-6165-41DE-9FED-5D070AE58AB5}" dt="2020-10-06T18:08:58.249" v="37" actId="2696"/>
        <pc:sldMkLst>
          <pc:docMk/>
          <pc:sldMk cId="1461250053" sldId="327"/>
        </pc:sldMkLst>
      </pc:sldChg>
      <pc:sldChg chg="del">
        <pc:chgData name="Moore, Jacob Preston" userId="fdd3fd0f-c483-48c9-988d-7deb216763fd" providerId="ADAL" clId="{97589F30-6165-41DE-9FED-5D070AE58AB5}" dt="2020-10-06T18:07:13.874" v="25" actId="2696"/>
        <pc:sldMkLst>
          <pc:docMk/>
          <pc:sldMk cId="2331270498" sldId="327"/>
        </pc:sldMkLst>
      </pc:sldChg>
      <pc:sldChg chg="del">
        <pc:chgData name="Moore, Jacob Preston" userId="fdd3fd0f-c483-48c9-988d-7deb216763fd" providerId="ADAL" clId="{97589F30-6165-41DE-9FED-5D070AE58AB5}" dt="2020-10-06T18:07:14.235" v="26" actId="2696"/>
        <pc:sldMkLst>
          <pc:docMk/>
          <pc:sldMk cId="1803610721" sldId="328"/>
        </pc:sldMkLst>
      </pc:sldChg>
      <pc:sldChg chg="add del">
        <pc:chgData name="Moore, Jacob Preston" userId="fdd3fd0f-c483-48c9-988d-7deb216763fd" providerId="ADAL" clId="{97589F30-6165-41DE-9FED-5D070AE58AB5}" dt="2020-10-06T18:08:58.247" v="36" actId="2696"/>
        <pc:sldMkLst>
          <pc:docMk/>
          <pc:sldMk cId="1834771286" sldId="328"/>
        </pc:sldMkLst>
      </pc:sldChg>
      <pc:sldChg chg="del">
        <pc:chgData name="Moore, Jacob Preston" userId="fdd3fd0f-c483-48c9-988d-7deb216763fd" providerId="ADAL" clId="{97589F30-6165-41DE-9FED-5D070AE58AB5}" dt="2020-10-06T18:07:14.502" v="30" actId="2696"/>
        <pc:sldMkLst>
          <pc:docMk/>
          <pc:sldMk cId="3527676967" sldId="329"/>
        </pc:sldMkLst>
      </pc:sldChg>
      <pc:sldChg chg="del">
        <pc:chgData name="Moore, Jacob Preston" userId="fdd3fd0f-c483-48c9-988d-7deb216763fd" providerId="ADAL" clId="{97589F30-6165-41DE-9FED-5D070AE58AB5}" dt="2020-10-06T18:07:14.465" v="27" actId="2696"/>
        <pc:sldMkLst>
          <pc:docMk/>
          <pc:sldMk cId="2668933713" sldId="330"/>
        </pc:sldMkLst>
      </pc:sldChg>
    </pc:docChg>
  </pc:docChgLst>
  <pc:docChgLst>
    <pc:chgData name="Moore, Jacob Preston" userId="fdd3fd0f-c483-48c9-988d-7deb216763fd" providerId="ADAL" clId="{BA22F0A6-9859-4EA0-B758-6DFBA10105BA}"/>
    <pc:docChg chg="modSld">
      <pc:chgData name="Moore, Jacob Preston" userId="fdd3fd0f-c483-48c9-988d-7deb216763fd" providerId="ADAL" clId="{BA22F0A6-9859-4EA0-B758-6DFBA10105BA}" dt="2020-10-22T19:58:52.841" v="55" actId="20577"/>
      <pc:docMkLst>
        <pc:docMk/>
      </pc:docMkLst>
      <pc:sldChg chg="modSp">
        <pc:chgData name="Moore, Jacob Preston" userId="fdd3fd0f-c483-48c9-988d-7deb216763fd" providerId="ADAL" clId="{BA22F0A6-9859-4EA0-B758-6DFBA10105BA}" dt="2020-10-22T19:58:52.841" v="55" actId="20577"/>
        <pc:sldMkLst>
          <pc:docMk/>
          <pc:sldMk cId="3416991234" sldId="298"/>
        </pc:sldMkLst>
        <pc:spChg chg="mod">
          <ac:chgData name="Moore, Jacob Preston" userId="fdd3fd0f-c483-48c9-988d-7deb216763fd" providerId="ADAL" clId="{BA22F0A6-9859-4EA0-B758-6DFBA10105BA}" dt="2020-10-22T19:58:52.841" v="55" actId="20577"/>
          <ac:spMkLst>
            <pc:docMk/>
            <pc:sldMk cId="3416991234" sldId="298"/>
            <ac:spMk id="3" creationId="{00000000-0000-0000-0000-000000000000}"/>
          </ac:spMkLst>
        </pc:spChg>
      </pc:sldChg>
      <pc:sldChg chg="addSp delSp modSp modAnim">
        <pc:chgData name="Moore, Jacob Preston" userId="fdd3fd0f-c483-48c9-988d-7deb216763fd" providerId="ADAL" clId="{BA22F0A6-9859-4EA0-B758-6DFBA10105BA}" dt="2020-10-16T15:10:49.097" v="3"/>
        <pc:sldMkLst>
          <pc:docMk/>
          <pc:sldMk cId="2035808080" sldId="301"/>
        </pc:sldMkLst>
        <pc:grpChg chg="add mod">
          <ac:chgData name="Moore, Jacob Preston" userId="fdd3fd0f-c483-48c9-988d-7deb216763fd" providerId="ADAL" clId="{BA22F0A6-9859-4EA0-B758-6DFBA10105BA}" dt="2020-10-16T15:10:25.793" v="2" actId="1076"/>
          <ac:grpSpMkLst>
            <pc:docMk/>
            <pc:sldMk cId="2035808080" sldId="301"/>
            <ac:grpSpMk id="5" creationId="{01B8248A-A4E5-41E4-B80D-F93990366CE5}"/>
          </ac:grpSpMkLst>
        </pc:grpChg>
        <pc:picChg chg="del">
          <ac:chgData name="Moore, Jacob Preston" userId="fdd3fd0f-c483-48c9-988d-7deb216763fd" providerId="ADAL" clId="{BA22F0A6-9859-4EA0-B758-6DFBA10105BA}" dt="2020-10-16T15:09:59.048" v="0" actId="478"/>
          <ac:picMkLst>
            <pc:docMk/>
            <pc:sldMk cId="2035808080" sldId="301"/>
            <ac:picMk id="2050" creationId="{00000000-0000-0000-0000-000000000000}"/>
          </ac:picMkLst>
        </pc:picChg>
      </pc:sldChg>
      <pc:sldChg chg="modSp modAnim">
        <pc:chgData name="Moore, Jacob Preston" userId="fdd3fd0f-c483-48c9-988d-7deb216763fd" providerId="ADAL" clId="{BA22F0A6-9859-4EA0-B758-6DFBA10105BA}" dt="2020-10-16T15:13:25.243" v="52" actId="20577"/>
        <pc:sldMkLst>
          <pc:docMk/>
          <pc:sldMk cId="2501368093" sldId="302"/>
        </pc:sldMkLst>
        <pc:spChg chg="mod">
          <ac:chgData name="Moore, Jacob Preston" userId="fdd3fd0f-c483-48c9-988d-7deb216763fd" providerId="ADAL" clId="{BA22F0A6-9859-4EA0-B758-6DFBA10105BA}" dt="2020-10-16T15:13:25.243" v="52" actId="20577"/>
          <ac:spMkLst>
            <pc:docMk/>
            <pc:sldMk cId="2501368093" sldId="302"/>
            <ac:spMk id="3" creationId="{C99C55A3-62BE-40C6-B473-94C02E21D0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4D8-4772-46AC-8945-059AA36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for Analyzing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55A3-62BE-40C6-B473-94C02E21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type of Structure you have</a:t>
            </a:r>
          </a:p>
          <a:p>
            <a:pPr lvl="1"/>
            <a:r>
              <a:rPr lang="en-US" dirty="0"/>
              <a:t>Trusses</a:t>
            </a:r>
          </a:p>
          <a:p>
            <a:pPr lvl="2"/>
            <a:r>
              <a:rPr lang="en-US" dirty="0"/>
              <a:t>Method of Joints</a:t>
            </a:r>
          </a:p>
          <a:p>
            <a:pPr lvl="2"/>
            <a:r>
              <a:rPr lang="en-US" dirty="0"/>
              <a:t>Method of Sections</a:t>
            </a:r>
          </a:p>
          <a:p>
            <a:pPr lvl="2"/>
            <a:r>
              <a:rPr lang="en-US" dirty="0"/>
              <a:t>Hybrid of Joints and Sections</a:t>
            </a:r>
          </a:p>
          <a:p>
            <a:pPr lvl="1"/>
            <a:r>
              <a:rPr lang="en-US" dirty="0"/>
              <a:t>Frames and Machines</a:t>
            </a:r>
          </a:p>
          <a:p>
            <a:pPr lvl="2"/>
            <a:r>
              <a:rPr lang="en-US" dirty="0"/>
              <a:t>Analysis of Frames and Machines</a:t>
            </a:r>
          </a:p>
          <a:p>
            <a:pPr lvl="3"/>
            <a:r>
              <a:rPr lang="en-US" dirty="0"/>
              <a:t>Relies heavily on Newton’s Third Law</a:t>
            </a:r>
          </a:p>
          <a:p>
            <a:pPr lvl="3"/>
            <a:r>
              <a:rPr lang="en-US" dirty="0"/>
              <a:t>Still important to identify two force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7221-756A-4764-8BC2-F217660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structure</a:t>
            </a:r>
            <a:r>
              <a:rPr lang="en-US" dirty="0"/>
              <a:t> is any collection of connected bodies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4800600" cy="325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98725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Truss</a:t>
            </a:r>
            <a:r>
              <a:rPr lang="en-US" sz="2800" dirty="0"/>
              <a:t> – Rigid assembly </a:t>
            </a:r>
            <a:r>
              <a:rPr lang="en-US" sz="2800" u="sng" dirty="0"/>
              <a:t>made entirely of two-force members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Frame</a:t>
            </a:r>
            <a:r>
              <a:rPr lang="en-US" sz="2800" dirty="0"/>
              <a:t> – Rigid assembly </a:t>
            </a:r>
            <a:r>
              <a:rPr lang="en-US" sz="2800" u="sng" dirty="0"/>
              <a:t>containing at least one member that is not a two-force member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Machine</a:t>
            </a:r>
            <a:r>
              <a:rPr lang="en-US" sz="2800" dirty="0"/>
              <a:t> – Non-rigid assembly </a:t>
            </a:r>
            <a:r>
              <a:rPr lang="en-US" sz="2800" u="sng" dirty="0"/>
              <a:t>containing at least one member that is not a two-force member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2743200"/>
            <a:ext cx="8686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with everything in statics, the structure is assumed to be in </a:t>
            </a:r>
            <a:r>
              <a:rPr lang="en-US" b="1" dirty="0"/>
              <a:t>equilibrium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Because the structure is in equilibrium, each member (part of the structure) is also in equilibrium.</a:t>
            </a:r>
          </a:p>
          <a:p>
            <a:endParaRPr lang="en-US" dirty="0"/>
          </a:p>
          <a:p>
            <a:r>
              <a:rPr lang="en-US" dirty="0"/>
              <a:t>We analyze structures by </a:t>
            </a:r>
            <a:r>
              <a:rPr lang="en-US" b="1" dirty="0"/>
              <a:t>breaking them down into parts</a:t>
            </a:r>
            <a:r>
              <a:rPr lang="en-US" dirty="0"/>
              <a:t> and then performing </a:t>
            </a:r>
            <a:r>
              <a:rPr lang="en-US" b="1" dirty="0"/>
              <a:t>static analysis </a:t>
            </a:r>
            <a:r>
              <a:rPr lang="en-US" dirty="0"/>
              <a:t>on the pieces.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Factors for Structure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the jump from analyzing a single body to analyzing a collection of bodies, the two most important factors are...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application of </a:t>
            </a:r>
            <a:r>
              <a:rPr lang="en-US" b="1" dirty="0"/>
              <a:t>Newton’s Third Law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identification of </a:t>
            </a:r>
            <a:r>
              <a:rPr lang="en-US" b="1" dirty="0"/>
              <a:t>Two Force Members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Newton’s Third states that “for every action (force) there is an equal and opposite reaction (other force)”.</a:t>
            </a:r>
          </a:p>
          <a:p>
            <a:endParaRPr lang="en-US" dirty="0"/>
          </a:p>
          <a:p>
            <a:r>
              <a:rPr lang="en-US" dirty="0"/>
              <a:t>In a structure, this </a:t>
            </a:r>
            <a:r>
              <a:rPr lang="en-US"/>
              <a:t>means that </a:t>
            </a:r>
            <a:r>
              <a:rPr lang="en-US" dirty="0"/>
              <a:t>whenever two bodies are connected, the force that body A exerts on body B will be equal and opposite to the force that body B exerts on Body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-clamp on a piece of w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505200" cy="42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4958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Though you analyze each body separately, </a:t>
            </a:r>
            <a:r>
              <a:rPr lang="en-US" b="1" dirty="0"/>
              <a:t>Third Law pairs </a:t>
            </a:r>
            <a:r>
              <a:rPr lang="en-US" dirty="0"/>
              <a:t>of forces will exist wherever two separate members in the structure are connected to one another.</a:t>
            </a:r>
          </a:p>
          <a:p>
            <a:r>
              <a:rPr lang="en-US" dirty="0"/>
              <a:t>These pairs will be </a:t>
            </a:r>
            <a:r>
              <a:rPr lang="en-US" b="1" dirty="0"/>
              <a:t>equal in magnitude </a:t>
            </a:r>
            <a:r>
              <a:rPr lang="en-US" dirty="0"/>
              <a:t>but </a:t>
            </a:r>
            <a:r>
              <a:rPr lang="en-US" b="1" dirty="0"/>
              <a:t>opposite in direction</a:t>
            </a:r>
            <a:r>
              <a:rPr lang="en-US" dirty="0"/>
              <a:t>.</a:t>
            </a:r>
          </a:p>
          <a:p>
            <a:r>
              <a:rPr lang="en-US" dirty="0"/>
              <a:t>This reduces the number of unknowns you will need to solve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" y="23622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6600" y="3505200"/>
            <a:ext cx="1111431" cy="1219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important factor is to look for </a:t>
            </a:r>
            <a:r>
              <a:rPr lang="en-US" b="1" dirty="0"/>
              <a:t>two-force members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two-force member is a body that has </a:t>
            </a:r>
            <a:r>
              <a:rPr lang="en-US" b="1" dirty="0"/>
              <a:t>forces (and no moments) exerted at only two points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7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two-force member will have two </a:t>
            </a:r>
            <a:r>
              <a:rPr lang="en-US" b="1" dirty="0"/>
              <a:t>equal</a:t>
            </a:r>
            <a:r>
              <a:rPr lang="en-US" dirty="0"/>
              <a:t>, </a:t>
            </a:r>
            <a:r>
              <a:rPr lang="en-US" b="1" dirty="0"/>
              <a:t>opposite</a:t>
            </a:r>
            <a:r>
              <a:rPr lang="en-US" dirty="0"/>
              <a:t>, and </a:t>
            </a:r>
            <a:r>
              <a:rPr lang="en-US" b="1" dirty="0"/>
              <a:t>collinear</a:t>
            </a:r>
            <a:r>
              <a:rPr lang="en-US" dirty="0"/>
              <a:t> forces acting on it.</a:t>
            </a:r>
          </a:p>
          <a:p>
            <a:pPr lvl="1"/>
            <a:r>
              <a:rPr lang="en-US" dirty="0"/>
              <a:t>This is a result of Newton’s Second Law</a:t>
            </a:r>
          </a:p>
          <a:p>
            <a:r>
              <a:rPr lang="en-US" dirty="0"/>
              <a:t>This will also reduce the number of unknowns you will need to solve for.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B8248A-A4E5-41E4-B80D-F93990366CE5}"/>
              </a:ext>
            </a:extLst>
          </p:cNvPr>
          <p:cNvGrpSpPr/>
          <p:nvPr/>
        </p:nvGrpSpPr>
        <p:grpSpPr>
          <a:xfrm>
            <a:off x="2131607" y="5029200"/>
            <a:ext cx="4880786" cy="1001403"/>
            <a:chOff x="2268679" y="5248275"/>
            <a:chExt cx="4880786" cy="10014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F5734-E533-4FE3-B764-6445E9E9F17C}"/>
                </a:ext>
              </a:extLst>
            </p:cNvPr>
            <p:cNvGrpSpPr/>
            <p:nvPr/>
          </p:nvGrpSpPr>
          <p:grpSpPr>
            <a:xfrm>
              <a:off x="3200400" y="5248275"/>
              <a:ext cx="2990850" cy="274320"/>
              <a:chOff x="7446733" y="1447546"/>
              <a:chExt cx="2990850" cy="27432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B682C11-8E53-40E6-A9A0-A3F0312D3A2D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A6653B-B984-47F8-8FF5-2AD265B75126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635DEE-FD03-44DE-96EB-0AB33ADB5EA9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1B4662-49A1-413F-BFAC-93DF63B968BD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32" y="5385435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42E969-38DF-429A-8010-C8BAAD8FE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679" y="538374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20DD5A-B3C0-4E45-9E47-68E05B4AC3C1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17" y="5385435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66892-3163-44D7-84BA-5132825870ED}"/>
                </a:ext>
              </a:extLst>
            </p:cNvPr>
            <p:cNvGrpSpPr/>
            <p:nvPr/>
          </p:nvGrpSpPr>
          <p:grpSpPr>
            <a:xfrm>
              <a:off x="3200400" y="5975358"/>
              <a:ext cx="2990850" cy="274320"/>
              <a:chOff x="7446733" y="1447546"/>
              <a:chExt cx="2990850" cy="2743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B699DCF-B3BF-4B26-9360-24EE015A5082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E68677F-7A13-4D9B-A62D-64D084CA7BDC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BBC738-4A81-46C7-9527-D388B1B34597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1F1613-BC15-4B07-85D3-11A7F0910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432" y="611251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15776E-79B1-4907-82A0-5651292350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79" y="611083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C5CAD0-1992-465D-B9BA-AE01F2D2144C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17" y="611251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58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427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MA_Template</vt:lpstr>
      <vt:lpstr>Structures</vt:lpstr>
      <vt:lpstr>What is a Structure?</vt:lpstr>
      <vt:lpstr>Types of Structures</vt:lpstr>
      <vt:lpstr>Analyzing Structures</vt:lpstr>
      <vt:lpstr>Important Factors for Structure Analysis</vt:lpstr>
      <vt:lpstr>Newton’s Third Law</vt:lpstr>
      <vt:lpstr>Newton’s Third Law</vt:lpstr>
      <vt:lpstr>Two Force Members</vt:lpstr>
      <vt:lpstr>Two Force Members</vt:lpstr>
      <vt:lpstr>Methods for Analyzing Structures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2020-10-22T19:59:02Z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