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88" r:id="rId6"/>
    <p:sldId id="289" r:id="rId7"/>
    <p:sldId id="290" r:id="rId8"/>
    <p:sldId id="291" r:id="rId9"/>
    <p:sldId id="292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71B32-247E-429F-8325-A7631897A383}" v="257" dt="2020-10-22T20:00:30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25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97589F30-6165-41DE-9FED-5D070AE58AB5}"/>
    <pc:docChg chg="custSel addSld delSld modSld">
      <pc:chgData name="Moore, Jacob Preston" userId="fdd3fd0f-c483-48c9-988d-7deb216763fd" providerId="ADAL" clId="{97589F30-6165-41DE-9FED-5D070AE58AB5}" dt="2020-10-06T19:21:32.039" v="273" actId="113"/>
      <pc:docMkLst>
        <pc:docMk/>
      </pc:docMkLst>
      <pc:sldChg chg="modSp">
        <pc:chgData name="Moore, Jacob Preston" userId="fdd3fd0f-c483-48c9-988d-7deb216763fd" providerId="ADAL" clId="{97589F30-6165-41DE-9FED-5D070AE58AB5}" dt="2020-10-06T19:12:29.240" v="22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97589F30-6165-41DE-9FED-5D070AE58AB5}" dt="2020-10-06T19:12:29.240" v="22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97589F30-6165-41DE-9FED-5D070AE58AB5}" dt="2020-10-06T19:12:59.779" v="33" actId="33524"/>
        <pc:sldMkLst>
          <pc:docMk/>
          <pc:sldMk cId="2031639803" sldId="288"/>
        </pc:sldMkLst>
        <pc:spChg chg="mod">
          <ac:chgData name="Moore, Jacob Preston" userId="fdd3fd0f-c483-48c9-988d-7deb216763fd" providerId="ADAL" clId="{97589F30-6165-41DE-9FED-5D070AE58AB5}" dt="2020-10-06T19:12:59.779" v="33" actId="33524"/>
          <ac:spMkLst>
            <pc:docMk/>
            <pc:sldMk cId="2031639803" sldId="288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97589F30-6165-41DE-9FED-5D070AE58AB5}" dt="2020-10-06T19:15:16.411" v="43" actId="1076"/>
        <pc:sldMkLst>
          <pc:docMk/>
          <pc:sldMk cId="2690699723" sldId="289"/>
        </pc:sldMkLst>
        <pc:spChg chg="mod">
          <ac:chgData name="Moore, Jacob Preston" userId="fdd3fd0f-c483-48c9-988d-7deb216763fd" providerId="ADAL" clId="{97589F30-6165-41DE-9FED-5D070AE58AB5}" dt="2020-10-06T19:15:12.866" v="42" actId="20577"/>
          <ac:spMkLst>
            <pc:docMk/>
            <pc:sldMk cId="2690699723" sldId="289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9:15:16.411" v="43" actId="1076"/>
          <ac:picMkLst>
            <pc:docMk/>
            <pc:sldMk cId="2690699723" sldId="289"/>
            <ac:picMk id="2050" creationId="{00000000-0000-0000-0000-000000000000}"/>
          </ac:picMkLst>
        </pc:picChg>
      </pc:sldChg>
      <pc:sldChg chg="modSp add">
        <pc:chgData name="Moore, Jacob Preston" userId="fdd3fd0f-c483-48c9-988d-7deb216763fd" providerId="ADAL" clId="{97589F30-6165-41DE-9FED-5D070AE58AB5}" dt="2020-10-06T19:17:20.534" v="76" actId="113"/>
        <pc:sldMkLst>
          <pc:docMk/>
          <pc:sldMk cId="2197247438" sldId="290"/>
        </pc:sldMkLst>
        <pc:spChg chg="mod">
          <ac:chgData name="Moore, Jacob Preston" userId="fdd3fd0f-c483-48c9-988d-7deb216763fd" providerId="ADAL" clId="{97589F30-6165-41DE-9FED-5D070AE58AB5}" dt="2020-10-06T19:17:20.534" v="76" actId="113"/>
          <ac:spMkLst>
            <pc:docMk/>
            <pc:sldMk cId="2197247438" sldId="290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97589F30-6165-41DE-9FED-5D070AE58AB5}" dt="2020-10-06T19:16:55.101" v="74" actId="167"/>
          <ac:picMkLst>
            <pc:docMk/>
            <pc:sldMk cId="2197247438" sldId="290"/>
            <ac:picMk id="5122" creationId="{00000000-0000-0000-0000-000000000000}"/>
          </ac:picMkLst>
        </pc:picChg>
      </pc:sldChg>
      <pc:sldChg chg="modSp add">
        <pc:chgData name="Moore, Jacob Preston" userId="fdd3fd0f-c483-48c9-988d-7deb216763fd" providerId="ADAL" clId="{97589F30-6165-41DE-9FED-5D070AE58AB5}" dt="2020-10-06T19:18:01.367" v="107" actId="20577"/>
        <pc:sldMkLst>
          <pc:docMk/>
          <pc:sldMk cId="699565961" sldId="291"/>
        </pc:sldMkLst>
        <pc:spChg chg="mod">
          <ac:chgData name="Moore, Jacob Preston" userId="fdd3fd0f-c483-48c9-988d-7deb216763fd" providerId="ADAL" clId="{97589F30-6165-41DE-9FED-5D070AE58AB5}" dt="2020-10-06T19:18:01.367" v="107" actId="20577"/>
          <ac:spMkLst>
            <pc:docMk/>
            <pc:sldMk cId="699565961" sldId="291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97589F30-6165-41DE-9FED-5D070AE58AB5}" dt="2020-10-06T19:21:32.039" v="273" actId="113"/>
        <pc:sldMkLst>
          <pc:docMk/>
          <pc:sldMk cId="2100485466" sldId="292"/>
        </pc:sldMkLst>
        <pc:spChg chg="mod">
          <ac:chgData name="Moore, Jacob Preston" userId="fdd3fd0f-c483-48c9-988d-7deb216763fd" providerId="ADAL" clId="{97589F30-6165-41DE-9FED-5D070AE58AB5}" dt="2020-10-06T19:21:32.039" v="273" actId="113"/>
          <ac:spMkLst>
            <pc:docMk/>
            <pc:sldMk cId="2100485466" sldId="292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97589F30-6165-41DE-9FED-5D070AE58AB5}" dt="2020-10-06T19:12:54.261" v="23" actId="2696"/>
        <pc:sldMkLst>
          <pc:docMk/>
          <pc:sldMk cId="3863310801" sldId="293"/>
        </pc:sldMkLst>
      </pc:sldChg>
      <pc:sldChg chg="del">
        <pc:chgData name="Moore, Jacob Preston" userId="fdd3fd0f-c483-48c9-988d-7deb216763fd" providerId="ADAL" clId="{97589F30-6165-41DE-9FED-5D070AE58AB5}" dt="2020-10-06T19:12:54.273" v="24" actId="2696"/>
        <pc:sldMkLst>
          <pc:docMk/>
          <pc:sldMk cId="3319090787" sldId="295"/>
        </pc:sldMkLst>
      </pc:sldChg>
      <pc:sldChg chg="del">
        <pc:chgData name="Moore, Jacob Preston" userId="fdd3fd0f-c483-48c9-988d-7deb216763fd" providerId="ADAL" clId="{97589F30-6165-41DE-9FED-5D070AE58AB5}" dt="2020-10-06T19:12:54.283" v="25" actId="2696"/>
        <pc:sldMkLst>
          <pc:docMk/>
          <pc:sldMk cId="2141156771" sldId="296"/>
        </pc:sldMkLst>
      </pc:sldChg>
      <pc:sldChg chg="del">
        <pc:chgData name="Moore, Jacob Preston" userId="fdd3fd0f-c483-48c9-988d-7deb216763fd" providerId="ADAL" clId="{97589F30-6165-41DE-9FED-5D070AE58AB5}" dt="2020-10-06T19:12:54.295" v="26" actId="2696"/>
        <pc:sldMkLst>
          <pc:docMk/>
          <pc:sldMk cId="555737132" sldId="297"/>
        </pc:sldMkLst>
      </pc:sldChg>
      <pc:sldChg chg="del">
        <pc:chgData name="Moore, Jacob Preston" userId="fdd3fd0f-c483-48c9-988d-7deb216763fd" providerId="ADAL" clId="{97589F30-6165-41DE-9FED-5D070AE58AB5}" dt="2020-10-06T19:12:54.311" v="27" actId="2696"/>
        <pc:sldMkLst>
          <pc:docMk/>
          <pc:sldMk cId="3416991234" sldId="298"/>
        </pc:sldMkLst>
      </pc:sldChg>
      <pc:sldChg chg="del">
        <pc:chgData name="Moore, Jacob Preston" userId="fdd3fd0f-c483-48c9-988d-7deb216763fd" providerId="ADAL" clId="{97589F30-6165-41DE-9FED-5D070AE58AB5}" dt="2020-10-06T19:12:54.321" v="28" actId="2696"/>
        <pc:sldMkLst>
          <pc:docMk/>
          <pc:sldMk cId="1021619719" sldId="299"/>
        </pc:sldMkLst>
      </pc:sldChg>
      <pc:sldChg chg="del">
        <pc:chgData name="Moore, Jacob Preston" userId="fdd3fd0f-c483-48c9-988d-7deb216763fd" providerId="ADAL" clId="{97589F30-6165-41DE-9FED-5D070AE58AB5}" dt="2020-10-06T19:12:54.333" v="29" actId="2696"/>
        <pc:sldMkLst>
          <pc:docMk/>
          <pc:sldMk cId="1149789797" sldId="300"/>
        </pc:sldMkLst>
      </pc:sldChg>
      <pc:sldChg chg="del">
        <pc:chgData name="Moore, Jacob Preston" userId="fdd3fd0f-c483-48c9-988d-7deb216763fd" providerId="ADAL" clId="{97589F30-6165-41DE-9FED-5D070AE58AB5}" dt="2020-10-06T19:12:54.349" v="30" actId="2696"/>
        <pc:sldMkLst>
          <pc:docMk/>
          <pc:sldMk cId="2035808080" sldId="301"/>
        </pc:sldMkLst>
      </pc:sldChg>
      <pc:sldChg chg="del">
        <pc:chgData name="Moore, Jacob Preston" userId="fdd3fd0f-c483-48c9-988d-7deb216763fd" providerId="ADAL" clId="{97589F30-6165-41DE-9FED-5D070AE58AB5}" dt="2020-10-06T19:12:54.356" v="31" actId="2696"/>
        <pc:sldMkLst>
          <pc:docMk/>
          <pc:sldMk cId="2501368093" sldId="302"/>
        </pc:sldMkLst>
      </pc:sldChg>
    </pc:docChg>
  </pc:docChgLst>
  <pc:docChgLst>
    <pc:chgData name="Moore, Jacob Preston" userId="fdd3fd0f-c483-48c9-988d-7deb216763fd" providerId="ADAL" clId="{14371B32-247E-429F-8325-A7631897A383}"/>
    <pc:docChg chg="modSld">
      <pc:chgData name="Moore, Jacob Preston" userId="fdd3fd0f-c483-48c9-988d-7deb216763fd" providerId="ADAL" clId="{14371B32-247E-429F-8325-A7631897A383}" dt="2020-10-22T20:00:30.793" v="24" actId="20577"/>
      <pc:docMkLst>
        <pc:docMk/>
      </pc:docMkLst>
      <pc:sldChg chg="addSp delSp modSp modAnim">
        <pc:chgData name="Moore, Jacob Preston" userId="fdd3fd0f-c483-48c9-988d-7deb216763fd" providerId="ADAL" clId="{14371B32-247E-429F-8325-A7631897A383}" dt="2020-10-16T15:35:03.755" v="19" actId="20577"/>
        <pc:sldMkLst>
          <pc:docMk/>
          <pc:sldMk cId="2690699723" sldId="289"/>
        </pc:sldMkLst>
        <pc:spChg chg="mod">
          <ac:chgData name="Moore, Jacob Preston" userId="fdd3fd0f-c483-48c9-988d-7deb216763fd" providerId="ADAL" clId="{14371B32-247E-429F-8325-A7631897A383}" dt="2020-10-16T15:35:03.755" v="19" actId="20577"/>
          <ac:spMkLst>
            <pc:docMk/>
            <pc:sldMk cId="2690699723" sldId="289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14371B32-247E-429F-8325-A7631897A383}" dt="2020-10-16T15:34:38.741" v="14" actId="1076"/>
          <ac:grpSpMkLst>
            <pc:docMk/>
            <pc:sldMk cId="2690699723" sldId="289"/>
            <ac:grpSpMk id="4" creationId="{FFFE092A-2E95-4853-B113-AFE3B895C323}"/>
          </ac:grpSpMkLst>
        </pc:grpChg>
        <pc:grpChg chg="add mod">
          <ac:chgData name="Moore, Jacob Preston" userId="fdd3fd0f-c483-48c9-988d-7deb216763fd" providerId="ADAL" clId="{14371B32-247E-429F-8325-A7631897A383}" dt="2020-10-15T19:00:11.446" v="3" actId="164"/>
          <ac:grpSpMkLst>
            <pc:docMk/>
            <pc:sldMk cId="2690699723" sldId="289"/>
            <ac:grpSpMk id="5" creationId="{22E03493-B1C5-4C3B-A4DC-C0A7C49345DC}"/>
          </ac:grpSpMkLst>
        </pc:grpChg>
        <pc:grpChg chg="add mod">
          <ac:chgData name="Moore, Jacob Preston" userId="fdd3fd0f-c483-48c9-988d-7deb216763fd" providerId="ADAL" clId="{14371B32-247E-429F-8325-A7631897A383}" dt="2020-10-15T19:00:11.446" v="3" actId="164"/>
          <ac:grpSpMkLst>
            <pc:docMk/>
            <pc:sldMk cId="2690699723" sldId="289"/>
            <ac:grpSpMk id="12" creationId="{08A9CF65-D056-449E-8C0D-008701B1B2B0}"/>
          </ac:grpSpMkLst>
        </pc:grpChg>
        <pc:picChg chg="del">
          <ac:chgData name="Moore, Jacob Preston" userId="fdd3fd0f-c483-48c9-988d-7deb216763fd" providerId="ADAL" clId="{14371B32-247E-429F-8325-A7631897A383}" dt="2020-10-15T18:59:48.326" v="0" actId="478"/>
          <ac:picMkLst>
            <pc:docMk/>
            <pc:sldMk cId="2690699723" sldId="289"/>
            <ac:picMk id="2050" creationId="{00000000-0000-0000-0000-000000000000}"/>
          </ac:picMkLst>
        </pc:pic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9" creationId="{B41B22A2-B6E7-4A48-B66D-A45B4580648E}"/>
          </ac:cxnSpMkLst>
        </pc:cxn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10" creationId="{DE89656E-7666-47CE-9F71-86D63C1EAEB5}"/>
          </ac:cxnSpMkLst>
        </pc:cxn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11" creationId="{153BD505-FBF1-4011-B452-6B5D41C29710}"/>
          </ac:cxnSpMkLst>
        </pc:cxn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16" creationId="{B1C0585C-5858-4A7A-856C-BC9AD1DCB1E7}"/>
          </ac:cxnSpMkLst>
        </pc:cxn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17" creationId="{14C198AA-F8B2-4C93-96B9-12A313FAFF7C}"/>
          </ac:cxnSpMkLst>
        </pc:cxnChg>
        <pc:cxnChg chg="add mod">
          <ac:chgData name="Moore, Jacob Preston" userId="fdd3fd0f-c483-48c9-988d-7deb216763fd" providerId="ADAL" clId="{14371B32-247E-429F-8325-A7631897A383}" dt="2020-10-15T19:00:11.446" v="3" actId="164"/>
          <ac:cxnSpMkLst>
            <pc:docMk/>
            <pc:sldMk cId="2690699723" sldId="289"/>
            <ac:cxnSpMk id="18" creationId="{D0EE582F-0CA7-4EE5-8127-3B29E3443649}"/>
          </ac:cxnSpMkLst>
        </pc:cxnChg>
      </pc:sldChg>
      <pc:sldChg chg="modSp">
        <pc:chgData name="Moore, Jacob Preston" userId="fdd3fd0f-c483-48c9-988d-7deb216763fd" providerId="ADAL" clId="{14371B32-247E-429F-8325-A7631897A383}" dt="2020-10-22T20:00:30.793" v="24" actId="20577"/>
        <pc:sldMkLst>
          <pc:docMk/>
          <pc:sldMk cId="2197247438" sldId="290"/>
        </pc:sldMkLst>
        <pc:spChg chg="mod">
          <ac:chgData name="Moore, Jacob Preston" userId="fdd3fd0f-c483-48c9-988d-7deb216763fd" providerId="ADAL" clId="{14371B32-247E-429F-8325-A7631897A383}" dt="2020-10-22T20:00:30.793" v="24" actId="20577"/>
          <ac:spMkLst>
            <pc:docMk/>
            <pc:sldMk cId="2197247438" sldId="290"/>
            <ac:spMk id="3" creationId="{00000000-0000-0000-0000-000000000000}"/>
          </ac:spMkLst>
        </pc:spChg>
      </pc:sldChg>
      <pc:sldChg chg="addSp delSp modSp modAnim">
        <pc:chgData name="Moore, Jacob Preston" userId="fdd3fd0f-c483-48c9-988d-7deb216763fd" providerId="ADAL" clId="{14371B32-247E-429F-8325-A7631897A383}" dt="2020-10-16T15:30:34.687" v="11"/>
        <pc:sldMkLst>
          <pc:docMk/>
          <pc:sldMk cId="699565961" sldId="291"/>
        </pc:sldMkLst>
        <pc:picChg chg="add mod">
          <ac:chgData name="Moore, Jacob Preston" userId="fdd3fd0f-c483-48c9-988d-7deb216763fd" providerId="ADAL" clId="{14371B32-247E-429F-8325-A7631897A383}" dt="2020-10-16T15:30:13.437" v="10" actId="1038"/>
          <ac:picMkLst>
            <pc:docMk/>
            <pc:sldMk cId="699565961" sldId="291"/>
            <ac:picMk id="1026" creationId="{76AC0194-4BBD-4E6D-BA6C-1B6286288479}"/>
          </ac:picMkLst>
        </pc:picChg>
        <pc:picChg chg="del">
          <ac:chgData name="Moore, Jacob Preston" userId="fdd3fd0f-c483-48c9-988d-7deb216763fd" providerId="ADAL" clId="{14371B32-247E-429F-8325-A7631897A383}" dt="2020-10-16T15:30:08.113" v="6" actId="478"/>
          <ac:picMkLst>
            <pc:docMk/>
            <pc:sldMk cId="699565961" sldId="291"/>
            <ac:picMk id="3074" creationId="{00000000-0000-0000-0000-000000000000}"/>
          </ac:picMkLst>
        </pc:picChg>
      </pc:sldChg>
      <pc:sldChg chg="modAnim">
        <pc:chgData name="Moore, Jacob Preston" userId="fdd3fd0f-c483-48c9-988d-7deb216763fd" providerId="ADAL" clId="{14371B32-247E-429F-8325-A7631897A383}" dt="2020-10-16T15:31:05.118" v="12"/>
        <pc:sldMkLst>
          <pc:docMk/>
          <pc:sldMk cId="210048546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/>
              <a:t>A two-force member is a body that has forces (no moments) exerted at only two points.</a:t>
            </a:r>
          </a:p>
          <a:p>
            <a:r>
              <a:rPr lang="en-US" dirty="0"/>
              <a:t>These can be directly applied forces or reaction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4025538" cy="31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two-force member will have two </a:t>
            </a:r>
            <a:r>
              <a:rPr lang="en-US" b="1" dirty="0"/>
              <a:t>equal</a:t>
            </a:r>
            <a:r>
              <a:rPr lang="en-US" dirty="0"/>
              <a:t>, </a:t>
            </a:r>
            <a:r>
              <a:rPr lang="en-US" b="1" dirty="0"/>
              <a:t>opposite</a:t>
            </a:r>
            <a:r>
              <a:rPr lang="en-US" dirty="0"/>
              <a:t>, and </a:t>
            </a:r>
            <a:r>
              <a:rPr lang="en-US" b="1" dirty="0"/>
              <a:t>collinear</a:t>
            </a:r>
            <a:r>
              <a:rPr lang="en-US" dirty="0"/>
              <a:t> forces acting on </a:t>
            </a:r>
            <a:r>
              <a:rPr lang="en-US"/>
              <a:t>it.</a:t>
            </a:r>
          </a:p>
          <a:p>
            <a:r>
              <a:rPr lang="en-US"/>
              <a:t>Remember </a:t>
            </a:r>
            <a:r>
              <a:rPr lang="en-US" dirty="0"/>
              <a:t>that if a structure is in equilibrium, each member is in equilibrium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9192E2-9AE8-408D-AB4F-FD81B09F0FDB}"/>
              </a:ext>
            </a:extLst>
          </p:cNvPr>
          <p:cNvGrpSpPr/>
          <p:nvPr/>
        </p:nvGrpSpPr>
        <p:grpSpPr>
          <a:xfrm>
            <a:off x="1981200" y="4212630"/>
            <a:ext cx="4880786" cy="709890"/>
            <a:chOff x="1981200" y="4212630"/>
            <a:chExt cx="4880786" cy="7098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EAB911-E3C4-45F8-8225-52312539E084}"/>
                </a:ext>
              </a:extLst>
            </p:cNvPr>
            <p:cNvSpPr/>
            <p:nvPr/>
          </p:nvSpPr>
          <p:spPr>
            <a:xfrm>
              <a:off x="2912921" y="4648200"/>
              <a:ext cx="2990850" cy="27432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AF2517-E096-42E0-83A8-3C66A61B55D4}"/>
                </a:ext>
              </a:extLst>
            </p:cNvPr>
            <p:cNvSpPr/>
            <p:nvPr/>
          </p:nvSpPr>
          <p:spPr>
            <a:xfrm>
              <a:off x="3019513" y="4739640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422032-80AB-4B6A-A54F-5AC0712E3845}"/>
                </a:ext>
              </a:extLst>
            </p:cNvPr>
            <p:cNvSpPr/>
            <p:nvPr/>
          </p:nvSpPr>
          <p:spPr>
            <a:xfrm>
              <a:off x="5715088" y="4739640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1B22A2-B6E7-4A48-B66D-A45B4580648E}"/>
                </a:ext>
              </a:extLst>
            </p:cNvPr>
            <p:cNvCxnSpPr>
              <a:cxnSpLocks/>
            </p:cNvCxnSpPr>
            <p:nvPr/>
          </p:nvCxnSpPr>
          <p:spPr>
            <a:xfrm>
              <a:off x="5777953" y="4785360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89656E-7666-47CE-9F71-86D63C1EA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783673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3BD505-FBF1-4011-B452-6B5D41C297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3238" y="4785360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1F7D24-21EA-43BA-B4F2-8E0C5CF19620}"/>
                </a:ext>
              </a:extLst>
            </p:cNvPr>
            <p:cNvSpPr txBox="1"/>
            <p:nvPr/>
          </p:nvSpPr>
          <p:spPr>
            <a:xfrm>
              <a:off x="3958383" y="4212630"/>
              <a:ext cx="89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Tension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65AC9C-0422-4075-8D06-8EDDE221914F}"/>
              </a:ext>
            </a:extLst>
          </p:cNvPr>
          <p:cNvGrpSpPr/>
          <p:nvPr/>
        </p:nvGrpSpPr>
        <p:grpSpPr>
          <a:xfrm>
            <a:off x="1981200" y="5422185"/>
            <a:ext cx="4880786" cy="673815"/>
            <a:chOff x="1981200" y="5422185"/>
            <a:chExt cx="4880786" cy="6738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35D2B0-E758-4491-93A8-7799A959601F}"/>
                </a:ext>
              </a:extLst>
            </p:cNvPr>
            <p:cNvSpPr/>
            <p:nvPr/>
          </p:nvSpPr>
          <p:spPr>
            <a:xfrm>
              <a:off x="2912921" y="5821680"/>
              <a:ext cx="2990850" cy="27432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E495F1-0F74-4D89-B372-13B7B4BF5D75}"/>
                </a:ext>
              </a:extLst>
            </p:cNvPr>
            <p:cNvSpPr/>
            <p:nvPr/>
          </p:nvSpPr>
          <p:spPr>
            <a:xfrm>
              <a:off x="3019513" y="5913120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6E417-7585-4DBE-A44C-CB91141F59DA}"/>
                </a:ext>
              </a:extLst>
            </p:cNvPr>
            <p:cNvSpPr/>
            <p:nvPr/>
          </p:nvSpPr>
          <p:spPr>
            <a:xfrm>
              <a:off x="5715088" y="5913120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C0585C-5858-4A7A-856C-BC9AD1DCB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7953" y="5958840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C198AA-F8B2-4C93-96B9-12A313FAFF7C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957153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EE582F-0CA7-4EE5-8127-3B29E3443649}"/>
                </a:ext>
              </a:extLst>
            </p:cNvPr>
            <p:cNvCxnSpPr>
              <a:cxnSpLocks/>
            </p:cNvCxnSpPr>
            <p:nvPr/>
          </p:nvCxnSpPr>
          <p:spPr>
            <a:xfrm>
              <a:off x="2343238" y="5958840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CDA7C7-F4CF-4212-8302-90EE987293D4}"/>
                </a:ext>
              </a:extLst>
            </p:cNvPr>
            <p:cNvSpPr txBox="1"/>
            <p:nvPr/>
          </p:nvSpPr>
          <p:spPr>
            <a:xfrm>
              <a:off x="3679524" y="5422185"/>
              <a:ext cx="14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6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1737"/>
            <a:ext cx="4648200" cy="302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Why equal, opposite, and collinear?</a:t>
            </a:r>
          </a:p>
          <a:p>
            <a:r>
              <a:rPr lang="en-US" dirty="0"/>
              <a:t>The forces (or sum of the forces) acting on each end are equal and opposite because the </a:t>
            </a:r>
            <a:r>
              <a:rPr lang="en-US" b="1" dirty="0"/>
              <a:t>sum of the forces must be zero</a:t>
            </a:r>
            <a:r>
              <a:rPr lang="en-US" dirty="0"/>
              <a:t>.</a:t>
            </a:r>
          </a:p>
          <a:p>
            <a:r>
              <a:rPr lang="en-US" dirty="0"/>
              <a:t>The forces (or sum of the forces) acting on each end are collinear because the </a:t>
            </a:r>
            <a:r>
              <a:rPr lang="en-US" b="1" dirty="0"/>
              <a:t>sum of the moments must be zero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2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line of action </a:t>
            </a:r>
            <a:r>
              <a:rPr lang="en-US" dirty="0"/>
              <a:t>of the two forces will always be the line directly between the two connection points.</a:t>
            </a:r>
          </a:p>
          <a:p>
            <a:r>
              <a:rPr lang="en-US" dirty="0"/>
              <a:t>The shape or size of the member does not affect the direction of the forces.</a:t>
            </a:r>
          </a:p>
        </p:txBody>
      </p:sp>
      <p:pic>
        <p:nvPicPr>
          <p:cNvPr id="1026" name="Picture 2" descr="Forces act through the connection points">
            <a:extLst>
              <a:ext uri="{FF2B5EF4-FFF2-40B4-BE49-F238E27FC236}">
                <a16:creationId xmlns:a16="http://schemas.microsoft.com/office/drawing/2014/main" id="{76AC0194-4BBD-4E6D-BA6C-1B628628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81200"/>
            <a:ext cx="4762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Two Force Members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method of joints </a:t>
            </a:r>
            <a:r>
              <a:rPr lang="en-US" dirty="0"/>
              <a:t>and the </a:t>
            </a:r>
            <a:r>
              <a:rPr lang="en-US" b="1" dirty="0"/>
              <a:t>method of sections </a:t>
            </a:r>
            <a:r>
              <a:rPr lang="en-US" dirty="0"/>
              <a:t>(used with trusses) assumes that we have equal and opposite forces on a known direction (like forces in two force members).</a:t>
            </a:r>
          </a:p>
          <a:p>
            <a:pPr lvl="1"/>
            <a:r>
              <a:rPr lang="en-US" dirty="0"/>
              <a:t>This lets us take shortcuts in the analysis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method used to analyze frames and machines</a:t>
            </a:r>
            <a:r>
              <a:rPr lang="en-US" dirty="0"/>
              <a:t> does not rely on the assumption that forces are equal, opposite, and have a known direction.</a:t>
            </a:r>
          </a:p>
          <a:p>
            <a:pPr lvl="1"/>
            <a:r>
              <a:rPr lang="en-US" dirty="0"/>
              <a:t>This type of analysis is a little more time consuming than the methods used for trusses</a:t>
            </a:r>
          </a:p>
          <a:p>
            <a:pPr lvl="1"/>
            <a:endParaRPr lang="en-US" dirty="0"/>
          </a:p>
          <a:p>
            <a:r>
              <a:rPr lang="en-US" dirty="0"/>
              <a:t>Either way, identifying a two-force member  </a:t>
            </a:r>
            <a:r>
              <a:rPr lang="en-US" b="1" dirty="0"/>
              <a:t>will reduce the number of unknown forces we have to solve for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two-force member will only have one unknown to solve for, whereas non-two force members can have many unknowns to solve for</a:t>
            </a:r>
          </a:p>
        </p:txBody>
      </p:sp>
    </p:spTree>
    <p:extLst>
      <p:ext uri="{BB962C8B-B14F-4D97-AF65-F5344CB8AC3E}">
        <p14:creationId xmlns:p14="http://schemas.microsoft.com/office/powerpoint/2010/main" val="21004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336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Two Force Members</vt:lpstr>
      <vt:lpstr>Two Force Members</vt:lpstr>
      <vt:lpstr>Two Force Members</vt:lpstr>
      <vt:lpstr>Two Force Members</vt:lpstr>
      <vt:lpstr>Two Force Members</vt:lpstr>
      <vt:lpstr>Why are Two Force Members Important?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</cp:revision>
  <dcterms:created xsi:type="dcterms:W3CDTF">2020-08-21T15:23:22Z</dcterms:created>
  <dcterms:modified xsi:type="dcterms:W3CDTF">2020-12-21T15:04:07Z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