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330" r:id="rId6"/>
    <p:sldId id="332" r:id="rId7"/>
    <p:sldId id="333" r:id="rId8"/>
    <p:sldId id="329" r:id="rId9"/>
    <p:sldId id="331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DED168-40CF-461F-8BEA-8450112F5FB0}" v="144" dt="2020-10-15T18:57:3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25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14371B32-247E-429F-8325-A7631897A383}"/>
    <pc:docChg chg="custSel addSld delSld modSld">
      <pc:chgData name="Moore, Jacob Preston" userId="fdd3fd0f-c483-48c9-988d-7deb216763fd" providerId="ADAL" clId="{14371B32-247E-429F-8325-A7631897A383}" dt="2020-10-15T18:57:38.219" v="172"/>
      <pc:docMkLst>
        <pc:docMk/>
      </pc:docMkLst>
      <pc:sldChg chg="modSp">
        <pc:chgData name="Moore, Jacob Preston" userId="fdd3fd0f-c483-48c9-988d-7deb216763fd" providerId="ADAL" clId="{14371B32-247E-429F-8325-A7631897A383}" dt="2020-10-15T18:47:14.282" v="10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14371B32-247E-429F-8325-A7631897A383}" dt="2020-10-15T18:47:14.282" v="10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14371B32-247E-429F-8325-A7631897A383}" dt="2020-10-15T18:48:22.893" v="11" actId="2696"/>
        <pc:sldMkLst>
          <pc:docMk/>
          <pc:sldMk cId="2031639803" sldId="288"/>
        </pc:sldMkLst>
      </pc:sldChg>
      <pc:sldChg chg="del">
        <pc:chgData name="Moore, Jacob Preston" userId="fdd3fd0f-c483-48c9-988d-7deb216763fd" providerId="ADAL" clId="{14371B32-247E-429F-8325-A7631897A383}" dt="2020-10-15T18:48:22.904" v="12" actId="2696"/>
        <pc:sldMkLst>
          <pc:docMk/>
          <pc:sldMk cId="2690699723" sldId="289"/>
        </pc:sldMkLst>
      </pc:sldChg>
      <pc:sldChg chg="del">
        <pc:chgData name="Moore, Jacob Preston" userId="fdd3fd0f-c483-48c9-988d-7deb216763fd" providerId="ADAL" clId="{14371B32-247E-429F-8325-A7631897A383}" dt="2020-10-15T18:48:22.913" v="13" actId="2696"/>
        <pc:sldMkLst>
          <pc:docMk/>
          <pc:sldMk cId="2197247438" sldId="290"/>
        </pc:sldMkLst>
      </pc:sldChg>
      <pc:sldChg chg="del">
        <pc:chgData name="Moore, Jacob Preston" userId="fdd3fd0f-c483-48c9-988d-7deb216763fd" providerId="ADAL" clId="{14371B32-247E-429F-8325-A7631897A383}" dt="2020-10-15T18:48:22.929" v="14" actId="2696"/>
        <pc:sldMkLst>
          <pc:docMk/>
          <pc:sldMk cId="699565961" sldId="291"/>
        </pc:sldMkLst>
      </pc:sldChg>
      <pc:sldChg chg="del">
        <pc:chgData name="Moore, Jacob Preston" userId="fdd3fd0f-c483-48c9-988d-7deb216763fd" providerId="ADAL" clId="{14371B32-247E-429F-8325-A7631897A383}" dt="2020-10-15T18:48:22.939" v="15" actId="2696"/>
        <pc:sldMkLst>
          <pc:docMk/>
          <pc:sldMk cId="2100485466" sldId="292"/>
        </pc:sldMkLst>
      </pc:sldChg>
      <pc:sldChg chg="addSp delSp modSp add modAnim">
        <pc:chgData name="Moore, Jacob Preston" userId="fdd3fd0f-c483-48c9-988d-7deb216763fd" providerId="ADAL" clId="{14371B32-247E-429F-8325-A7631897A383}" dt="2020-10-15T18:57:14.194" v="170"/>
        <pc:sldMkLst>
          <pc:docMk/>
          <pc:sldMk cId="3274031390" sldId="329"/>
        </pc:sldMkLst>
        <pc:spChg chg="mod">
          <ac:chgData name="Moore, Jacob Preston" userId="fdd3fd0f-c483-48c9-988d-7deb216763fd" providerId="ADAL" clId="{14371B32-247E-429F-8325-A7631897A383}" dt="2020-10-15T18:52:02.917" v="47" actId="113"/>
          <ac:spMkLst>
            <pc:docMk/>
            <pc:sldMk cId="3274031390" sldId="329"/>
            <ac:spMk id="3" creationId="{00000000-0000-0000-0000-000000000000}"/>
          </ac:spMkLst>
        </pc:spChg>
        <pc:grpChg chg="add mod">
          <ac:chgData name="Moore, Jacob Preston" userId="fdd3fd0f-c483-48c9-988d-7deb216763fd" providerId="ADAL" clId="{14371B32-247E-429F-8325-A7631897A383}" dt="2020-10-15T18:57:06.857" v="168" actId="164"/>
          <ac:grpSpMkLst>
            <pc:docMk/>
            <pc:sldMk cId="3274031390" sldId="329"/>
            <ac:grpSpMk id="5" creationId="{BBF06089-0B97-4036-B9E2-51F288AFEE16}"/>
          </ac:grpSpMkLst>
        </pc:grpChg>
        <pc:grpChg chg="add mod">
          <ac:chgData name="Moore, Jacob Preston" userId="fdd3fd0f-c483-48c9-988d-7deb216763fd" providerId="ADAL" clId="{14371B32-247E-429F-8325-A7631897A383}" dt="2020-10-15T18:57:06.857" v="168" actId="164"/>
          <ac:grpSpMkLst>
            <pc:docMk/>
            <pc:sldMk cId="3274031390" sldId="329"/>
            <ac:grpSpMk id="12" creationId="{22B85567-A8E0-4B32-AC27-621D12621AB4}"/>
          </ac:grpSpMkLst>
        </pc:grpChg>
        <pc:grpChg chg="add mod">
          <ac:chgData name="Moore, Jacob Preston" userId="fdd3fd0f-c483-48c9-988d-7deb216763fd" providerId="ADAL" clId="{14371B32-247E-429F-8325-A7631897A383}" dt="2020-10-15T18:57:06.857" v="168" actId="164"/>
          <ac:grpSpMkLst>
            <pc:docMk/>
            <pc:sldMk cId="3274031390" sldId="329"/>
            <ac:grpSpMk id="19" creationId="{50DE4B00-D2D3-4E03-9CDE-A1747FD87FD5}"/>
          </ac:grpSpMkLst>
        </pc:grpChg>
        <pc:picChg chg="del">
          <ac:chgData name="Moore, Jacob Preston" userId="fdd3fd0f-c483-48c9-988d-7deb216763fd" providerId="ADAL" clId="{14371B32-247E-429F-8325-A7631897A383}" dt="2020-10-15T18:52:12.322" v="48" actId="478"/>
          <ac:picMkLst>
            <pc:docMk/>
            <pc:sldMk cId="3274031390" sldId="329"/>
            <ac:picMk id="4" creationId="{00000000-0000-0000-0000-000000000000}"/>
          </ac:picMkLst>
        </pc:picChg>
        <pc:cxnChg chg="add mod">
          <ac:chgData name="Moore, Jacob Preston" userId="fdd3fd0f-c483-48c9-988d-7deb216763fd" providerId="ADAL" clId="{14371B32-247E-429F-8325-A7631897A383}" dt="2020-10-15T18:57:06.857" v="168" actId="164"/>
          <ac:cxnSpMkLst>
            <pc:docMk/>
            <pc:sldMk cId="3274031390" sldId="329"/>
            <ac:cxnSpMk id="9" creationId="{8CA785A8-C6AA-476F-BA5E-F7101C2E64F8}"/>
          </ac:cxnSpMkLst>
        </pc:cxnChg>
        <pc:cxnChg chg="add mod">
          <ac:chgData name="Moore, Jacob Preston" userId="fdd3fd0f-c483-48c9-988d-7deb216763fd" providerId="ADAL" clId="{14371B32-247E-429F-8325-A7631897A383}" dt="2020-10-15T18:57:06.857" v="168" actId="164"/>
          <ac:cxnSpMkLst>
            <pc:docMk/>
            <pc:sldMk cId="3274031390" sldId="329"/>
            <ac:cxnSpMk id="10" creationId="{71EEACAC-DEB3-4B3C-AF36-2DB449348C36}"/>
          </ac:cxnSpMkLst>
        </pc:cxnChg>
        <pc:cxnChg chg="add mod">
          <ac:chgData name="Moore, Jacob Preston" userId="fdd3fd0f-c483-48c9-988d-7deb216763fd" providerId="ADAL" clId="{14371B32-247E-429F-8325-A7631897A383}" dt="2020-10-15T18:57:06.857" v="168" actId="164"/>
          <ac:cxnSpMkLst>
            <pc:docMk/>
            <pc:sldMk cId="3274031390" sldId="329"/>
            <ac:cxnSpMk id="11" creationId="{BE982909-390F-4A3E-A3E0-A9762F8696D1}"/>
          </ac:cxnSpMkLst>
        </pc:cxnChg>
        <pc:cxnChg chg="add mod">
          <ac:chgData name="Moore, Jacob Preston" userId="fdd3fd0f-c483-48c9-988d-7deb216763fd" providerId="ADAL" clId="{14371B32-247E-429F-8325-A7631897A383}" dt="2020-10-15T18:57:06.857" v="168" actId="164"/>
          <ac:cxnSpMkLst>
            <pc:docMk/>
            <pc:sldMk cId="3274031390" sldId="329"/>
            <ac:cxnSpMk id="16" creationId="{8113A30F-A7DC-4BAB-A7E3-5683DF0E4B89}"/>
          </ac:cxnSpMkLst>
        </pc:cxnChg>
        <pc:cxnChg chg="add mod">
          <ac:chgData name="Moore, Jacob Preston" userId="fdd3fd0f-c483-48c9-988d-7deb216763fd" providerId="ADAL" clId="{14371B32-247E-429F-8325-A7631897A383}" dt="2020-10-15T18:57:06.857" v="168" actId="164"/>
          <ac:cxnSpMkLst>
            <pc:docMk/>
            <pc:sldMk cId="3274031390" sldId="329"/>
            <ac:cxnSpMk id="17" creationId="{1D13D6E8-E049-4635-93A7-DA203E78EB2A}"/>
          </ac:cxnSpMkLst>
        </pc:cxnChg>
        <pc:cxnChg chg="add mod">
          <ac:chgData name="Moore, Jacob Preston" userId="fdd3fd0f-c483-48c9-988d-7deb216763fd" providerId="ADAL" clId="{14371B32-247E-429F-8325-A7631897A383}" dt="2020-10-15T18:57:06.857" v="168" actId="164"/>
          <ac:cxnSpMkLst>
            <pc:docMk/>
            <pc:sldMk cId="3274031390" sldId="329"/>
            <ac:cxnSpMk id="18" creationId="{E79223FE-EBE8-4CC5-8E29-E7CCD196BB5B}"/>
          </ac:cxnSpMkLst>
        </pc:cxnChg>
      </pc:sldChg>
      <pc:sldChg chg="addSp delSp modSp add modAnim">
        <pc:chgData name="Moore, Jacob Preston" userId="fdd3fd0f-c483-48c9-988d-7deb216763fd" providerId="ADAL" clId="{14371B32-247E-429F-8325-A7631897A383}" dt="2020-10-15T18:55:03.089" v="167"/>
        <pc:sldMkLst>
          <pc:docMk/>
          <pc:sldMk cId="1327616489" sldId="330"/>
        </pc:sldMkLst>
        <pc:spChg chg="mod">
          <ac:chgData name="Moore, Jacob Preston" userId="fdd3fd0f-c483-48c9-988d-7deb216763fd" providerId="ADAL" clId="{14371B32-247E-429F-8325-A7631897A383}" dt="2020-10-15T18:48:55.072" v="21" actId="115"/>
          <ac:spMkLst>
            <pc:docMk/>
            <pc:sldMk cId="1327616489" sldId="330"/>
            <ac:spMk id="3" creationId="{00000000-0000-0000-0000-000000000000}"/>
          </ac:spMkLst>
        </pc:spChg>
        <pc:grpChg chg="add mod">
          <ac:chgData name="Moore, Jacob Preston" userId="fdd3fd0f-c483-48c9-988d-7deb216763fd" providerId="ADAL" clId="{14371B32-247E-429F-8325-A7631897A383}" dt="2020-10-15T18:54:26.171" v="162" actId="164"/>
          <ac:grpSpMkLst>
            <pc:docMk/>
            <pc:sldMk cId="1327616489" sldId="330"/>
            <ac:grpSpMk id="5" creationId="{E7CA4A1E-65D3-4651-ADFB-70A690B5B06C}"/>
          </ac:grpSpMkLst>
        </pc:grpChg>
        <pc:grpChg chg="add del">
          <ac:chgData name="Moore, Jacob Preston" userId="fdd3fd0f-c483-48c9-988d-7deb216763fd" providerId="ADAL" clId="{14371B32-247E-429F-8325-A7631897A383}" dt="2020-10-15T18:49:57.851" v="27"/>
          <ac:grpSpMkLst>
            <pc:docMk/>
            <pc:sldMk cId="1327616489" sldId="330"/>
            <ac:grpSpMk id="7" creationId="{9F99EAA8-C548-469E-BAA2-00322EE1BC00}"/>
          </ac:grpSpMkLst>
        </pc:grpChg>
        <pc:grpChg chg="add del">
          <ac:chgData name="Moore, Jacob Preston" userId="fdd3fd0f-c483-48c9-988d-7deb216763fd" providerId="ADAL" clId="{14371B32-247E-429F-8325-A7631897A383}" dt="2020-10-15T18:49:57.851" v="27"/>
          <ac:grpSpMkLst>
            <pc:docMk/>
            <pc:sldMk cId="1327616489" sldId="330"/>
            <ac:grpSpMk id="14" creationId="{C29431A4-44E3-4586-99D1-4E0235E6A700}"/>
          </ac:grpSpMkLst>
        </pc:grpChg>
        <pc:grpChg chg="add mod">
          <ac:chgData name="Moore, Jacob Preston" userId="fdd3fd0f-c483-48c9-988d-7deb216763fd" providerId="ADAL" clId="{14371B32-247E-429F-8325-A7631897A383}" dt="2020-10-15T18:54:26.171" v="162" actId="164"/>
          <ac:grpSpMkLst>
            <pc:docMk/>
            <pc:sldMk cId="1327616489" sldId="330"/>
            <ac:grpSpMk id="21" creationId="{E6BB82BC-FD06-4126-8B44-ABB339F36516}"/>
          </ac:grpSpMkLst>
        </pc:grpChg>
        <pc:grpChg chg="add mod">
          <ac:chgData name="Moore, Jacob Preston" userId="fdd3fd0f-c483-48c9-988d-7deb216763fd" providerId="ADAL" clId="{14371B32-247E-429F-8325-A7631897A383}" dt="2020-10-15T18:54:31.765" v="163" actId="164"/>
          <ac:grpSpMkLst>
            <pc:docMk/>
            <pc:sldMk cId="1327616489" sldId="330"/>
            <ac:grpSpMk id="28" creationId="{28F9B4E0-CB34-476C-9C0E-80E36689478C}"/>
          </ac:grpSpMkLst>
        </pc:grpChg>
        <pc:grpChg chg="add mod">
          <ac:chgData name="Moore, Jacob Preston" userId="fdd3fd0f-c483-48c9-988d-7deb216763fd" providerId="ADAL" clId="{14371B32-247E-429F-8325-A7631897A383}" dt="2020-10-15T18:54:31.765" v="163" actId="164"/>
          <ac:grpSpMkLst>
            <pc:docMk/>
            <pc:sldMk cId="1327616489" sldId="330"/>
            <ac:grpSpMk id="35" creationId="{EE53051E-C28E-48EB-A704-86F898E3C877}"/>
          </ac:grpSpMkLst>
        </pc:grpChg>
        <pc:picChg chg="del mod">
          <ac:chgData name="Moore, Jacob Preston" userId="fdd3fd0f-c483-48c9-988d-7deb216763fd" providerId="ADAL" clId="{14371B32-247E-429F-8325-A7631897A383}" dt="2020-10-15T18:49:00.277" v="23" actId="478"/>
          <ac:picMkLst>
            <pc:docMk/>
            <pc:sldMk cId="1327616489" sldId="330"/>
            <ac:picMk id="6" creationId="{00000000-0000-0000-0000-000000000000}"/>
          </ac:picMkLst>
        </pc:picChg>
        <pc:picChg chg="mod">
          <ac:chgData name="Moore, Jacob Preston" userId="fdd3fd0f-c483-48c9-988d-7deb216763fd" providerId="ADAL" clId="{14371B32-247E-429F-8325-A7631897A383}" dt="2020-10-15T18:50:41.742" v="37" actId="1076"/>
          <ac:picMkLst>
            <pc:docMk/>
            <pc:sldMk cId="1327616489" sldId="330"/>
            <ac:picMk id="1026" creationId="{00000000-0000-0000-0000-000000000000}"/>
          </ac:picMkLst>
        </pc:picChg>
        <pc:cxnChg chg="add del">
          <ac:chgData name="Moore, Jacob Preston" userId="fdd3fd0f-c483-48c9-988d-7deb216763fd" providerId="ADAL" clId="{14371B32-247E-429F-8325-A7631897A383}" dt="2020-10-15T18:49:57.851" v="27"/>
          <ac:cxnSpMkLst>
            <pc:docMk/>
            <pc:sldMk cId="1327616489" sldId="330"/>
            <ac:cxnSpMk id="11" creationId="{6D6979A5-AECE-4C3B-804B-C75B0132C415}"/>
          </ac:cxnSpMkLst>
        </pc:cxnChg>
        <pc:cxnChg chg="add del">
          <ac:chgData name="Moore, Jacob Preston" userId="fdd3fd0f-c483-48c9-988d-7deb216763fd" providerId="ADAL" clId="{14371B32-247E-429F-8325-A7631897A383}" dt="2020-10-15T18:49:57.851" v="27"/>
          <ac:cxnSpMkLst>
            <pc:docMk/>
            <pc:sldMk cId="1327616489" sldId="330"/>
            <ac:cxnSpMk id="12" creationId="{6E13748E-FE50-4564-8AF7-0B9E320E21A1}"/>
          </ac:cxnSpMkLst>
        </pc:cxnChg>
        <pc:cxnChg chg="add del">
          <ac:chgData name="Moore, Jacob Preston" userId="fdd3fd0f-c483-48c9-988d-7deb216763fd" providerId="ADAL" clId="{14371B32-247E-429F-8325-A7631897A383}" dt="2020-10-15T18:49:57.851" v="27"/>
          <ac:cxnSpMkLst>
            <pc:docMk/>
            <pc:sldMk cId="1327616489" sldId="330"/>
            <ac:cxnSpMk id="13" creationId="{FD518449-BD13-44C3-AE07-FC8FBC3C3CC8}"/>
          </ac:cxnSpMkLst>
        </pc:cxnChg>
        <pc:cxnChg chg="add del">
          <ac:chgData name="Moore, Jacob Preston" userId="fdd3fd0f-c483-48c9-988d-7deb216763fd" providerId="ADAL" clId="{14371B32-247E-429F-8325-A7631897A383}" dt="2020-10-15T18:49:57.851" v="27"/>
          <ac:cxnSpMkLst>
            <pc:docMk/>
            <pc:sldMk cId="1327616489" sldId="330"/>
            <ac:cxnSpMk id="18" creationId="{93EB0CD7-A740-4835-AD95-7E762BA9C64A}"/>
          </ac:cxnSpMkLst>
        </pc:cxnChg>
        <pc:cxnChg chg="add del">
          <ac:chgData name="Moore, Jacob Preston" userId="fdd3fd0f-c483-48c9-988d-7deb216763fd" providerId="ADAL" clId="{14371B32-247E-429F-8325-A7631897A383}" dt="2020-10-15T18:49:57.851" v="27"/>
          <ac:cxnSpMkLst>
            <pc:docMk/>
            <pc:sldMk cId="1327616489" sldId="330"/>
            <ac:cxnSpMk id="19" creationId="{A2B87456-F910-4546-8007-EDD4834E4507}"/>
          </ac:cxnSpMkLst>
        </pc:cxnChg>
        <pc:cxnChg chg="add del">
          <ac:chgData name="Moore, Jacob Preston" userId="fdd3fd0f-c483-48c9-988d-7deb216763fd" providerId="ADAL" clId="{14371B32-247E-429F-8325-A7631897A383}" dt="2020-10-15T18:49:57.851" v="27"/>
          <ac:cxnSpMkLst>
            <pc:docMk/>
            <pc:sldMk cId="1327616489" sldId="330"/>
            <ac:cxnSpMk id="20" creationId="{F3800A02-1740-4C91-9B6A-DAE1C9133D09}"/>
          </ac:cxnSpMkLst>
        </pc:cxnChg>
        <pc:cxnChg chg="add mod">
          <ac:chgData name="Moore, Jacob Preston" userId="fdd3fd0f-c483-48c9-988d-7deb216763fd" providerId="ADAL" clId="{14371B32-247E-429F-8325-A7631897A383}" dt="2020-10-15T18:54:26.171" v="162" actId="164"/>
          <ac:cxnSpMkLst>
            <pc:docMk/>
            <pc:sldMk cId="1327616489" sldId="330"/>
            <ac:cxnSpMk id="25" creationId="{980249F8-BEE4-41ED-8C11-1773FC0F6899}"/>
          </ac:cxnSpMkLst>
        </pc:cxnChg>
        <pc:cxnChg chg="add mod">
          <ac:chgData name="Moore, Jacob Preston" userId="fdd3fd0f-c483-48c9-988d-7deb216763fd" providerId="ADAL" clId="{14371B32-247E-429F-8325-A7631897A383}" dt="2020-10-15T18:54:26.171" v="162" actId="164"/>
          <ac:cxnSpMkLst>
            <pc:docMk/>
            <pc:sldMk cId="1327616489" sldId="330"/>
            <ac:cxnSpMk id="26" creationId="{36FD553C-8EC3-4791-9804-59FAC4BFE850}"/>
          </ac:cxnSpMkLst>
        </pc:cxnChg>
        <pc:cxnChg chg="add mod">
          <ac:chgData name="Moore, Jacob Preston" userId="fdd3fd0f-c483-48c9-988d-7deb216763fd" providerId="ADAL" clId="{14371B32-247E-429F-8325-A7631897A383}" dt="2020-10-15T18:54:26.171" v="162" actId="164"/>
          <ac:cxnSpMkLst>
            <pc:docMk/>
            <pc:sldMk cId="1327616489" sldId="330"/>
            <ac:cxnSpMk id="27" creationId="{15872DCA-CD82-4C3C-986D-733D21BDDEE6}"/>
          </ac:cxnSpMkLst>
        </pc:cxnChg>
        <pc:cxnChg chg="add mod">
          <ac:chgData name="Moore, Jacob Preston" userId="fdd3fd0f-c483-48c9-988d-7deb216763fd" providerId="ADAL" clId="{14371B32-247E-429F-8325-A7631897A383}" dt="2020-10-15T18:54:31.765" v="163" actId="164"/>
          <ac:cxnSpMkLst>
            <pc:docMk/>
            <pc:sldMk cId="1327616489" sldId="330"/>
            <ac:cxnSpMk id="32" creationId="{2C3D1E73-84FC-4042-BE5C-288F45E03E32}"/>
          </ac:cxnSpMkLst>
        </pc:cxnChg>
        <pc:cxnChg chg="add mod">
          <ac:chgData name="Moore, Jacob Preston" userId="fdd3fd0f-c483-48c9-988d-7deb216763fd" providerId="ADAL" clId="{14371B32-247E-429F-8325-A7631897A383}" dt="2020-10-15T18:54:31.765" v="163" actId="164"/>
          <ac:cxnSpMkLst>
            <pc:docMk/>
            <pc:sldMk cId="1327616489" sldId="330"/>
            <ac:cxnSpMk id="33" creationId="{96B050F9-B90C-47B4-B9EC-8E602ED5B6F7}"/>
          </ac:cxnSpMkLst>
        </pc:cxnChg>
        <pc:cxnChg chg="add mod">
          <ac:chgData name="Moore, Jacob Preston" userId="fdd3fd0f-c483-48c9-988d-7deb216763fd" providerId="ADAL" clId="{14371B32-247E-429F-8325-A7631897A383}" dt="2020-10-15T18:54:31.765" v="163" actId="164"/>
          <ac:cxnSpMkLst>
            <pc:docMk/>
            <pc:sldMk cId="1327616489" sldId="330"/>
            <ac:cxnSpMk id="34" creationId="{F9630AB0-5D9D-418E-B9D0-C27E3FFA57EC}"/>
          </ac:cxnSpMkLst>
        </pc:cxnChg>
      </pc:sldChg>
      <pc:sldChg chg="modSp add modAnim">
        <pc:chgData name="Moore, Jacob Preston" userId="fdd3fd0f-c483-48c9-988d-7deb216763fd" providerId="ADAL" clId="{14371B32-247E-429F-8325-A7631897A383}" dt="2020-10-15T18:57:38.219" v="172"/>
        <pc:sldMkLst>
          <pc:docMk/>
          <pc:sldMk cId="2668675049" sldId="331"/>
        </pc:sldMkLst>
        <pc:spChg chg="mod">
          <ac:chgData name="Moore, Jacob Preston" userId="fdd3fd0f-c483-48c9-988d-7deb216763fd" providerId="ADAL" clId="{14371B32-247E-429F-8325-A7631897A383}" dt="2020-10-15T18:54:09.800" v="161" actId="113"/>
          <ac:spMkLst>
            <pc:docMk/>
            <pc:sldMk cId="2668675049" sldId="331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14371B32-247E-429F-8325-A7631897A383}" dt="2020-10-15T18:51:24.080" v="42" actId="113"/>
        <pc:sldMkLst>
          <pc:docMk/>
          <pc:sldMk cId="2913705569" sldId="332"/>
        </pc:sldMkLst>
        <pc:spChg chg="mod">
          <ac:chgData name="Moore, Jacob Preston" userId="fdd3fd0f-c483-48c9-988d-7deb216763fd" providerId="ADAL" clId="{14371B32-247E-429F-8325-A7631897A383}" dt="2020-10-15T18:51:24.080" v="42" actId="113"/>
          <ac:spMkLst>
            <pc:docMk/>
            <pc:sldMk cId="2913705569" sldId="332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14371B32-247E-429F-8325-A7631897A383}" dt="2020-10-15T18:51:29.050" v="43" actId="113"/>
        <pc:sldMkLst>
          <pc:docMk/>
          <pc:sldMk cId="37496115" sldId="333"/>
        </pc:sldMkLst>
        <pc:spChg chg="mod">
          <ac:chgData name="Moore, Jacob Preston" userId="fdd3fd0f-c483-48c9-988d-7deb216763fd" providerId="ADAL" clId="{14371B32-247E-429F-8325-A7631897A383}" dt="2020-10-15T18:51:29.050" v="43" actId="113"/>
          <ac:spMkLst>
            <pc:docMk/>
            <pc:sldMk cId="37496115" sldId="33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Trusses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5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truss</a:t>
            </a:r>
            <a:r>
              <a:rPr lang="en-US" dirty="0"/>
              <a:t> is a type of engineering </a:t>
            </a:r>
            <a:r>
              <a:rPr lang="en-US" b="1" dirty="0"/>
              <a:t>structure</a:t>
            </a:r>
            <a:r>
              <a:rPr lang="en-US" dirty="0"/>
              <a:t> where all the members in the structure are </a:t>
            </a:r>
            <a:r>
              <a:rPr lang="en-US" b="1" dirty="0"/>
              <a:t>two force members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http://upload.wikimedia.org/wikipedia/commons/thumb/c/c5/RRTrussBridgeSideView.jpg/350px-RRTrussBridgeSideView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368" y="3311676"/>
            <a:ext cx="4221713" cy="211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7CA4A1E-65D3-4651-ADFB-70A690B5B06C}"/>
              </a:ext>
            </a:extLst>
          </p:cNvPr>
          <p:cNvGrpSpPr/>
          <p:nvPr/>
        </p:nvGrpSpPr>
        <p:grpSpPr>
          <a:xfrm>
            <a:off x="2421079" y="5636578"/>
            <a:ext cx="4880786" cy="274320"/>
            <a:chOff x="2421079" y="5636578"/>
            <a:chExt cx="4880786" cy="2743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6BB82BC-FD06-4126-8B44-ABB339F36516}"/>
                </a:ext>
              </a:extLst>
            </p:cNvPr>
            <p:cNvGrpSpPr/>
            <p:nvPr/>
          </p:nvGrpSpPr>
          <p:grpSpPr>
            <a:xfrm>
              <a:off x="3352800" y="5636578"/>
              <a:ext cx="2990850" cy="274320"/>
              <a:chOff x="7446733" y="1447546"/>
              <a:chExt cx="2990850" cy="27432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C47DC9E-2756-4BFD-9263-913A68E13DE9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49FED89-8A84-47F3-A138-9799AEF5D5C5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17CEA85-FF72-4568-B1DE-8F60936722B3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0249F8-BEE4-41ED-8C11-1773FC0F6899}"/>
                </a:ext>
              </a:extLst>
            </p:cNvPr>
            <p:cNvCxnSpPr>
              <a:cxnSpLocks/>
            </p:cNvCxnSpPr>
            <p:nvPr/>
          </p:nvCxnSpPr>
          <p:spPr>
            <a:xfrm>
              <a:off x="6217832" y="5773738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FD553C-8EC3-4791-9804-59FAC4BFE8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1079" y="577205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5872DCA-CD82-4C3C-986D-733D21BDDEE6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17" y="5773738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E53051E-C28E-48EB-A704-86F898E3C877}"/>
              </a:ext>
            </a:extLst>
          </p:cNvPr>
          <p:cNvGrpSpPr/>
          <p:nvPr/>
        </p:nvGrpSpPr>
        <p:grpSpPr>
          <a:xfrm>
            <a:off x="2421079" y="6363661"/>
            <a:ext cx="4880786" cy="274320"/>
            <a:chOff x="2421079" y="6363661"/>
            <a:chExt cx="4880786" cy="27432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F9B4E0-CB34-476C-9C0E-80E36689478C}"/>
                </a:ext>
              </a:extLst>
            </p:cNvPr>
            <p:cNvGrpSpPr/>
            <p:nvPr/>
          </p:nvGrpSpPr>
          <p:grpSpPr>
            <a:xfrm>
              <a:off x="3352800" y="6363661"/>
              <a:ext cx="2990850" cy="274320"/>
              <a:chOff x="7446733" y="1447546"/>
              <a:chExt cx="2990850" cy="27432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DC8CA094-F8E1-4558-8D14-7AE26D847D1A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4E4F1CC-83E0-46AC-9CFF-7B008B724A48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5CE290D-657E-4A43-AF1C-6631072CAB3F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2C3D1E73-84FC-4042-BE5C-288F45E03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7832" y="6500821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6B050F9-B90C-47B4-B9EC-8E602ED5B6F7}"/>
                </a:ext>
              </a:extLst>
            </p:cNvPr>
            <p:cNvCxnSpPr>
              <a:cxnSpLocks/>
            </p:cNvCxnSpPr>
            <p:nvPr/>
          </p:nvCxnSpPr>
          <p:spPr>
            <a:xfrm>
              <a:off x="2421079" y="6499134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9630AB0-5D9D-418E-B9D0-C27E3FFA57EC}"/>
                </a:ext>
              </a:extLst>
            </p:cNvPr>
            <p:cNvCxnSpPr>
              <a:cxnSpLocks/>
            </p:cNvCxnSpPr>
            <p:nvPr/>
          </p:nvCxnSpPr>
          <p:spPr>
            <a:xfrm>
              <a:off x="2783117" y="6500821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276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and Space Trusses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9120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Trusses can further be broken down into </a:t>
            </a:r>
            <a:r>
              <a:rPr lang="en-US" b="1" dirty="0"/>
              <a:t>plane trusses</a:t>
            </a:r>
            <a:r>
              <a:rPr lang="en-US" dirty="0"/>
              <a:t> and </a:t>
            </a:r>
            <a:r>
              <a:rPr lang="en-US" b="1" dirty="0"/>
              <a:t>space trusses</a:t>
            </a:r>
            <a:r>
              <a:rPr lang="en-US" dirty="0"/>
              <a:t>.</a:t>
            </a:r>
          </a:p>
          <a:p>
            <a:r>
              <a:rPr lang="en-US" dirty="0"/>
              <a:t>A </a:t>
            </a:r>
            <a:r>
              <a:rPr lang="en-US" b="1" dirty="0"/>
              <a:t>plane truss </a:t>
            </a:r>
            <a:r>
              <a:rPr lang="en-US" dirty="0"/>
              <a:t>is a truss that exists entirely in one plane.</a:t>
            </a:r>
          </a:p>
          <a:p>
            <a:pPr lvl="1"/>
            <a:r>
              <a:rPr lang="en-US" dirty="0"/>
              <a:t>This means that we will analyze these trusses as 2D systems.</a:t>
            </a:r>
          </a:p>
          <a:p>
            <a:pPr lvl="1"/>
            <a:r>
              <a:rPr lang="en-US" dirty="0"/>
              <a:t>Sometimes we can approximate parts of 3D truss structures as plane trusses.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Roof Truss by Riisipuuro - Own work. Licensed under Creative Commons Attribution-Share Alike 3.0 via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791407"/>
            <a:ext cx="3962400" cy="296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helburne Falls Truss Bridge by ToddC4176  Licensed under Creative Commons Attribution-Share Alike 3.0 via Wikimedia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701272"/>
            <a:ext cx="3657600" cy="30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7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Plane and Space Trusses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space truss </a:t>
            </a:r>
            <a:r>
              <a:rPr lang="en-US" dirty="0"/>
              <a:t>is a truss that does not lie in a single plane.</a:t>
            </a:r>
          </a:p>
          <a:p>
            <a:pPr lvl="1"/>
            <a:r>
              <a:rPr lang="en-US" dirty="0"/>
              <a:t>This means that we will analyze these trusses as fully 3D systems.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Space Truss Licensed under Creative Commons Attribution-Share Alike 1.0 via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4295236" cy="2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ower Line Tower by Anders Lagerås - Own work. Licensed under Creative Commons Attribution-Share Alike 2.5 via Wikimedia      Comm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732846"/>
            <a:ext cx="2286000" cy="304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Looking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71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analyzing any structure, we are trying to determine </a:t>
            </a:r>
            <a:r>
              <a:rPr lang="en-US" b="1" dirty="0"/>
              <a:t>the forces acting on each individual member</a:t>
            </a:r>
            <a:r>
              <a:rPr lang="en-US" dirty="0"/>
              <a:t> in the structure.</a:t>
            </a:r>
          </a:p>
          <a:p>
            <a:endParaRPr lang="en-US" dirty="0"/>
          </a:p>
          <a:p>
            <a:r>
              <a:rPr lang="en-US" dirty="0"/>
              <a:t>If each member is a </a:t>
            </a:r>
            <a:r>
              <a:rPr lang="en-US" b="1" dirty="0"/>
              <a:t>two-force member</a:t>
            </a:r>
            <a:r>
              <a:rPr lang="en-US" dirty="0"/>
              <a:t>, we need to find the magnitude of the force and whether the member is in tension or compression.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0DE4B00-D2D3-4E03-9CDE-A1747FD87FD5}"/>
              </a:ext>
            </a:extLst>
          </p:cNvPr>
          <p:cNvGrpSpPr/>
          <p:nvPr/>
        </p:nvGrpSpPr>
        <p:grpSpPr>
          <a:xfrm>
            <a:off x="2271624" y="5238749"/>
            <a:ext cx="4880786" cy="1001403"/>
            <a:chOff x="2271624" y="5238749"/>
            <a:chExt cx="4880786" cy="10014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BF06089-0B97-4036-B9E2-51F288AFEE16}"/>
                </a:ext>
              </a:extLst>
            </p:cNvPr>
            <p:cNvGrpSpPr/>
            <p:nvPr/>
          </p:nvGrpSpPr>
          <p:grpSpPr>
            <a:xfrm>
              <a:off x="3203345" y="5238749"/>
              <a:ext cx="2990850" cy="274320"/>
              <a:chOff x="7446733" y="1447546"/>
              <a:chExt cx="2990850" cy="27432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9E33315-7F02-46CB-8A45-7D9B6D277687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3CA46B3-39EB-4706-8917-F4CEA7B7CE92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103ED5E-D357-43BF-AB84-62C684ED3838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CA785A8-C6AA-476F-BA5E-F7101C2E6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68377" y="5375909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1EEACAC-DEB3-4B3C-AF36-2DB449348C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624" y="5374222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982909-390F-4A3E-A3E0-A9762F8696D1}"/>
                </a:ext>
              </a:extLst>
            </p:cNvPr>
            <p:cNvCxnSpPr>
              <a:cxnSpLocks/>
            </p:cNvCxnSpPr>
            <p:nvPr/>
          </p:nvCxnSpPr>
          <p:spPr>
            <a:xfrm>
              <a:off x="2633662" y="5375909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2B85567-A8E0-4B32-AC27-621D12621AB4}"/>
                </a:ext>
              </a:extLst>
            </p:cNvPr>
            <p:cNvGrpSpPr/>
            <p:nvPr/>
          </p:nvGrpSpPr>
          <p:grpSpPr>
            <a:xfrm>
              <a:off x="3203345" y="5965832"/>
              <a:ext cx="2990850" cy="274320"/>
              <a:chOff x="7446733" y="1447546"/>
              <a:chExt cx="2990850" cy="274320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7339A90D-CCEB-4E8B-9DC3-BA2562D6797A}"/>
                  </a:ext>
                </a:extLst>
              </p:cNvPr>
              <p:cNvSpPr/>
              <p:nvPr/>
            </p:nvSpPr>
            <p:spPr>
              <a:xfrm>
                <a:off x="7446733" y="1447546"/>
                <a:ext cx="2990850" cy="27432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A5A5A5">
                      <a:lumMod val="110000"/>
                      <a:satMod val="105000"/>
                      <a:tint val="67000"/>
                    </a:srgbClr>
                  </a:gs>
                  <a:gs pos="50000">
                    <a:srgbClr val="A5A5A5">
                      <a:lumMod val="105000"/>
                      <a:satMod val="103000"/>
                      <a:tint val="73000"/>
                    </a:srgbClr>
                  </a:gs>
                  <a:gs pos="100000">
                    <a:srgbClr val="A5A5A5">
                      <a:lumMod val="105000"/>
                      <a:satMod val="109000"/>
                      <a:tint val="81000"/>
                    </a:srgbClr>
                  </a:gs>
                </a:gsLst>
                <a:lin ang="5400000" scaled="0"/>
              </a:gradFill>
              <a:ln w="635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AB83466-88F0-4646-8831-79BEAEC4C1C4}"/>
                  </a:ext>
                </a:extLst>
              </p:cNvPr>
              <p:cNvSpPr/>
              <p:nvPr/>
            </p:nvSpPr>
            <p:spPr>
              <a:xfrm>
                <a:off x="7553325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29F166B-B93E-472E-A7CB-9EC274FEE323}"/>
                  </a:ext>
                </a:extLst>
              </p:cNvPr>
              <p:cNvSpPr/>
              <p:nvPr/>
            </p:nvSpPr>
            <p:spPr>
              <a:xfrm>
                <a:off x="10248900" y="1538986"/>
                <a:ext cx="91440" cy="9144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13A30F-A7DC-4BAB-A7E3-5683DF0E4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8377" y="6102992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13D6E8-E049-4635-93A7-DA203E78EB2A}"/>
                </a:ext>
              </a:extLst>
            </p:cNvPr>
            <p:cNvCxnSpPr>
              <a:cxnSpLocks/>
            </p:cNvCxnSpPr>
            <p:nvPr/>
          </p:nvCxnSpPr>
          <p:spPr>
            <a:xfrm>
              <a:off x="2271624" y="6101305"/>
              <a:ext cx="1084033" cy="0"/>
            </a:xfrm>
            <a:prstGeom prst="straightConnector1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9223FE-EBE8-4CC5-8E29-E7CCD196BB5B}"/>
                </a:ext>
              </a:extLst>
            </p:cNvPr>
            <p:cNvCxnSpPr>
              <a:cxnSpLocks/>
            </p:cNvCxnSpPr>
            <p:nvPr/>
          </p:nvCxnSpPr>
          <p:spPr>
            <a:xfrm>
              <a:off x="2633662" y="6102992"/>
              <a:ext cx="3876675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7403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for Analyzing Trusses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When analyzing either plane trusses or space trusses, we generally use one of two methods.</a:t>
            </a:r>
          </a:p>
          <a:p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b="1" dirty="0"/>
              <a:t>method of joints </a:t>
            </a:r>
            <a:r>
              <a:rPr lang="en-US" dirty="0"/>
              <a:t>focuses on the connection points where the members come together (the joints)</a:t>
            </a:r>
          </a:p>
          <a:p>
            <a:pPr lvl="2"/>
            <a:r>
              <a:rPr lang="en-US" dirty="0"/>
              <a:t>It is generally the fastest way to solve for all unknown forces.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method of sections </a:t>
            </a:r>
            <a:r>
              <a:rPr lang="en-US" dirty="0"/>
              <a:t>involves theoretically cutting the truss into multiple sections and then analyzing each individual section. </a:t>
            </a:r>
          </a:p>
          <a:p>
            <a:pPr lvl="2"/>
            <a:r>
              <a:rPr lang="en-US" dirty="0"/>
              <a:t>It is generally the fastest way to solve for the forces in a specific targeted member.</a:t>
            </a:r>
          </a:p>
          <a:p>
            <a:pPr lvl="1"/>
            <a:r>
              <a:rPr lang="en-US" dirty="0"/>
              <a:t>We can also use a </a:t>
            </a:r>
            <a:r>
              <a:rPr lang="en-US" b="1" dirty="0"/>
              <a:t>hybrid</a:t>
            </a:r>
            <a:r>
              <a:rPr lang="en-US" dirty="0"/>
              <a:t> of the method of joints and method of sections.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2006/documentManagement/types"/>
    <ds:schemaRef ds:uri="90d05cb5-950f-4f68-bc2c-e17794455b92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b4eab9fa-dbb0-4082-8491-8bd54207a26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298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MA_Template</vt:lpstr>
      <vt:lpstr>Trusses</vt:lpstr>
      <vt:lpstr>Trusses</vt:lpstr>
      <vt:lpstr>Plane and Space Trusses</vt:lpstr>
      <vt:lpstr>Plane and Space Trusses</vt:lpstr>
      <vt:lpstr>What Are We Looking For?</vt:lpstr>
      <vt:lpstr>Methods for Analyzing Trusses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2020-10-15T18:57:40Z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