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7"/>
  </p:notesMasterIdLst>
  <p:sldIdLst>
    <p:sldId id="256" r:id="rId5"/>
    <p:sldId id="293" r:id="rId6"/>
    <p:sldId id="294" r:id="rId7"/>
    <p:sldId id="295" r:id="rId8"/>
    <p:sldId id="296" r:id="rId9"/>
    <p:sldId id="297" r:id="rId10"/>
    <p:sldId id="298" r:id="rId11"/>
    <p:sldId id="301" r:id="rId12"/>
    <p:sldId id="287" r:id="rId13"/>
    <p:sldId id="299" r:id="rId14"/>
    <p:sldId id="300" r:id="rId15"/>
    <p:sldId id="30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AD8A3F-1A0A-4161-BD4C-9F85CDF43D0B}" v="286" dt="2020-10-22T20:09:23.5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01" autoAdjust="0"/>
    <p:restoredTop sz="54101" autoAdjust="0"/>
  </p:normalViewPr>
  <p:slideViewPr>
    <p:cSldViewPr>
      <p:cViewPr varScale="1">
        <p:scale>
          <a:sx n="67" d="100"/>
          <a:sy n="67" d="100"/>
        </p:scale>
        <p:origin x="110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ore, Jacob Preston" userId="fdd3fd0f-c483-48c9-988d-7deb216763fd" providerId="ADAL" clId="{84DED168-40CF-461F-8BEA-8450112F5FB0}"/>
    <pc:docChg chg="custSel addSld delSld modSld sldOrd">
      <pc:chgData name="Moore, Jacob Preston" userId="fdd3fd0f-c483-48c9-988d-7deb216763fd" providerId="ADAL" clId="{84DED168-40CF-461F-8BEA-8450112F5FB0}" dt="2020-10-15T19:24:30.694" v="622"/>
      <pc:docMkLst>
        <pc:docMk/>
      </pc:docMkLst>
      <pc:sldChg chg="modSp">
        <pc:chgData name="Moore, Jacob Preston" userId="fdd3fd0f-c483-48c9-988d-7deb216763fd" providerId="ADAL" clId="{84DED168-40CF-461F-8BEA-8450112F5FB0}" dt="2020-10-15T19:01:33.420" v="19" actId="20577"/>
        <pc:sldMkLst>
          <pc:docMk/>
          <pc:sldMk cId="3080430471" sldId="256"/>
        </pc:sldMkLst>
        <pc:spChg chg="mod">
          <ac:chgData name="Moore, Jacob Preston" userId="fdd3fd0f-c483-48c9-988d-7deb216763fd" providerId="ADAL" clId="{84DED168-40CF-461F-8BEA-8450112F5FB0}" dt="2020-10-15T19:01:33.420" v="19" actId="20577"/>
          <ac:spMkLst>
            <pc:docMk/>
            <pc:sldMk cId="3080430471" sldId="256"/>
            <ac:spMk id="2" creationId="{00000000-0000-0000-0000-000000000000}"/>
          </ac:spMkLst>
        </pc:spChg>
      </pc:sldChg>
      <pc:sldChg chg="addSp delSp modSp add modAnim">
        <pc:chgData name="Moore, Jacob Preston" userId="fdd3fd0f-c483-48c9-988d-7deb216763fd" providerId="ADAL" clId="{84DED168-40CF-461F-8BEA-8450112F5FB0}" dt="2020-10-15T19:06:33.188" v="40" actId="1076"/>
        <pc:sldMkLst>
          <pc:docMk/>
          <pc:sldMk cId="3342177651" sldId="293"/>
        </pc:sldMkLst>
        <pc:spChg chg="mod">
          <ac:chgData name="Moore, Jacob Preston" userId="fdd3fd0f-c483-48c9-988d-7deb216763fd" providerId="ADAL" clId="{84DED168-40CF-461F-8BEA-8450112F5FB0}" dt="2020-10-15T19:05:54.030" v="33" actId="113"/>
          <ac:spMkLst>
            <pc:docMk/>
            <pc:sldMk cId="3342177651" sldId="293"/>
            <ac:spMk id="3" creationId="{00000000-0000-0000-0000-000000000000}"/>
          </ac:spMkLst>
        </pc:spChg>
        <pc:grpChg chg="add mod">
          <ac:chgData name="Moore, Jacob Preston" userId="fdd3fd0f-c483-48c9-988d-7deb216763fd" providerId="ADAL" clId="{84DED168-40CF-461F-8BEA-8450112F5FB0}" dt="2020-10-15T19:06:33.188" v="40" actId="1076"/>
          <ac:grpSpMkLst>
            <pc:docMk/>
            <pc:sldMk cId="3342177651" sldId="293"/>
            <ac:grpSpMk id="5" creationId="{56755388-0275-4F0C-8EB4-933462BCF272}"/>
          </ac:grpSpMkLst>
        </pc:grpChg>
        <pc:grpChg chg="add mod">
          <ac:chgData name="Moore, Jacob Preston" userId="fdd3fd0f-c483-48c9-988d-7deb216763fd" providerId="ADAL" clId="{84DED168-40CF-461F-8BEA-8450112F5FB0}" dt="2020-10-15T19:06:33.188" v="40" actId="1076"/>
          <ac:grpSpMkLst>
            <pc:docMk/>
            <pc:sldMk cId="3342177651" sldId="293"/>
            <ac:grpSpMk id="13" creationId="{D701AC9F-629C-49D7-B6C1-D7A16882691B}"/>
          </ac:grpSpMkLst>
        </pc:grpChg>
        <pc:picChg chg="del">
          <ac:chgData name="Moore, Jacob Preston" userId="fdd3fd0f-c483-48c9-988d-7deb216763fd" providerId="ADAL" clId="{84DED168-40CF-461F-8BEA-8450112F5FB0}" dt="2020-10-15T19:05:55.735" v="34" actId="478"/>
          <ac:picMkLst>
            <pc:docMk/>
            <pc:sldMk cId="3342177651" sldId="293"/>
            <ac:picMk id="4" creationId="{00000000-0000-0000-0000-000000000000}"/>
          </ac:picMkLst>
        </pc:picChg>
      </pc:sldChg>
      <pc:sldChg chg="modSp add modAnim">
        <pc:chgData name="Moore, Jacob Preston" userId="fdd3fd0f-c483-48c9-988d-7deb216763fd" providerId="ADAL" clId="{84DED168-40CF-461F-8BEA-8450112F5FB0}" dt="2020-10-15T19:08:19.323" v="99" actId="113"/>
        <pc:sldMkLst>
          <pc:docMk/>
          <pc:sldMk cId="1988669258" sldId="294"/>
        </pc:sldMkLst>
        <pc:spChg chg="mod">
          <ac:chgData name="Moore, Jacob Preston" userId="fdd3fd0f-c483-48c9-988d-7deb216763fd" providerId="ADAL" clId="{84DED168-40CF-461F-8BEA-8450112F5FB0}" dt="2020-10-15T19:08:19.323" v="99" actId="113"/>
          <ac:spMkLst>
            <pc:docMk/>
            <pc:sldMk cId="1988669258" sldId="294"/>
            <ac:spMk id="3" creationId="{00000000-0000-0000-0000-000000000000}"/>
          </ac:spMkLst>
        </pc:spChg>
      </pc:sldChg>
      <pc:sldChg chg="add">
        <pc:chgData name="Moore, Jacob Preston" userId="fdd3fd0f-c483-48c9-988d-7deb216763fd" providerId="ADAL" clId="{84DED168-40CF-461F-8BEA-8450112F5FB0}" dt="2020-10-15T19:05:08.160" v="25"/>
        <pc:sldMkLst>
          <pc:docMk/>
          <pc:sldMk cId="1751003400" sldId="295"/>
        </pc:sldMkLst>
      </pc:sldChg>
      <pc:sldChg chg="add">
        <pc:chgData name="Moore, Jacob Preston" userId="fdd3fd0f-c483-48c9-988d-7deb216763fd" providerId="ADAL" clId="{84DED168-40CF-461F-8BEA-8450112F5FB0}" dt="2020-10-15T19:05:08.160" v="25"/>
        <pc:sldMkLst>
          <pc:docMk/>
          <pc:sldMk cId="1286002228" sldId="296"/>
        </pc:sldMkLst>
      </pc:sldChg>
      <pc:sldChg chg="modSp add modAnim">
        <pc:chgData name="Moore, Jacob Preston" userId="fdd3fd0f-c483-48c9-988d-7deb216763fd" providerId="ADAL" clId="{84DED168-40CF-461F-8BEA-8450112F5FB0}" dt="2020-10-15T19:24:30.694" v="622"/>
        <pc:sldMkLst>
          <pc:docMk/>
          <pc:sldMk cId="2594411321" sldId="297"/>
        </pc:sldMkLst>
        <pc:spChg chg="mod">
          <ac:chgData name="Moore, Jacob Preston" userId="fdd3fd0f-c483-48c9-988d-7deb216763fd" providerId="ADAL" clId="{84DED168-40CF-461F-8BEA-8450112F5FB0}" dt="2020-10-15T19:19:09.640" v="508" actId="14100"/>
          <ac:spMkLst>
            <pc:docMk/>
            <pc:sldMk cId="2594411321" sldId="297"/>
            <ac:spMk id="3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9:02.447" v="507" actId="1035"/>
          <ac:spMkLst>
            <pc:docMk/>
            <pc:sldMk cId="2594411321" sldId="297"/>
            <ac:spMk id="4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9:02.447" v="507" actId="1035"/>
          <ac:spMkLst>
            <pc:docMk/>
            <pc:sldMk cId="2594411321" sldId="297"/>
            <ac:spMk id="22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9:02.447" v="507" actId="1035"/>
          <ac:spMkLst>
            <pc:docMk/>
            <pc:sldMk cId="2594411321" sldId="297"/>
            <ac:spMk id="23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9:02.447" v="507" actId="1035"/>
          <ac:spMkLst>
            <pc:docMk/>
            <pc:sldMk cId="2594411321" sldId="297"/>
            <ac:spMk id="24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9:02.447" v="507" actId="1035"/>
          <ac:spMkLst>
            <pc:docMk/>
            <pc:sldMk cId="2594411321" sldId="297"/>
            <ac:spMk id="25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9:02.447" v="507" actId="1035"/>
          <ac:spMkLst>
            <pc:docMk/>
            <pc:sldMk cId="2594411321" sldId="297"/>
            <ac:spMk id="30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9:02.447" v="507" actId="1035"/>
          <ac:spMkLst>
            <pc:docMk/>
            <pc:sldMk cId="2594411321" sldId="297"/>
            <ac:spMk id="31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9:02.447" v="507" actId="1035"/>
          <ac:spMkLst>
            <pc:docMk/>
            <pc:sldMk cId="2594411321" sldId="297"/>
            <ac:spMk id="32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9:02.447" v="507" actId="1035"/>
          <ac:spMkLst>
            <pc:docMk/>
            <pc:sldMk cId="2594411321" sldId="297"/>
            <ac:spMk id="33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9:02.447" v="507" actId="1035"/>
          <ac:spMkLst>
            <pc:docMk/>
            <pc:sldMk cId="2594411321" sldId="297"/>
            <ac:spMk id="35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9:02.447" v="507" actId="1035"/>
          <ac:spMkLst>
            <pc:docMk/>
            <pc:sldMk cId="2594411321" sldId="297"/>
            <ac:spMk id="54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9:02.447" v="507" actId="1035"/>
          <ac:spMkLst>
            <pc:docMk/>
            <pc:sldMk cId="2594411321" sldId="297"/>
            <ac:spMk id="56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9:02.447" v="507" actId="1035"/>
          <ac:spMkLst>
            <pc:docMk/>
            <pc:sldMk cId="2594411321" sldId="297"/>
            <ac:spMk id="57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9:02.447" v="507" actId="1035"/>
          <ac:spMkLst>
            <pc:docMk/>
            <pc:sldMk cId="2594411321" sldId="297"/>
            <ac:spMk id="58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9:02.447" v="507" actId="1035"/>
          <ac:spMkLst>
            <pc:docMk/>
            <pc:sldMk cId="2594411321" sldId="297"/>
            <ac:spMk id="59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9:02.447" v="507" actId="1035"/>
          <ac:spMkLst>
            <pc:docMk/>
            <pc:sldMk cId="2594411321" sldId="297"/>
            <ac:spMk id="61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9:02.447" v="507" actId="1035"/>
          <ac:spMkLst>
            <pc:docMk/>
            <pc:sldMk cId="2594411321" sldId="297"/>
            <ac:spMk id="62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9:02.447" v="507" actId="1035"/>
          <ac:spMkLst>
            <pc:docMk/>
            <pc:sldMk cId="2594411321" sldId="297"/>
            <ac:spMk id="63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9:02.447" v="507" actId="1035"/>
          <ac:spMkLst>
            <pc:docMk/>
            <pc:sldMk cId="2594411321" sldId="297"/>
            <ac:spMk id="64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9:02.447" v="507" actId="1035"/>
          <ac:spMkLst>
            <pc:docMk/>
            <pc:sldMk cId="2594411321" sldId="297"/>
            <ac:spMk id="65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9:02.447" v="507" actId="1035"/>
          <ac:spMkLst>
            <pc:docMk/>
            <pc:sldMk cId="2594411321" sldId="297"/>
            <ac:spMk id="66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9:02.447" v="507" actId="1035"/>
          <ac:spMkLst>
            <pc:docMk/>
            <pc:sldMk cId="2594411321" sldId="297"/>
            <ac:spMk id="67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9:02.447" v="507" actId="1035"/>
          <ac:spMkLst>
            <pc:docMk/>
            <pc:sldMk cId="2594411321" sldId="297"/>
            <ac:spMk id="68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9:02.447" v="507" actId="1035"/>
          <ac:spMkLst>
            <pc:docMk/>
            <pc:sldMk cId="2594411321" sldId="297"/>
            <ac:spMk id="69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9:02.447" v="507" actId="1035"/>
          <ac:spMkLst>
            <pc:docMk/>
            <pc:sldMk cId="2594411321" sldId="297"/>
            <ac:spMk id="70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9:02.447" v="507" actId="1035"/>
          <ac:spMkLst>
            <pc:docMk/>
            <pc:sldMk cId="2594411321" sldId="297"/>
            <ac:spMk id="71" creationId="{00000000-0000-0000-0000-000000000000}"/>
          </ac:spMkLst>
        </pc:spChg>
        <pc:cxnChg chg="mod">
          <ac:chgData name="Moore, Jacob Preston" userId="fdd3fd0f-c483-48c9-988d-7deb216763fd" providerId="ADAL" clId="{84DED168-40CF-461F-8BEA-8450112F5FB0}" dt="2020-10-15T19:19:02.447" v="507" actId="1035"/>
          <ac:cxnSpMkLst>
            <pc:docMk/>
            <pc:sldMk cId="2594411321" sldId="297"/>
            <ac:cxnSpMk id="28" creationId="{00000000-0000-0000-0000-000000000000}"/>
          </ac:cxnSpMkLst>
        </pc:cxnChg>
        <pc:cxnChg chg="mod">
          <ac:chgData name="Moore, Jacob Preston" userId="fdd3fd0f-c483-48c9-988d-7deb216763fd" providerId="ADAL" clId="{84DED168-40CF-461F-8BEA-8450112F5FB0}" dt="2020-10-15T19:19:02.447" v="507" actId="1035"/>
          <ac:cxnSpMkLst>
            <pc:docMk/>
            <pc:sldMk cId="2594411321" sldId="297"/>
            <ac:cxnSpMk id="34" creationId="{00000000-0000-0000-0000-000000000000}"/>
          </ac:cxnSpMkLst>
        </pc:cxnChg>
        <pc:cxnChg chg="mod">
          <ac:chgData name="Moore, Jacob Preston" userId="fdd3fd0f-c483-48c9-988d-7deb216763fd" providerId="ADAL" clId="{84DED168-40CF-461F-8BEA-8450112F5FB0}" dt="2020-10-15T19:19:02.447" v="507" actId="1035"/>
          <ac:cxnSpMkLst>
            <pc:docMk/>
            <pc:sldMk cId="2594411321" sldId="297"/>
            <ac:cxnSpMk id="45" creationId="{00000000-0000-0000-0000-000000000000}"/>
          </ac:cxnSpMkLst>
        </pc:cxnChg>
        <pc:cxnChg chg="mod">
          <ac:chgData name="Moore, Jacob Preston" userId="fdd3fd0f-c483-48c9-988d-7deb216763fd" providerId="ADAL" clId="{84DED168-40CF-461F-8BEA-8450112F5FB0}" dt="2020-10-15T19:19:02.447" v="507" actId="1035"/>
          <ac:cxnSpMkLst>
            <pc:docMk/>
            <pc:sldMk cId="2594411321" sldId="297"/>
            <ac:cxnSpMk id="46" creationId="{00000000-0000-0000-0000-000000000000}"/>
          </ac:cxnSpMkLst>
        </pc:cxnChg>
        <pc:cxnChg chg="mod">
          <ac:chgData name="Moore, Jacob Preston" userId="fdd3fd0f-c483-48c9-988d-7deb216763fd" providerId="ADAL" clId="{84DED168-40CF-461F-8BEA-8450112F5FB0}" dt="2020-10-15T19:19:02.447" v="507" actId="1035"/>
          <ac:cxnSpMkLst>
            <pc:docMk/>
            <pc:sldMk cId="2594411321" sldId="297"/>
            <ac:cxnSpMk id="47" creationId="{00000000-0000-0000-0000-000000000000}"/>
          </ac:cxnSpMkLst>
        </pc:cxnChg>
        <pc:cxnChg chg="mod">
          <ac:chgData name="Moore, Jacob Preston" userId="fdd3fd0f-c483-48c9-988d-7deb216763fd" providerId="ADAL" clId="{84DED168-40CF-461F-8BEA-8450112F5FB0}" dt="2020-10-15T19:19:02.447" v="507" actId="1035"/>
          <ac:cxnSpMkLst>
            <pc:docMk/>
            <pc:sldMk cId="2594411321" sldId="297"/>
            <ac:cxnSpMk id="48" creationId="{00000000-0000-0000-0000-000000000000}"/>
          </ac:cxnSpMkLst>
        </pc:cxnChg>
        <pc:cxnChg chg="mod">
          <ac:chgData name="Moore, Jacob Preston" userId="fdd3fd0f-c483-48c9-988d-7deb216763fd" providerId="ADAL" clId="{84DED168-40CF-461F-8BEA-8450112F5FB0}" dt="2020-10-15T19:19:02.447" v="507" actId="1035"/>
          <ac:cxnSpMkLst>
            <pc:docMk/>
            <pc:sldMk cId="2594411321" sldId="297"/>
            <ac:cxnSpMk id="49" creationId="{00000000-0000-0000-0000-000000000000}"/>
          </ac:cxnSpMkLst>
        </pc:cxnChg>
        <pc:cxnChg chg="mod">
          <ac:chgData name="Moore, Jacob Preston" userId="fdd3fd0f-c483-48c9-988d-7deb216763fd" providerId="ADAL" clId="{84DED168-40CF-461F-8BEA-8450112F5FB0}" dt="2020-10-15T19:19:02.447" v="507" actId="1035"/>
          <ac:cxnSpMkLst>
            <pc:docMk/>
            <pc:sldMk cId="2594411321" sldId="297"/>
            <ac:cxnSpMk id="50" creationId="{00000000-0000-0000-0000-000000000000}"/>
          </ac:cxnSpMkLst>
        </pc:cxnChg>
        <pc:cxnChg chg="mod">
          <ac:chgData name="Moore, Jacob Preston" userId="fdd3fd0f-c483-48c9-988d-7deb216763fd" providerId="ADAL" clId="{84DED168-40CF-461F-8BEA-8450112F5FB0}" dt="2020-10-15T19:19:02.447" v="507" actId="1035"/>
          <ac:cxnSpMkLst>
            <pc:docMk/>
            <pc:sldMk cId="2594411321" sldId="297"/>
            <ac:cxnSpMk id="51" creationId="{00000000-0000-0000-0000-000000000000}"/>
          </ac:cxnSpMkLst>
        </pc:cxnChg>
        <pc:cxnChg chg="mod">
          <ac:chgData name="Moore, Jacob Preston" userId="fdd3fd0f-c483-48c9-988d-7deb216763fd" providerId="ADAL" clId="{84DED168-40CF-461F-8BEA-8450112F5FB0}" dt="2020-10-15T19:19:02.447" v="507" actId="1035"/>
          <ac:cxnSpMkLst>
            <pc:docMk/>
            <pc:sldMk cId="2594411321" sldId="297"/>
            <ac:cxnSpMk id="52" creationId="{00000000-0000-0000-0000-000000000000}"/>
          </ac:cxnSpMkLst>
        </pc:cxnChg>
        <pc:cxnChg chg="mod">
          <ac:chgData name="Moore, Jacob Preston" userId="fdd3fd0f-c483-48c9-988d-7deb216763fd" providerId="ADAL" clId="{84DED168-40CF-461F-8BEA-8450112F5FB0}" dt="2020-10-15T19:19:02.447" v="507" actId="1035"/>
          <ac:cxnSpMkLst>
            <pc:docMk/>
            <pc:sldMk cId="2594411321" sldId="297"/>
            <ac:cxnSpMk id="53" creationId="{00000000-0000-0000-0000-000000000000}"/>
          </ac:cxnSpMkLst>
        </pc:cxnChg>
        <pc:cxnChg chg="mod">
          <ac:chgData name="Moore, Jacob Preston" userId="fdd3fd0f-c483-48c9-988d-7deb216763fd" providerId="ADAL" clId="{84DED168-40CF-461F-8BEA-8450112F5FB0}" dt="2020-10-15T19:19:02.447" v="507" actId="1035"/>
          <ac:cxnSpMkLst>
            <pc:docMk/>
            <pc:sldMk cId="2594411321" sldId="297"/>
            <ac:cxnSpMk id="55" creationId="{00000000-0000-0000-0000-000000000000}"/>
          </ac:cxnSpMkLst>
        </pc:cxnChg>
        <pc:cxnChg chg="mod">
          <ac:chgData name="Moore, Jacob Preston" userId="fdd3fd0f-c483-48c9-988d-7deb216763fd" providerId="ADAL" clId="{84DED168-40CF-461F-8BEA-8450112F5FB0}" dt="2020-10-15T19:19:02.447" v="507" actId="1035"/>
          <ac:cxnSpMkLst>
            <pc:docMk/>
            <pc:sldMk cId="2594411321" sldId="297"/>
            <ac:cxnSpMk id="60" creationId="{00000000-0000-0000-0000-000000000000}"/>
          </ac:cxnSpMkLst>
        </pc:cxnChg>
      </pc:sldChg>
      <pc:sldChg chg="modSp add modAnim">
        <pc:chgData name="Moore, Jacob Preston" userId="fdd3fd0f-c483-48c9-988d-7deb216763fd" providerId="ADAL" clId="{84DED168-40CF-461F-8BEA-8450112F5FB0}" dt="2020-10-15T19:21:38.251" v="608" actId="1036"/>
        <pc:sldMkLst>
          <pc:docMk/>
          <pc:sldMk cId="411196514" sldId="298"/>
        </pc:sldMkLst>
        <pc:spChg chg="mod">
          <ac:chgData name="Moore, Jacob Preston" userId="fdd3fd0f-c483-48c9-988d-7deb216763fd" providerId="ADAL" clId="{84DED168-40CF-461F-8BEA-8450112F5FB0}" dt="2020-10-15T19:21:38.251" v="608" actId="1036"/>
          <ac:spMkLst>
            <pc:docMk/>
            <pc:sldMk cId="411196514" sldId="298"/>
            <ac:spMk id="3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3:19.882" v="359" actId="1036"/>
          <ac:spMkLst>
            <pc:docMk/>
            <pc:sldMk cId="411196514" sldId="298"/>
            <ac:spMk id="30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3:19.882" v="359" actId="1036"/>
          <ac:spMkLst>
            <pc:docMk/>
            <pc:sldMk cId="411196514" sldId="298"/>
            <ac:spMk id="31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3:19.882" v="359" actId="1036"/>
          <ac:spMkLst>
            <pc:docMk/>
            <pc:sldMk cId="411196514" sldId="298"/>
            <ac:spMk id="32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3:19.882" v="359" actId="1036"/>
          <ac:spMkLst>
            <pc:docMk/>
            <pc:sldMk cId="411196514" sldId="298"/>
            <ac:spMk id="33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3:19.882" v="359" actId="1036"/>
          <ac:spMkLst>
            <pc:docMk/>
            <pc:sldMk cId="411196514" sldId="298"/>
            <ac:spMk id="35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3:19.882" v="359" actId="1036"/>
          <ac:spMkLst>
            <pc:docMk/>
            <pc:sldMk cId="411196514" sldId="298"/>
            <ac:spMk id="36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3:19.882" v="359" actId="1036"/>
          <ac:spMkLst>
            <pc:docMk/>
            <pc:sldMk cId="411196514" sldId="298"/>
            <ac:spMk id="37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3:19.882" v="359" actId="1036"/>
          <ac:spMkLst>
            <pc:docMk/>
            <pc:sldMk cId="411196514" sldId="298"/>
            <ac:spMk id="38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3:19.882" v="359" actId="1036"/>
          <ac:spMkLst>
            <pc:docMk/>
            <pc:sldMk cId="411196514" sldId="298"/>
            <ac:spMk id="39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3:19.882" v="359" actId="1036"/>
          <ac:spMkLst>
            <pc:docMk/>
            <pc:sldMk cId="411196514" sldId="298"/>
            <ac:spMk id="54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3:19.882" v="359" actId="1036"/>
          <ac:spMkLst>
            <pc:docMk/>
            <pc:sldMk cId="411196514" sldId="298"/>
            <ac:spMk id="56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3:19.882" v="359" actId="1036"/>
          <ac:spMkLst>
            <pc:docMk/>
            <pc:sldMk cId="411196514" sldId="298"/>
            <ac:spMk id="57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3:19.882" v="359" actId="1036"/>
          <ac:spMkLst>
            <pc:docMk/>
            <pc:sldMk cId="411196514" sldId="298"/>
            <ac:spMk id="58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3:19.882" v="359" actId="1036"/>
          <ac:spMkLst>
            <pc:docMk/>
            <pc:sldMk cId="411196514" sldId="298"/>
            <ac:spMk id="59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3:19.882" v="359" actId="1036"/>
          <ac:spMkLst>
            <pc:docMk/>
            <pc:sldMk cId="411196514" sldId="298"/>
            <ac:spMk id="61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3:19.882" v="359" actId="1036"/>
          <ac:spMkLst>
            <pc:docMk/>
            <pc:sldMk cId="411196514" sldId="298"/>
            <ac:spMk id="62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3:19.882" v="359" actId="1036"/>
          <ac:spMkLst>
            <pc:docMk/>
            <pc:sldMk cId="411196514" sldId="298"/>
            <ac:spMk id="63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3:19.882" v="359" actId="1036"/>
          <ac:spMkLst>
            <pc:docMk/>
            <pc:sldMk cId="411196514" sldId="298"/>
            <ac:spMk id="64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3:19.882" v="359" actId="1036"/>
          <ac:spMkLst>
            <pc:docMk/>
            <pc:sldMk cId="411196514" sldId="298"/>
            <ac:spMk id="66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3:19.882" v="359" actId="1036"/>
          <ac:spMkLst>
            <pc:docMk/>
            <pc:sldMk cId="411196514" sldId="298"/>
            <ac:spMk id="67" creationId="{00000000-0000-0000-0000-000000000000}"/>
          </ac:spMkLst>
        </pc:spChg>
        <pc:spChg chg="mod">
          <ac:chgData name="Moore, Jacob Preston" userId="fdd3fd0f-c483-48c9-988d-7deb216763fd" providerId="ADAL" clId="{84DED168-40CF-461F-8BEA-8450112F5FB0}" dt="2020-10-15T19:13:19.882" v="359" actId="1036"/>
          <ac:spMkLst>
            <pc:docMk/>
            <pc:sldMk cId="411196514" sldId="298"/>
            <ac:spMk id="68" creationId="{00000000-0000-0000-0000-000000000000}"/>
          </ac:spMkLst>
        </pc:spChg>
        <pc:cxnChg chg="mod">
          <ac:chgData name="Moore, Jacob Preston" userId="fdd3fd0f-c483-48c9-988d-7deb216763fd" providerId="ADAL" clId="{84DED168-40CF-461F-8BEA-8450112F5FB0}" dt="2020-10-15T19:13:19.882" v="359" actId="1036"/>
          <ac:cxnSpMkLst>
            <pc:docMk/>
            <pc:sldMk cId="411196514" sldId="298"/>
            <ac:cxnSpMk id="28" creationId="{00000000-0000-0000-0000-000000000000}"/>
          </ac:cxnSpMkLst>
        </pc:cxnChg>
        <pc:cxnChg chg="mod">
          <ac:chgData name="Moore, Jacob Preston" userId="fdd3fd0f-c483-48c9-988d-7deb216763fd" providerId="ADAL" clId="{84DED168-40CF-461F-8BEA-8450112F5FB0}" dt="2020-10-15T19:13:19.882" v="359" actId="1036"/>
          <ac:cxnSpMkLst>
            <pc:docMk/>
            <pc:sldMk cId="411196514" sldId="298"/>
            <ac:cxnSpMk id="34" creationId="{00000000-0000-0000-0000-000000000000}"/>
          </ac:cxnSpMkLst>
        </pc:cxnChg>
        <pc:cxnChg chg="mod">
          <ac:chgData name="Moore, Jacob Preston" userId="fdd3fd0f-c483-48c9-988d-7deb216763fd" providerId="ADAL" clId="{84DED168-40CF-461F-8BEA-8450112F5FB0}" dt="2020-10-15T19:13:19.882" v="359" actId="1036"/>
          <ac:cxnSpMkLst>
            <pc:docMk/>
            <pc:sldMk cId="411196514" sldId="298"/>
            <ac:cxnSpMk id="45" creationId="{00000000-0000-0000-0000-000000000000}"/>
          </ac:cxnSpMkLst>
        </pc:cxnChg>
        <pc:cxnChg chg="mod">
          <ac:chgData name="Moore, Jacob Preston" userId="fdd3fd0f-c483-48c9-988d-7deb216763fd" providerId="ADAL" clId="{84DED168-40CF-461F-8BEA-8450112F5FB0}" dt="2020-10-15T19:13:19.882" v="359" actId="1036"/>
          <ac:cxnSpMkLst>
            <pc:docMk/>
            <pc:sldMk cId="411196514" sldId="298"/>
            <ac:cxnSpMk id="46" creationId="{00000000-0000-0000-0000-000000000000}"/>
          </ac:cxnSpMkLst>
        </pc:cxnChg>
        <pc:cxnChg chg="mod">
          <ac:chgData name="Moore, Jacob Preston" userId="fdd3fd0f-c483-48c9-988d-7deb216763fd" providerId="ADAL" clId="{84DED168-40CF-461F-8BEA-8450112F5FB0}" dt="2020-10-15T19:13:19.882" v="359" actId="1036"/>
          <ac:cxnSpMkLst>
            <pc:docMk/>
            <pc:sldMk cId="411196514" sldId="298"/>
            <ac:cxnSpMk id="47" creationId="{00000000-0000-0000-0000-000000000000}"/>
          </ac:cxnSpMkLst>
        </pc:cxnChg>
        <pc:cxnChg chg="mod">
          <ac:chgData name="Moore, Jacob Preston" userId="fdd3fd0f-c483-48c9-988d-7deb216763fd" providerId="ADAL" clId="{84DED168-40CF-461F-8BEA-8450112F5FB0}" dt="2020-10-15T19:13:19.882" v="359" actId="1036"/>
          <ac:cxnSpMkLst>
            <pc:docMk/>
            <pc:sldMk cId="411196514" sldId="298"/>
            <ac:cxnSpMk id="48" creationId="{00000000-0000-0000-0000-000000000000}"/>
          </ac:cxnSpMkLst>
        </pc:cxnChg>
        <pc:cxnChg chg="mod">
          <ac:chgData name="Moore, Jacob Preston" userId="fdd3fd0f-c483-48c9-988d-7deb216763fd" providerId="ADAL" clId="{84DED168-40CF-461F-8BEA-8450112F5FB0}" dt="2020-10-15T19:13:19.882" v="359" actId="1036"/>
          <ac:cxnSpMkLst>
            <pc:docMk/>
            <pc:sldMk cId="411196514" sldId="298"/>
            <ac:cxnSpMk id="49" creationId="{00000000-0000-0000-0000-000000000000}"/>
          </ac:cxnSpMkLst>
        </pc:cxnChg>
        <pc:cxnChg chg="mod">
          <ac:chgData name="Moore, Jacob Preston" userId="fdd3fd0f-c483-48c9-988d-7deb216763fd" providerId="ADAL" clId="{84DED168-40CF-461F-8BEA-8450112F5FB0}" dt="2020-10-15T19:13:19.882" v="359" actId="1036"/>
          <ac:cxnSpMkLst>
            <pc:docMk/>
            <pc:sldMk cId="411196514" sldId="298"/>
            <ac:cxnSpMk id="50" creationId="{00000000-0000-0000-0000-000000000000}"/>
          </ac:cxnSpMkLst>
        </pc:cxnChg>
        <pc:cxnChg chg="mod">
          <ac:chgData name="Moore, Jacob Preston" userId="fdd3fd0f-c483-48c9-988d-7deb216763fd" providerId="ADAL" clId="{84DED168-40CF-461F-8BEA-8450112F5FB0}" dt="2020-10-15T19:13:19.882" v="359" actId="1036"/>
          <ac:cxnSpMkLst>
            <pc:docMk/>
            <pc:sldMk cId="411196514" sldId="298"/>
            <ac:cxnSpMk id="51" creationId="{00000000-0000-0000-0000-000000000000}"/>
          </ac:cxnSpMkLst>
        </pc:cxnChg>
        <pc:cxnChg chg="mod">
          <ac:chgData name="Moore, Jacob Preston" userId="fdd3fd0f-c483-48c9-988d-7deb216763fd" providerId="ADAL" clId="{84DED168-40CF-461F-8BEA-8450112F5FB0}" dt="2020-10-15T19:13:19.882" v="359" actId="1036"/>
          <ac:cxnSpMkLst>
            <pc:docMk/>
            <pc:sldMk cId="411196514" sldId="298"/>
            <ac:cxnSpMk id="52" creationId="{00000000-0000-0000-0000-000000000000}"/>
          </ac:cxnSpMkLst>
        </pc:cxnChg>
        <pc:cxnChg chg="mod">
          <ac:chgData name="Moore, Jacob Preston" userId="fdd3fd0f-c483-48c9-988d-7deb216763fd" providerId="ADAL" clId="{84DED168-40CF-461F-8BEA-8450112F5FB0}" dt="2020-10-15T19:13:19.882" v="359" actId="1036"/>
          <ac:cxnSpMkLst>
            <pc:docMk/>
            <pc:sldMk cId="411196514" sldId="298"/>
            <ac:cxnSpMk id="53" creationId="{00000000-0000-0000-0000-000000000000}"/>
          </ac:cxnSpMkLst>
        </pc:cxnChg>
        <pc:cxnChg chg="mod">
          <ac:chgData name="Moore, Jacob Preston" userId="fdd3fd0f-c483-48c9-988d-7deb216763fd" providerId="ADAL" clId="{84DED168-40CF-461F-8BEA-8450112F5FB0}" dt="2020-10-15T19:13:19.882" v="359" actId="1036"/>
          <ac:cxnSpMkLst>
            <pc:docMk/>
            <pc:sldMk cId="411196514" sldId="298"/>
            <ac:cxnSpMk id="55" creationId="{00000000-0000-0000-0000-000000000000}"/>
          </ac:cxnSpMkLst>
        </pc:cxnChg>
        <pc:cxnChg chg="mod">
          <ac:chgData name="Moore, Jacob Preston" userId="fdd3fd0f-c483-48c9-988d-7deb216763fd" providerId="ADAL" clId="{84DED168-40CF-461F-8BEA-8450112F5FB0}" dt="2020-10-15T19:13:19.882" v="359" actId="1036"/>
          <ac:cxnSpMkLst>
            <pc:docMk/>
            <pc:sldMk cId="411196514" sldId="298"/>
            <ac:cxnSpMk id="60" creationId="{00000000-0000-0000-0000-000000000000}"/>
          </ac:cxnSpMkLst>
        </pc:cxnChg>
      </pc:sldChg>
      <pc:sldChg chg="add">
        <pc:chgData name="Moore, Jacob Preston" userId="fdd3fd0f-c483-48c9-988d-7deb216763fd" providerId="ADAL" clId="{84DED168-40CF-461F-8BEA-8450112F5FB0}" dt="2020-10-15T19:05:19.091" v="28"/>
        <pc:sldMkLst>
          <pc:docMk/>
          <pc:sldMk cId="359370948" sldId="299"/>
        </pc:sldMkLst>
      </pc:sldChg>
      <pc:sldChg chg="add del">
        <pc:chgData name="Moore, Jacob Preston" userId="fdd3fd0f-c483-48c9-988d-7deb216763fd" providerId="ADAL" clId="{84DED168-40CF-461F-8BEA-8450112F5FB0}" dt="2020-10-15T19:05:16.240" v="26" actId="2696"/>
        <pc:sldMkLst>
          <pc:docMk/>
          <pc:sldMk cId="2102697407" sldId="299"/>
        </pc:sldMkLst>
      </pc:sldChg>
      <pc:sldChg chg="add">
        <pc:chgData name="Moore, Jacob Preston" userId="fdd3fd0f-c483-48c9-988d-7deb216763fd" providerId="ADAL" clId="{84DED168-40CF-461F-8BEA-8450112F5FB0}" dt="2020-10-15T19:05:19.091" v="28"/>
        <pc:sldMkLst>
          <pc:docMk/>
          <pc:sldMk cId="2519251031" sldId="300"/>
        </pc:sldMkLst>
      </pc:sldChg>
      <pc:sldChg chg="add del">
        <pc:chgData name="Moore, Jacob Preston" userId="fdd3fd0f-c483-48c9-988d-7deb216763fd" providerId="ADAL" clId="{84DED168-40CF-461F-8BEA-8450112F5FB0}" dt="2020-10-15T19:05:16.248" v="27" actId="2696"/>
        <pc:sldMkLst>
          <pc:docMk/>
          <pc:sldMk cId="3810439367" sldId="300"/>
        </pc:sldMkLst>
      </pc:sldChg>
      <pc:sldChg chg="modSp add">
        <pc:chgData name="Moore, Jacob Preston" userId="fdd3fd0f-c483-48c9-988d-7deb216763fd" providerId="ADAL" clId="{84DED168-40CF-461F-8BEA-8450112F5FB0}" dt="2020-10-15T19:23:16.213" v="620" actId="20577"/>
        <pc:sldMkLst>
          <pc:docMk/>
          <pc:sldMk cId="27825524" sldId="301"/>
        </pc:sldMkLst>
        <pc:spChg chg="mod">
          <ac:chgData name="Moore, Jacob Preston" userId="fdd3fd0f-c483-48c9-988d-7deb216763fd" providerId="ADAL" clId="{84DED168-40CF-461F-8BEA-8450112F5FB0}" dt="2020-10-15T19:23:16.213" v="620" actId="20577"/>
          <ac:spMkLst>
            <pc:docMk/>
            <pc:sldMk cId="27825524" sldId="301"/>
            <ac:spMk id="3" creationId="{00000000-0000-0000-0000-000000000000}"/>
          </ac:spMkLst>
        </pc:spChg>
      </pc:sldChg>
      <pc:sldChg chg="add del">
        <pc:chgData name="Moore, Jacob Preston" userId="fdd3fd0f-c483-48c9-988d-7deb216763fd" providerId="ADAL" clId="{84DED168-40CF-461F-8BEA-8450112F5FB0}" dt="2020-10-15T19:05:58.237" v="36"/>
        <pc:sldMkLst>
          <pc:docMk/>
          <pc:sldMk cId="81949529" sldId="301"/>
        </pc:sldMkLst>
      </pc:sldChg>
      <pc:sldChg chg="add ord">
        <pc:chgData name="Moore, Jacob Preston" userId="fdd3fd0f-c483-48c9-988d-7deb216763fd" providerId="ADAL" clId="{84DED168-40CF-461F-8BEA-8450112F5FB0}" dt="2020-10-15T19:10:37.160" v="117"/>
        <pc:sldMkLst>
          <pc:docMk/>
          <pc:sldMk cId="2561851710" sldId="302"/>
        </pc:sldMkLst>
      </pc:sldChg>
      <pc:sldChg chg="add del">
        <pc:chgData name="Moore, Jacob Preston" userId="fdd3fd0f-c483-48c9-988d-7deb216763fd" providerId="ADAL" clId="{84DED168-40CF-461F-8BEA-8450112F5FB0}" dt="2020-10-15T19:05:58.237" v="36"/>
        <pc:sldMkLst>
          <pc:docMk/>
          <pc:sldMk cId="3514367643" sldId="302"/>
        </pc:sldMkLst>
      </pc:sldChg>
      <pc:sldChg chg="del">
        <pc:chgData name="Moore, Jacob Preston" userId="fdd3fd0f-c483-48c9-988d-7deb216763fd" providerId="ADAL" clId="{84DED168-40CF-461F-8BEA-8450112F5FB0}" dt="2020-10-15T19:05:06.227" v="23" actId="2696"/>
        <pc:sldMkLst>
          <pc:docMk/>
          <pc:sldMk cId="3274031390" sldId="329"/>
        </pc:sldMkLst>
      </pc:sldChg>
      <pc:sldChg chg="del">
        <pc:chgData name="Moore, Jacob Preston" userId="fdd3fd0f-c483-48c9-988d-7deb216763fd" providerId="ADAL" clId="{84DED168-40CF-461F-8BEA-8450112F5FB0}" dt="2020-10-15T19:05:06.186" v="20" actId="2696"/>
        <pc:sldMkLst>
          <pc:docMk/>
          <pc:sldMk cId="1327616489" sldId="330"/>
        </pc:sldMkLst>
      </pc:sldChg>
      <pc:sldChg chg="del">
        <pc:chgData name="Moore, Jacob Preston" userId="fdd3fd0f-c483-48c9-988d-7deb216763fd" providerId="ADAL" clId="{84DED168-40CF-461F-8BEA-8450112F5FB0}" dt="2020-10-15T19:05:06.233" v="24" actId="2696"/>
        <pc:sldMkLst>
          <pc:docMk/>
          <pc:sldMk cId="2668675049" sldId="331"/>
        </pc:sldMkLst>
      </pc:sldChg>
      <pc:sldChg chg="del">
        <pc:chgData name="Moore, Jacob Preston" userId="fdd3fd0f-c483-48c9-988d-7deb216763fd" providerId="ADAL" clId="{84DED168-40CF-461F-8BEA-8450112F5FB0}" dt="2020-10-15T19:05:06.199" v="21" actId="2696"/>
        <pc:sldMkLst>
          <pc:docMk/>
          <pc:sldMk cId="2913705569" sldId="332"/>
        </pc:sldMkLst>
      </pc:sldChg>
      <pc:sldChg chg="del">
        <pc:chgData name="Moore, Jacob Preston" userId="fdd3fd0f-c483-48c9-988d-7deb216763fd" providerId="ADAL" clId="{84DED168-40CF-461F-8BEA-8450112F5FB0}" dt="2020-10-15T19:05:06.210" v="22" actId="2696"/>
        <pc:sldMkLst>
          <pc:docMk/>
          <pc:sldMk cId="37496115" sldId="333"/>
        </pc:sldMkLst>
      </pc:sldChg>
    </pc:docChg>
  </pc:docChgLst>
  <pc:docChgLst>
    <pc:chgData name="Moore, Jacob Preston" userId="fdd3fd0f-c483-48c9-988d-7deb216763fd" providerId="ADAL" clId="{C7AD8A3F-1A0A-4161-BD4C-9F85CDF43D0B}"/>
    <pc:docChg chg="modSld">
      <pc:chgData name="Moore, Jacob Preston" userId="fdd3fd0f-c483-48c9-988d-7deb216763fd" providerId="ADAL" clId="{C7AD8A3F-1A0A-4161-BD4C-9F85CDF43D0B}" dt="2020-10-22T20:10:02.227" v="1" actId="20577"/>
      <pc:docMkLst>
        <pc:docMk/>
      </pc:docMkLst>
      <pc:sldChg chg="modSp">
        <pc:chgData name="Moore, Jacob Preston" userId="fdd3fd0f-c483-48c9-988d-7deb216763fd" providerId="ADAL" clId="{C7AD8A3F-1A0A-4161-BD4C-9F85CDF43D0B}" dt="2020-10-22T20:09:23.594" v="0" actId="20577"/>
        <pc:sldMkLst>
          <pc:docMk/>
          <pc:sldMk cId="1988669258" sldId="294"/>
        </pc:sldMkLst>
        <pc:spChg chg="mod">
          <ac:chgData name="Moore, Jacob Preston" userId="fdd3fd0f-c483-48c9-988d-7deb216763fd" providerId="ADAL" clId="{C7AD8A3F-1A0A-4161-BD4C-9F85CDF43D0B}" dt="2020-10-22T20:09:23.594" v="0" actId="20577"/>
          <ac:spMkLst>
            <pc:docMk/>
            <pc:sldMk cId="1988669258" sldId="294"/>
            <ac:spMk id="3" creationId="{00000000-0000-0000-0000-000000000000}"/>
          </ac:spMkLst>
        </pc:spChg>
      </pc:sldChg>
      <pc:sldChg chg="modSp">
        <pc:chgData name="Moore, Jacob Preston" userId="fdd3fd0f-c483-48c9-988d-7deb216763fd" providerId="ADAL" clId="{C7AD8A3F-1A0A-4161-BD4C-9F85CDF43D0B}" dt="2020-10-22T20:10:02.227" v="1" actId="20577"/>
        <pc:sldMkLst>
          <pc:docMk/>
          <pc:sldMk cId="1751003400" sldId="295"/>
        </pc:sldMkLst>
        <pc:spChg chg="mod">
          <ac:chgData name="Moore, Jacob Preston" userId="fdd3fd0f-c483-48c9-988d-7deb216763fd" providerId="ADAL" clId="{C7AD8A3F-1A0A-4161-BD4C-9F85CDF43D0B}" dt="2020-10-22T20:10:02.227" v="1" actId="20577"/>
          <ac:spMkLst>
            <pc:docMk/>
            <pc:sldMk cId="1751003400" sldId="295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90C1B-0DC5-4DDA-81B1-E770BE7C60E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05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90C1B-0DC5-4DDA-81B1-E770BE7C60E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509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B1ED1-A6A8-44D7-9A75-7C99E73812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5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Method of Joints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Dr. Jacob Moore</a:t>
            </a:r>
          </a:p>
          <a:p>
            <a:r>
              <a:rPr lang="en-US" sz="2400" dirty="0"/>
              <a:t>Associate Professor of Engineering</a:t>
            </a:r>
          </a:p>
          <a:p>
            <a:r>
              <a:rPr lang="en-US" sz="2400" dirty="0"/>
              <a:t>Penn State Mont Alto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/>
          <p:cNvCxnSpPr/>
          <p:nvPr/>
        </p:nvCxnSpPr>
        <p:spPr>
          <a:xfrm flipH="1">
            <a:off x="1638300" y="4254467"/>
            <a:ext cx="53425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 rot="20176388" flipH="1">
            <a:off x="4932730" y="5529537"/>
            <a:ext cx="2239976" cy="261571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 rot="1423612">
            <a:off x="1423403" y="5507766"/>
            <a:ext cx="2239976" cy="261571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of Joints 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force in each of the members.  Remember to specify tension or compression.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510881" y="5112126"/>
            <a:ext cx="2070519" cy="231161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 rot="5400000">
            <a:off x="1176145" y="5445581"/>
            <a:ext cx="898072" cy="228599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5559882"/>
            <a:ext cx="1905000" cy="12981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781801" y="5559880"/>
            <a:ext cx="2383970" cy="12981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600200" y="5189606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 rot="5400000">
            <a:off x="2935142" y="5525943"/>
            <a:ext cx="1061354" cy="23116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 flipH="1">
            <a:off x="5063575" y="5129817"/>
            <a:ext cx="2031560" cy="21347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5400000">
            <a:off x="4648479" y="5525943"/>
            <a:ext cx="1061354" cy="23116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 rot="5400000">
            <a:off x="6886945" y="5340569"/>
            <a:ext cx="187779" cy="228599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350237" y="5941039"/>
            <a:ext cx="1944499" cy="23116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350238" y="5129817"/>
            <a:ext cx="1944499" cy="23116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 rot="1500000">
            <a:off x="3224336" y="5521968"/>
            <a:ext cx="2173634" cy="239112"/>
          </a:xfrm>
          <a:prstGeom prst="roundRect">
            <a:avLst>
              <a:gd name="adj" fmla="val 50000"/>
            </a:avLst>
          </a:prstGeom>
          <a:gradFill>
            <a:lin ang="16500000" scaled="0"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429000" y="5189606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5116286" y="5189606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/>
          <p:cNvSpPr/>
          <p:nvPr/>
        </p:nvSpPr>
        <p:spPr>
          <a:xfrm>
            <a:off x="6934200" y="5189606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5127172" y="601852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429000" y="601852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219200" y="473999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113314" y="471283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295900" y="473999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303418" y="620893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043589" y="617220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086600" y="48122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3467100" y="3642868"/>
            <a:ext cx="2449" cy="15630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048000" y="3288268"/>
            <a:ext cx="85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60 kN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5154386" y="3288268"/>
            <a:ext cx="1" cy="193239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717535" y="2819400"/>
            <a:ext cx="85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80 kN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1638300" y="3886200"/>
            <a:ext cx="0" cy="1303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133951" y="4092301"/>
            <a:ext cx="7971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10 m</a:t>
            </a:r>
          </a:p>
        </p:txBody>
      </p:sp>
      <p:cxnSp>
        <p:nvCxnSpPr>
          <p:cNvPr id="50" name="Straight Connector 49"/>
          <p:cNvCxnSpPr/>
          <p:nvPr/>
        </p:nvCxnSpPr>
        <p:spPr>
          <a:xfrm flipV="1">
            <a:off x="6972300" y="3886200"/>
            <a:ext cx="0" cy="1303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899931" y="4092301"/>
            <a:ext cx="7971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10 m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679893" y="4092301"/>
            <a:ext cx="7971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10 m</a:t>
            </a:r>
          </a:p>
        </p:txBody>
      </p:sp>
      <p:sp>
        <p:nvSpPr>
          <p:cNvPr id="56" name="Arc 55"/>
          <p:cNvSpPr/>
          <p:nvPr/>
        </p:nvSpPr>
        <p:spPr>
          <a:xfrm>
            <a:off x="952500" y="4408859"/>
            <a:ext cx="1753826" cy="1668805"/>
          </a:xfrm>
          <a:prstGeom prst="arc">
            <a:avLst>
              <a:gd name="adj1" fmla="val 21521881"/>
              <a:gd name="adj2" fmla="val 17247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2631893" y="5345668"/>
            <a:ext cx="797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20°</a:t>
            </a:r>
          </a:p>
        </p:txBody>
      </p:sp>
      <p:cxnSp>
        <p:nvCxnSpPr>
          <p:cNvPr id="58" name="Straight Connector 57"/>
          <p:cNvCxnSpPr>
            <a:stCxn id="8" idx="2"/>
          </p:cNvCxnSpPr>
          <p:nvPr/>
        </p:nvCxnSpPr>
        <p:spPr>
          <a:xfrm flipV="1">
            <a:off x="1600200" y="5220668"/>
            <a:ext cx="1360714" cy="7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8" idx="3"/>
          </p:cNvCxnSpPr>
          <p:nvPr/>
        </p:nvCxnSpPr>
        <p:spPr>
          <a:xfrm>
            <a:off x="1611359" y="5254647"/>
            <a:ext cx="1175951" cy="5064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364124" y="5348377"/>
            <a:ext cx="609600" cy="5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364124" y="4659575"/>
            <a:ext cx="0" cy="6726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033046" y="516662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  <a:endParaRPr 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194847" y="426758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70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8"/>
          <p:cNvSpPr/>
          <p:nvPr/>
        </p:nvSpPr>
        <p:spPr>
          <a:xfrm rot="5400000">
            <a:off x="1499825" y="6125121"/>
            <a:ext cx="245031" cy="261457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 rot="5400000">
            <a:off x="941944" y="5285148"/>
            <a:ext cx="1904532" cy="261456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600200"/>
          </a:xfrm>
        </p:spPr>
        <p:txBody>
          <a:bodyPr/>
          <a:lstStyle/>
          <a:p>
            <a:r>
              <a:rPr lang="en-US" dirty="0"/>
              <a:t>Method of Joints Practice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525963"/>
          </a:xfrm>
        </p:spPr>
        <p:txBody>
          <a:bodyPr/>
          <a:lstStyle/>
          <a:p>
            <a:r>
              <a:rPr lang="en-US" dirty="0"/>
              <a:t>Solve for the forces in each member of this truss structure.</a:t>
            </a:r>
          </a:p>
        </p:txBody>
      </p:sp>
      <p:sp>
        <p:nvSpPr>
          <p:cNvPr id="4" name="Rounded Rectangle 3"/>
          <p:cNvSpPr/>
          <p:nvPr/>
        </p:nvSpPr>
        <p:spPr>
          <a:xfrm rot="18900000">
            <a:off x="1413406" y="5304160"/>
            <a:ext cx="2610211" cy="261456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 rot="18900000">
            <a:off x="1386582" y="3621264"/>
            <a:ext cx="2610211" cy="261456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 rot="2700000" flipH="1">
            <a:off x="3030324" y="3621263"/>
            <a:ext cx="2610211" cy="261456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736105" y="4439483"/>
            <a:ext cx="1970871" cy="261456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3352799" y="4439482"/>
            <a:ext cx="1938213" cy="263543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 rot="5400000">
            <a:off x="2531261" y="3617948"/>
            <a:ext cx="1904532" cy="261456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6200" y="4441570"/>
            <a:ext cx="1970871" cy="261456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-141516" y="3744686"/>
            <a:ext cx="1676399" cy="31131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828800" y="624840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828800" y="4532111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445427" y="4532111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3445427" y="297180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5105400" y="4532111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143500" y="4608311"/>
            <a:ext cx="0" cy="9511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48200" y="5642845"/>
            <a:ext cx="99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500 lbs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3921307" y="3009899"/>
            <a:ext cx="308909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68707" y="6286499"/>
            <a:ext cx="484169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394262" y="4572298"/>
            <a:ext cx="16161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6553200" y="3009900"/>
            <a:ext cx="0" cy="3276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154646" y="3567326"/>
            <a:ext cx="7971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6 ft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154645" y="5374786"/>
            <a:ext cx="7971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6 ft</a:t>
            </a: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1866900" y="2514600"/>
            <a:ext cx="0" cy="1780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5143500" y="2438400"/>
            <a:ext cx="0" cy="1780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3483527" y="2514600"/>
            <a:ext cx="0" cy="222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1872343" y="2625652"/>
            <a:ext cx="3276682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293133" y="2449286"/>
            <a:ext cx="7971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6 ft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939680" y="2438400"/>
            <a:ext cx="7971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6 ft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462364" y="6394966"/>
            <a:ext cx="609600" cy="5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62364" y="5706164"/>
            <a:ext cx="0" cy="6726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131286" y="621321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93087" y="531417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251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 of Joints (3D) 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 for the forces in each of the members.  Remember to specify tension or compression.</a:t>
            </a:r>
          </a:p>
        </p:txBody>
      </p:sp>
      <p:pic>
        <p:nvPicPr>
          <p:cNvPr id="1026" name="Picture 2" descr="Problem 3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048000"/>
            <a:ext cx="5486400" cy="352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851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Looking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71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 the method of joints (and the method of sections and analysis of frames and machines for that matter), we are trying to determine </a:t>
            </a:r>
            <a:r>
              <a:rPr lang="en-US" b="1" dirty="0"/>
              <a:t>the forces acting on each individual member </a:t>
            </a:r>
            <a:r>
              <a:rPr lang="en-US" dirty="0"/>
              <a:t>in the structure.</a:t>
            </a:r>
          </a:p>
          <a:p>
            <a:endParaRPr lang="en-US" dirty="0"/>
          </a:p>
          <a:p>
            <a:r>
              <a:rPr lang="en-US" dirty="0"/>
              <a:t>If each member is a </a:t>
            </a:r>
            <a:r>
              <a:rPr lang="en-US" b="1" dirty="0"/>
              <a:t>two-force member</a:t>
            </a:r>
            <a:r>
              <a:rPr lang="en-US" dirty="0"/>
              <a:t>, we need to find the magnitude of the force and whether the member is in tension or compression.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6755388-0275-4F0C-8EB4-933462BCF272}"/>
              </a:ext>
            </a:extLst>
          </p:cNvPr>
          <p:cNvGrpSpPr/>
          <p:nvPr/>
        </p:nvGrpSpPr>
        <p:grpSpPr>
          <a:xfrm>
            <a:off x="2131607" y="5120639"/>
            <a:ext cx="4880786" cy="274320"/>
            <a:chOff x="2421079" y="5636578"/>
            <a:chExt cx="4880786" cy="27432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D1E88AA-908A-4E51-8195-984C67A00629}"/>
                </a:ext>
              </a:extLst>
            </p:cNvPr>
            <p:cNvGrpSpPr/>
            <p:nvPr/>
          </p:nvGrpSpPr>
          <p:grpSpPr>
            <a:xfrm>
              <a:off x="3352800" y="5636578"/>
              <a:ext cx="2990850" cy="274320"/>
              <a:chOff x="7446733" y="1447546"/>
              <a:chExt cx="2990850" cy="274320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B2728276-77F4-4CA1-B486-40F3652F7762}"/>
                  </a:ext>
                </a:extLst>
              </p:cNvPr>
              <p:cNvSpPr/>
              <p:nvPr/>
            </p:nvSpPr>
            <p:spPr>
              <a:xfrm>
                <a:off x="7446733" y="1447546"/>
                <a:ext cx="2990850" cy="27432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A5A5A5">
                      <a:lumMod val="110000"/>
                      <a:satMod val="105000"/>
                      <a:tint val="67000"/>
                    </a:srgbClr>
                  </a:gs>
                  <a:gs pos="50000">
                    <a:srgbClr val="A5A5A5">
                      <a:lumMod val="105000"/>
                      <a:satMod val="103000"/>
                      <a:tint val="73000"/>
                    </a:srgbClr>
                  </a:gs>
                  <a:gs pos="100000">
                    <a:srgbClr val="A5A5A5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7B04686-2B74-4F88-A09B-8C847FA83619}"/>
                  </a:ext>
                </a:extLst>
              </p:cNvPr>
              <p:cNvSpPr/>
              <p:nvPr/>
            </p:nvSpPr>
            <p:spPr>
              <a:xfrm>
                <a:off x="7553325" y="1538986"/>
                <a:ext cx="91440" cy="9144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EE072C3-BC21-45BB-8510-D1078B52E170}"/>
                  </a:ext>
                </a:extLst>
              </p:cNvPr>
              <p:cNvSpPr/>
              <p:nvPr/>
            </p:nvSpPr>
            <p:spPr>
              <a:xfrm>
                <a:off x="10248900" y="1538986"/>
                <a:ext cx="91440" cy="9144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D7C34FB-85EE-4634-BD55-A73A261054E5}"/>
                </a:ext>
              </a:extLst>
            </p:cNvPr>
            <p:cNvCxnSpPr>
              <a:cxnSpLocks/>
            </p:cNvCxnSpPr>
            <p:nvPr/>
          </p:nvCxnSpPr>
          <p:spPr>
            <a:xfrm>
              <a:off x="6217832" y="5773738"/>
              <a:ext cx="1084033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81C528A-3E7A-49C4-A293-B0C23BB049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21079" y="5772051"/>
              <a:ext cx="1084033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4FADB4F-6A98-406D-BE90-E423DEC57A5B}"/>
                </a:ext>
              </a:extLst>
            </p:cNvPr>
            <p:cNvCxnSpPr>
              <a:cxnSpLocks/>
            </p:cNvCxnSpPr>
            <p:nvPr/>
          </p:nvCxnSpPr>
          <p:spPr>
            <a:xfrm>
              <a:off x="2783117" y="5773738"/>
              <a:ext cx="3876675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01AC9F-629C-49D7-B6C1-D7A16882691B}"/>
              </a:ext>
            </a:extLst>
          </p:cNvPr>
          <p:cNvGrpSpPr/>
          <p:nvPr/>
        </p:nvGrpSpPr>
        <p:grpSpPr>
          <a:xfrm>
            <a:off x="2131607" y="5847722"/>
            <a:ext cx="4880786" cy="274320"/>
            <a:chOff x="2421079" y="6363661"/>
            <a:chExt cx="4880786" cy="27432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BEF9702-FD3B-4859-990C-5EA7D3DC4B8E}"/>
                </a:ext>
              </a:extLst>
            </p:cNvPr>
            <p:cNvGrpSpPr/>
            <p:nvPr/>
          </p:nvGrpSpPr>
          <p:grpSpPr>
            <a:xfrm>
              <a:off x="3352800" y="6363661"/>
              <a:ext cx="2990850" cy="274320"/>
              <a:chOff x="7446733" y="1447546"/>
              <a:chExt cx="2990850" cy="274320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BAB34BEE-E20C-4891-8B6E-A219E28D2C6E}"/>
                  </a:ext>
                </a:extLst>
              </p:cNvPr>
              <p:cNvSpPr/>
              <p:nvPr/>
            </p:nvSpPr>
            <p:spPr>
              <a:xfrm>
                <a:off x="7446733" y="1447546"/>
                <a:ext cx="2990850" cy="27432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A5A5A5">
                      <a:lumMod val="110000"/>
                      <a:satMod val="105000"/>
                      <a:tint val="67000"/>
                    </a:srgbClr>
                  </a:gs>
                  <a:gs pos="50000">
                    <a:srgbClr val="A5A5A5">
                      <a:lumMod val="105000"/>
                      <a:satMod val="103000"/>
                      <a:tint val="73000"/>
                    </a:srgbClr>
                  </a:gs>
                  <a:gs pos="100000">
                    <a:srgbClr val="A5A5A5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12635DA-162D-4ED8-842D-EB23B4DEBF8F}"/>
                  </a:ext>
                </a:extLst>
              </p:cNvPr>
              <p:cNvSpPr/>
              <p:nvPr/>
            </p:nvSpPr>
            <p:spPr>
              <a:xfrm>
                <a:off x="7553325" y="1538986"/>
                <a:ext cx="91440" cy="9144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17A4CEC-73E9-40D5-8DB8-E2BF5E4378F8}"/>
                  </a:ext>
                </a:extLst>
              </p:cNvPr>
              <p:cNvSpPr/>
              <p:nvPr/>
            </p:nvSpPr>
            <p:spPr>
              <a:xfrm>
                <a:off x="10248900" y="1538986"/>
                <a:ext cx="91440" cy="9144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CEDBADB-DFEA-40B2-8E15-52D82E4F39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17832" y="6500821"/>
              <a:ext cx="1084033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07CCF0D-9DDD-47A1-9F8B-4A3E735B0A19}"/>
                </a:ext>
              </a:extLst>
            </p:cNvPr>
            <p:cNvCxnSpPr>
              <a:cxnSpLocks/>
            </p:cNvCxnSpPr>
            <p:nvPr/>
          </p:nvCxnSpPr>
          <p:spPr>
            <a:xfrm>
              <a:off x="2421079" y="6499134"/>
              <a:ext cx="1084033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FB9B3EC-8517-46F8-B468-A62CDFDF218D}"/>
                </a:ext>
              </a:extLst>
            </p:cNvPr>
            <p:cNvCxnSpPr>
              <a:cxnSpLocks/>
            </p:cNvCxnSpPr>
            <p:nvPr/>
          </p:nvCxnSpPr>
          <p:spPr>
            <a:xfrm>
              <a:off x="2783117" y="6500821"/>
              <a:ext cx="3876675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34217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Method of Joints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method of joints works on the following assumptions: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structure you are analyzing is in </a:t>
            </a:r>
            <a:r>
              <a:rPr lang="en-US" b="1" dirty="0"/>
              <a:t>static equilibrium</a:t>
            </a:r>
            <a:r>
              <a:rPr lang="en-US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members in the truss are connected to one another with </a:t>
            </a:r>
            <a:r>
              <a:rPr lang="en-US" b="1" dirty="0"/>
              <a:t>pin joints</a:t>
            </a:r>
            <a:r>
              <a:rPr lang="en-US" dirty="0"/>
              <a:t> (which can exert forces but not moments),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The pin in each pin joint is also in static equilibrium.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Each member connected to a pin will either push or pull on these pins along a known direction (the </a:t>
            </a:r>
            <a:r>
              <a:rPr lang="en-US" b="1" dirty="0"/>
              <a:t>line of action</a:t>
            </a:r>
            <a:r>
              <a:rPr lang="en-US" dirty="0"/>
              <a:t> between the two connection points on the member).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669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of Joints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1989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Step 1: Label all the joints (if they are not already labeled)</a:t>
            </a:r>
          </a:p>
          <a:p>
            <a:pPr lvl="1"/>
            <a:r>
              <a:rPr lang="en-US" dirty="0"/>
              <a:t>(applies to method </a:t>
            </a:r>
            <a:r>
              <a:rPr lang="en-US"/>
              <a:t>of joints </a:t>
            </a:r>
            <a:r>
              <a:rPr lang="en-US" dirty="0"/>
              <a:t>and method of sections.)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523999" y="5110844"/>
            <a:ext cx="3250147" cy="2286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572000" y="5110844"/>
            <a:ext cx="3200400" cy="2286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 rot="5400000">
            <a:off x="3778102" y="4381502"/>
            <a:ext cx="1763487" cy="228599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 rot="20033505">
            <a:off x="1349605" y="4363892"/>
            <a:ext cx="3609823" cy="231161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 rot="1566495" flipH="1">
            <a:off x="4371043" y="4363893"/>
            <a:ext cx="3609823" cy="231161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 rot="5400000">
            <a:off x="1176145" y="5445581"/>
            <a:ext cx="898072" cy="228599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 rot="5400000">
            <a:off x="7593599" y="5335364"/>
            <a:ext cx="220437" cy="228599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0" y="5559882"/>
            <a:ext cx="2362200" cy="12981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03571" y="5559880"/>
            <a:ext cx="2362200" cy="12981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600200" y="518160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4621746" y="518160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4621746" y="369570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7620000" y="518160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659846" y="5257800"/>
            <a:ext cx="0" cy="9511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36571" y="629233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 = 6 kN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76400" y="493122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88970" y="3657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78086" y="50408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336972" y="493122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1638300" y="2920093"/>
            <a:ext cx="0" cy="2076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7658100" y="2920093"/>
            <a:ext cx="0" cy="2120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656745" y="2920093"/>
            <a:ext cx="0" cy="571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638300" y="3205843"/>
            <a:ext cx="60198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92307" y="3733800"/>
            <a:ext cx="377489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492307" y="5225535"/>
            <a:ext cx="838200" cy="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911407" y="3722133"/>
            <a:ext cx="0" cy="1491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755962" y="3008743"/>
            <a:ext cx="7971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10 m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773646" y="3023915"/>
            <a:ext cx="7971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10 m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22514" y="4294807"/>
            <a:ext cx="7971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5 m</a:t>
            </a:r>
          </a:p>
        </p:txBody>
      </p:sp>
    </p:spTree>
    <p:extLst>
      <p:ext uri="{BB962C8B-B14F-4D97-AF65-F5344CB8AC3E}">
        <p14:creationId xmlns:p14="http://schemas.microsoft.com/office/powerpoint/2010/main" val="175100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ounded Rectangle 66"/>
          <p:cNvSpPr/>
          <p:nvPr/>
        </p:nvSpPr>
        <p:spPr>
          <a:xfrm>
            <a:off x="1523999" y="5110844"/>
            <a:ext cx="3250147" cy="2286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ounded Rectangle 67"/>
          <p:cNvSpPr/>
          <p:nvPr/>
        </p:nvSpPr>
        <p:spPr>
          <a:xfrm>
            <a:off x="4572000" y="5110844"/>
            <a:ext cx="3200400" cy="2286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ounded Rectangle 68"/>
          <p:cNvSpPr/>
          <p:nvPr/>
        </p:nvSpPr>
        <p:spPr>
          <a:xfrm rot="5400000">
            <a:off x="3778102" y="4381502"/>
            <a:ext cx="1763487" cy="228599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 rot="20033505">
            <a:off x="1349605" y="4363892"/>
            <a:ext cx="3609823" cy="231161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ounded Rectangle 70"/>
          <p:cNvSpPr/>
          <p:nvPr/>
        </p:nvSpPr>
        <p:spPr>
          <a:xfrm rot="1566495" flipH="1">
            <a:off x="4371043" y="4363893"/>
            <a:ext cx="3609823" cy="231161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ounded Rectangle 71"/>
          <p:cNvSpPr/>
          <p:nvPr/>
        </p:nvSpPr>
        <p:spPr>
          <a:xfrm rot="5400000">
            <a:off x="1176145" y="5445581"/>
            <a:ext cx="898072" cy="228599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ounded Rectangle 72"/>
          <p:cNvSpPr/>
          <p:nvPr/>
        </p:nvSpPr>
        <p:spPr>
          <a:xfrm rot="5400000">
            <a:off x="7593599" y="5335364"/>
            <a:ext cx="220437" cy="228599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0" y="5559882"/>
            <a:ext cx="2362200" cy="12981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6803571" y="5559880"/>
            <a:ext cx="2362200" cy="12981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/>
          <p:cNvSpPr/>
          <p:nvPr/>
        </p:nvSpPr>
        <p:spPr>
          <a:xfrm>
            <a:off x="1600200" y="518160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Oval 76"/>
          <p:cNvSpPr/>
          <p:nvPr/>
        </p:nvSpPr>
        <p:spPr>
          <a:xfrm>
            <a:off x="4621746" y="518160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621746" y="369570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7620000" y="518160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4659846" y="5257800"/>
            <a:ext cx="0" cy="9511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136571" y="629233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 = 6 kN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676400" y="493122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288970" y="365760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278086" y="50408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336972" y="493122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86" name="Straight Connector 85"/>
          <p:cNvCxnSpPr/>
          <p:nvPr/>
        </p:nvCxnSpPr>
        <p:spPr>
          <a:xfrm flipV="1">
            <a:off x="1638300" y="2920093"/>
            <a:ext cx="0" cy="2076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7658100" y="2920093"/>
            <a:ext cx="0" cy="21207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4656745" y="2920093"/>
            <a:ext cx="0" cy="571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1638300" y="3205843"/>
            <a:ext cx="60198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492307" y="3733800"/>
            <a:ext cx="377489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V="1">
            <a:off x="492307" y="5225535"/>
            <a:ext cx="838200" cy="3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V="1">
            <a:off x="911407" y="3722133"/>
            <a:ext cx="0" cy="14917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755962" y="3008743"/>
            <a:ext cx="7971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10 m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773646" y="3023915"/>
            <a:ext cx="7971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10 m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22514" y="4294807"/>
            <a:ext cx="7971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5 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33400"/>
            <a:ext cx="8229600" cy="1600200"/>
          </a:xfrm>
        </p:spPr>
        <p:txBody>
          <a:bodyPr/>
          <a:lstStyle/>
          <a:p>
            <a:r>
              <a:rPr lang="en-US" dirty="0"/>
              <a:t>Method of Joints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16764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Step 2:  Treat the whole truss structure as a rigid body and solve for the external reaction forces</a:t>
            </a:r>
          </a:p>
          <a:p>
            <a:pPr lvl="1"/>
            <a:r>
              <a:rPr lang="en-US" dirty="0"/>
              <a:t>(applies to method of joint and method of sections.)</a:t>
            </a:r>
          </a:p>
          <a:p>
            <a:pPr lvl="1"/>
            <a:r>
              <a:rPr lang="en-US" dirty="0"/>
              <a:t>Use sum of forces in the x equal zero, sum of forces in the y equals zero and sum of the moments equals zero.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6" name="Straight Arrow Connector 55"/>
          <p:cNvCxnSpPr/>
          <p:nvPr/>
        </p:nvCxnSpPr>
        <p:spPr>
          <a:xfrm flipV="1">
            <a:off x="1631360" y="4331732"/>
            <a:ext cx="13880" cy="8498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676400" y="5225926"/>
            <a:ext cx="609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V="1">
            <a:off x="7664494" y="4387334"/>
            <a:ext cx="13880" cy="8498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1698171" y="4202668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R1Y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286000" y="50292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R1X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7772400" y="4283334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R2Y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00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5" grpId="0"/>
      <p:bldP spid="6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ounded Rectangle 64"/>
          <p:cNvSpPr/>
          <p:nvPr/>
        </p:nvSpPr>
        <p:spPr>
          <a:xfrm>
            <a:off x="1447800" y="5259739"/>
            <a:ext cx="2346074" cy="278369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33400"/>
            <a:ext cx="8229600" cy="1600200"/>
          </a:xfrm>
        </p:spPr>
        <p:txBody>
          <a:bodyPr/>
          <a:lstStyle/>
          <a:p>
            <a:r>
              <a:rPr lang="en-US" dirty="0"/>
              <a:t>Method of Joints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36637"/>
            <a:ext cx="8306619" cy="187180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Step 3:  Separate the truss into the individual </a:t>
            </a:r>
            <a:r>
              <a:rPr lang="en-US" b="1" dirty="0"/>
              <a:t>joints</a:t>
            </a:r>
            <a:r>
              <a:rPr lang="en-US" dirty="0"/>
              <a:t> and members.</a:t>
            </a:r>
          </a:p>
          <a:p>
            <a:r>
              <a:rPr lang="en-US" dirty="0"/>
              <a:t>Step 4: Draw in all the forces each member exerts on the pin, creating a free body diagram for each of the joints.</a:t>
            </a:r>
          </a:p>
          <a:p>
            <a:pPr lvl="1"/>
            <a:r>
              <a:rPr lang="en-US" dirty="0"/>
              <a:t>Assume tension in the direction of the member.</a:t>
            </a:r>
          </a:p>
          <a:p>
            <a:pPr lvl="1"/>
            <a:r>
              <a:rPr lang="en-US" dirty="0"/>
              <a:t>Ignore the members themselves.</a:t>
            </a:r>
          </a:p>
          <a:p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5562600" y="5180036"/>
            <a:ext cx="2274194" cy="278369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ounded Rectangle 22"/>
          <p:cNvSpPr/>
          <p:nvPr/>
        </p:nvSpPr>
        <p:spPr>
          <a:xfrm rot="5400000">
            <a:off x="4237432" y="4158825"/>
            <a:ext cx="855879" cy="228599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 rot="20033505">
            <a:off x="1485703" y="4028878"/>
            <a:ext cx="2610211" cy="261456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 rot="1566495" flipH="1">
            <a:off x="5322135" y="4039227"/>
            <a:ext cx="2665332" cy="259894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361950" y="5322332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4621746" y="5322332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4621746" y="3188732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8687619" y="5322332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659846" y="5398532"/>
            <a:ext cx="0" cy="9511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235849" y="6433066"/>
            <a:ext cx="859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 kN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407941" y="4472464"/>
            <a:ext cx="13880" cy="8498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8718779" y="4510564"/>
            <a:ext cx="13880" cy="8498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8100" y="3984954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 kN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382000" y="3984954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 kN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37334" y="5037740"/>
            <a:ext cx="489588" cy="2869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51076" y="5379107"/>
            <a:ext cx="48958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136571" y="3219466"/>
            <a:ext cx="485176" cy="2371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708071" y="3226832"/>
            <a:ext cx="462809" cy="2371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4648117" y="3236364"/>
            <a:ext cx="17256" cy="4630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8210579" y="5037740"/>
            <a:ext cx="481312" cy="2845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8210579" y="5376759"/>
            <a:ext cx="477040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655248" y="4805866"/>
            <a:ext cx="0" cy="5188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4685900" y="5379107"/>
            <a:ext cx="47192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4150159" y="5379107"/>
            <a:ext cx="47192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970534" y="4750832"/>
            <a:ext cx="477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AB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57878" y="5213866"/>
            <a:ext cx="489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AC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941494" y="3004066"/>
            <a:ext cx="493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AB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921861" y="3004457"/>
            <a:ext cx="51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BD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848600" y="4724400"/>
            <a:ext cx="51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BD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836794" y="5195600"/>
            <a:ext cx="51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CD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126252" y="5181600"/>
            <a:ext cx="51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CD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769469" y="5215040"/>
            <a:ext cx="46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AC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178267" y="3534460"/>
            <a:ext cx="51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BC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178267" y="4666665"/>
            <a:ext cx="51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BC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539853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267200" y="28194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267200" y="547473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686800" y="539853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59441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22" grpId="0" animBg="1"/>
      <p:bldP spid="23" grpId="0" animBg="1"/>
      <p:bldP spid="24" grpId="0" animBg="1"/>
      <p:bldP spid="25" grpId="0" animBg="1"/>
      <p:bldP spid="54" grpId="0"/>
      <p:bldP spid="56" grpId="0"/>
      <p:bldP spid="57" grpId="0"/>
      <p:bldP spid="58" grpId="0"/>
      <p:bldP spid="59" grpId="0"/>
      <p:bldP spid="62" grpId="0"/>
      <p:bldP spid="63" grpId="0"/>
      <p:bldP spid="66" grpId="0"/>
      <p:bldP spid="67" grpId="0"/>
      <p:bldP spid="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33400"/>
            <a:ext cx="8229600" cy="1600200"/>
          </a:xfrm>
        </p:spPr>
        <p:txBody>
          <a:bodyPr/>
          <a:lstStyle/>
          <a:p>
            <a:r>
              <a:rPr lang="en-US" dirty="0"/>
              <a:t>Method of Joints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0064"/>
            <a:ext cx="8382000" cy="325233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Step 5:  Write out the equilibrium equations for each of the joints using the free body diagrams you created.</a:t>
            </a:r>
          </a:p>
          <a:p>
            <a:pPr lvl="1"/>
            <a:r>
              <a:rPr lang="en-US" dirty="0"/>
              <a:t>You will only have force equations, no moment equations, so you will have two possible equations per joint.</a:t>
            </a:r>
          </a:p>
          <a:p>
            <a:r>
              <a:rPr lang="en-US" dirty="0"/>
              <a:t>Step 6: Start solving the equations</a:t>
            </a:r>
          </a:p>
          <a:p>
            <a:pPr lvl="1"/>
            <a:r>
              <a:rPr lang="en-US" dirty="0"/>
              <a:t>Start at a joint with only </a:t>
            </a:r>
            <a:r>
              <a:rPr lang="en-US" b="1" dirty="0"/>
              <a:t>two unknowns</a:t>
            </a:r>
            <a:r>
              <a:rPr lang="en-US" dirty="0"/>
              <a:t>, then work out from there</a:t>
            </a:r>
          </a:p>
          <a:p>
            <a:pPr lvl="1"/>
            <a:r>
              <a:rPr lang="en-US" dirty="0"/>
              <a:t>Positive results indicate </a:t>
            </a:r>
            <a:r>
              <a:rPr lang="en-US" b="1" dirty="0"/>
              <a:t>tension</a:t>
            </a:r>
            <a:r>
              <a:rPr lang="en-US" dirty="0"/>
              <a:t> in the member</a:t>
            </a:r>
          </a:p>
          <a:p>
            <a:pPr lvl="1"/>
            <a:r>
              <a:rPr lang="en-US" dirty="0"/>
              <a:t>Negative results indicate </a:t>
            </a:r>
            <a:r>
              <a:rPr lang="en-US" b="1" dirty="0"/>
              <a:t>compression</a:t>
            </a:r>
            <a:r>
              <a:rPr lang="en-US" dirty="0"/>
              <a:t> in the members (since we assumed tension)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1869687" y="5733149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4627273" y="5754459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4621746" y="4169395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7512640" y="5764633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4654487" y="5830659"/>
            <a:ext cx="0" cy="9511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017756" y="6379670"/>
            <a:ext cx="859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 kN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77158" y="581052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690815" y="385061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357472" y="591230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11968" y="582140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1915678" y="4883281"/>
            <a:ext cx="13880" cy="8498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7543800" y="4952865"/>
            <a:ext cx="13880" cy="8498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545837" y="4395771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 kN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207021" y="4427255"/>
            <a:ext cx="72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 kN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1945071" y="5448557"/>
            <a:ext cx="489588" cy="2869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958813" y="5789924"/>
            <a:ext cx="48958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4136571" y="4200129"/>
            <a:ext cx="485176" cy="2371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708071" y="4207495"/>
            <a:ext cx="462809" cy="2371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4648117" y="4217027"/>
            <a:ext cx="17256" cy="4630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7035600" y="5480041"/>
            <a:ext cx="481312" cy="2845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7035600" y="5819060"/>
            <a:ext cx="477040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660775" y="5237993"/>
            <a:ext cx="0" cy="5188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4691427" y="5811234"/>
            <a:ext cx="47192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4155686" y="5811234"/>
            <a:ext cx="471923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478271" y="5161649"/>
            <a:ext cx="493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AB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465615" y="5624683"/>
            <a:ext cx="506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AC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3733800" y="4343400"/>
            <a:ext cx="498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AB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170714" y="4355068"/>
            <a:ext cx="51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BD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640963" y="5166701"/>
            <a:ext cx="51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BD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618514" y="5637901"/>
            <a:ext cx="51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CD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131779" y="5613727"/>
            <a:ext cx="51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CD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774996" y="5647167"/>
            <a:ext cx="457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AC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429566" y="4551010"/>
            <a:ext cx="51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BC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440450" y="4920342"/>
            <a:ext cx="512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  <a:r>
              <a:rPr lang="en-US" baseline="-25000" dirty="0">
                <a:solidFill>
                  <a:srgbClr val="FF0000"/>
                </a:solidFill>
              </a:rPr>
              <a:t>BC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9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of Joints for Space Trusses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Analyze the truss as 3-dimensional rigid body to find the reaction forces supporting the truss. (sometimes optional)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 at a joint with 3 or fewer unknown forces and draw a free body diagram of the joint.</a:t>
            </a:r>
          </a:p>
          <a:p>
            <a:pPr marL="914400" lvl="1" indent="-514350"/>
            <a:r>
              <a:rPr lang="en-US" dirty="0"/>
              <a:t>Assume all unknown forces to be tension forces.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out the equilibrium equations for that joint (forces in the x, y, and z).</a:t>
            </a:r>
          </a:p>
          <a:p>
            <a:pPr marL="914400" lvl="1" indent="-514350"/>
            <a:r>
              <a:rPr lang="en-US" dirty="0"/>
              <a:t>Remember you can use angles or the ratio method to find components of 3D force vectors.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Solve the equilibrium equations for the unknowns.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3B8A4B-79FE-4529-931C-D64224FA7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CF5F32-56DC-4068-8B04-457CF34A96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EB1464-66D1-425A-BBB5-7A9312BBE9C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1044</TotalTime>
  <Words>690</Words>
  <Application>Microsoft Office PowerPoint</Application>
  <PresentationFormat>On-screen Show (4:3)</PresentationFormat>
  <Paragraphs>127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MA_Template</vt:lpstr>
      <vt:lpstr>Method of Joints</vt:lpstr>
      <vt:lpstr>What Are We Looking For?</vt:lpstr>
      <vt:lpstr>The Method of Joints</vt:lpstr>
      <vt:lpstr>Method of Joints</vt:lpstr>
      <vt:lpstr>Method of Joints</vt:lpstr>
      <vt:lpstr>Method of Joints</vt:lpstr>
      <vt:lpstr>Method of Joints</vt:lpstr>
      <vt:lpstr>Method of Joints for Space Trusses</vt:lpstr>
      <vt:lpstr>Thanks for Watching</vt:lpstr>
      <vt:lpstr>Method of Joints Worked Example</vt:lpstr>
      <vt:lpstr>Method of Joints Practice Problem</vt:lpstr>
      <vt:lpstr>Method of Joints (3D) Worked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Moments</dc:title>
  <dc:creator>Moore, Jacob Preston</dc:creator>
  <cp:lastModifiedBy>Moore, Jacob Preston</cp:lastModifiedBy>
  <cp:revision>1</cp:revision>
  <dcterms:created xsi:type="dcterms:W3CDTF">2020-08-21T15:23:22Z</dcterms:created>
  <dcterms:modified xsi:type="dcterms:W3CDTF">2020-10-22T20:10:05Z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0x010100A06DF21F5BB2734A800ED30F3F452129</vt:lpwstr>
  </property>
</Properties>
</file>