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1"/>
  </p:notesMasterIdLst>
  <p:sldIdLst>
    <p:sldId id="256" r:id="rId5"/>
    <p:sldId id="334" r:id="rId6"/>
    <p:sldId id="336" r:id="rId7"/>
    <p:sldId id="337" r:id="rId8"/>
    <p:sldId id="335" r:id="rId9"/>
    <p:sldId id="28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F8A158-21F1-4832-8FAA-41AEB8DA4508}" v="254" dt="2020-10-29T14:13:09.163"/>
    <p1510:client id="{78C60FF3-9226-4A7C-8423-5F251EF2FD3D}" v="311" dt="2020-10-29T14:31:14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9" autoAdjust="0"/>
    <p:restoredTop sz="54101" autoAdjust="0"/>
  </p:normalViewPr>
  <p:slideViewPr>
    <p:cSldViewPr>
      <p:cViewPr varScale="1">
        <p:scale>
          <a:sx n="67" d="100"/>
          <a:sy n="67" d="100"/>
        </p:scale>
        <p:origin x="110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78C60FF3-9226-4A7C-8423-5F251EF2FD3D}"/>
    <pc:docChg chg="undo custSel addSld delSld modSld">
      <pc:chgData name="Moore, Jacob Preston" userId="fdd3fd0f-c483-48c9-988d-7deb216763fd" providerId="ADAL" clId="{78C60FF3-9226-4A7C-8423-5F251EF2FD3D}" dt="2020-10-29T14:31:14.483" v="373" actId="20577"/>
      <pc:docMkLst>
        <pc:docMk/>
      </pc:docMkLst>
      <pc:sldChg chg="modSp">
        <pc:chgData name="Moore, Jacob Preston" userId="fdd3fd0f-c483-48c9-988d-7deb216763fd" providerId="ADAL" clId="{78C60FF3-9226-4A7C-8423-5F251EF2FD3D}" dt="2020-10-29T14:21:53.042" v="26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78C60FF3-9226-4A7C-8423-5F251EF2FD3D}" dt="2020-10-29T14:21:53.042" v="26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del">
        <pc:chgData name="Moore, Jacob Preston" userId="fdd3fd0f-c483-48c9-988d-7deb216763fd" providerId="ADAL" clId="{78C60FF3-9226-4A7C-8423-5F251EF2FD3D}" dt="2020-10-29T14:21:58.679" v="27" actId="2696"/>
        <pc:sldMkLst>
          <pc:docMk/>
          <pc:sldMk cId="499586186" sldId="293"/>
        </pc:sldMkLst>
      </pc:sldChg>
      <pc:sldChg chg="del">
        <pc:chgData name="Moore, Jacob Preston" userId="fdd3fd0f-c483-48c9-988d-7deb216763fd" providerId="ADAL" clId="{78C60FF3-9226-4A7C-8423-5F251EF2FD3D}" dt="2020-10-29T14:21:58.710" v="28" actId="2696"/>
        <pc:sldMkLst>
          <pc:docMk/>
          <pc:sldMk cId="3858571944" sldId="294"/>
        </pc:sldMkLst>
      </pc:sldChg>
      <pc:sldChg chg="del">
        <pc:chgData name="Moore, Jacob Preston" userId="fdd3fd0f-c483-48c9-988d-7deb216763fd" providerId="ADAL" clId="{78C60FF3-9226-4A7C-8423-5F251EF2FD3D}" dt="2020-10-29T14:21:58.741" v="29" actId="2696"/>
        <pc:sldMkLst>
          <pc:docMk/>
          <pc:sldMk cId="3679192265" sldId="295"/>
        </pc:sldMkLst>
      </pc:sldChg>
      <pc:sldChg chg="del">
        <pc:chgData name="Moore, Jacob Preston" userId="fdd3fd0f-c483-48c9-988d-7deb216763fd" providerId="ADAL" clId="{78C60FF3-9226-4A7C-8423-5F251EF2FD3D}" dt="2020-10-29T14:21:58.772" v="30" actId="2696"/>
        <pc:sldMkLst>
          <pc:docMk/>
          <pc:sldMk cId="3524321151" sldId="296"/>
        </pc:sldMkLst>
      </pc:sldChg>
      <pc:sldChg chg="del">
        <pc:chgData name="Moore, Jacob Preston" userId="fdd3fd0f-c483-48c9-988d-7deb216763fd" providerId="ADAL" clId="{78C60FF3-9226-4A7C-8423-5F251EF2FD3D}" dt="2020-10-29T14:21:58.816" v="31" actId="2696"/>
        <pc:sldMkLst>
          <pc:docMk/>
          <pc:sldMk cId="3788337255" sldId="297"/>
        </pc:sldMkLst>
      </pc:sldChg>
      <pc:sldChg chg="del">
        <pc:chgData name="Moore, Jacob Preston" userId="fdd3fd0f-c483-48c9-988d-7deb216763fd" providerId="ADAL" clId="{78C60FF3-9226-4A7C-8423-5F251EF2FD3D}" dt="2020-10-29T14:21:58.941" v="32" actId="2696"/>
        <pc:sldMkLst>
          <pc:docMk/>
          <pc:sldMk cId="246870124" sldId="298"/>
        </pc:sldMkLst>
      </pc:sldChg>
      <pc:sldChg chg="del">
        <pc:chgData name="Moore, Jacob Preston" userId="fdd3fd0f-c483-48c9-988d-7deb216763fd" providerId="ADAL" clId="{78C60FF3-9226-4A7C-8423-5F251EF2FD3D}" dt="2020-10-29T14:21:59.112" v="33" actId="2696"/>
        <pc:sldMkLst>
          <pc:docMk/>
          <pc:sldMk cId="2959914181" sldId="299"/>
        </pc:sldMkLst>
      </pc:sldChg>
      <pc:sldChg chg="del">
        <pc:chgData name="Moore, Jacob Preston" userId="fdd3fd0f-c483-48c9-988d-7deb216763fd" providerId="ADAL" clId="{78C60FF3-9226-4A7C-8423-5F251EF2FD3D}" dt="2020-10-29T14:22:01.902" v="40" actId="2696"/>
        <pc:sldMkLst>
          <pc:docMk/>
          <pc:sldMk cId="3408832443" sldId="300"/>
        </pc:sldMkLst>
      </pc:sldChg>
      <pc:sldChg chg="del">
        <pc:chgData name="Moore, Jacob Preston" userId="fdd3fd0f-c483-48c9-988d-7deb216763fd" providerId="ADAL" clId="{78C60FF3-9226-4A7C-8423-5F251EF2FD3D}" dt="2020-10-29T14:22:01.918" v="41" actId="2696"/>
        <pc:sldMkLst>
          <pc:docMk/>
          <pc:sldMk cId="1750437543" sldId="301"/>
        </pc:sldMkLst>
      </pc:sldChg>
      <pc:sldChg chg="del">
        <pc:chgData name="Moore, Jacob Preston" userId="fdd3fd0f-c483-48c9-988d-7deb216763fd" providerId="ADAL" clId="{78C60FF3-9226-4A7C-8423-5F251EF2FD3D}" dt="2020-10-29T14:21:59.177" v="34" actId="2696"/>
        <pc:sldMkLst>
          <pc:docMk/>
          <pc:sldMk cId="265689201" sldId="303"/>
        </pc:sldMkLst>
      </pc:sldChg>
      <pc:sldChg chg="del">
        <pc:chgData name="Moore, Jacob Preston" userId="fdd3fd0f-c483-48c9-988d-7deb216763fd" providerId="ADAL" clId="{78C60FF3-9226-4A7C-8423-5F251EF2FD3D}" dt="2020-10-29T14:21:59.208" v="35" actId="2696"/>
        <pc:sldMkLst>
          <pc:docMk/>
          <pc:sldMk cId="1837790875" sldId="304"/>
        </pc:sldMkLst>
      </pc:sldChg>
      <pc:sldChg chg="del">
        <pc:chgData name="Moore, Jacob Preston" userId="fdd3fd0f-c483-48c9-988d-7deb216763fd" providerId="ADAL" clId="{78C60FF3-9226-4A7C-8423-5F251EF2FD3D}" dt="2020-10-29T14:21:59.255" v="36" actId="2696"/>
        <pc:sldMkLst>
          <pc:docMk/>
          <pc:sldMk cId="2320586580" sldId="305"/>
        </pc:sldMkLst>
      </pc:sldChg>
      <pc:sldChg chg="del">
        <pc:chgData name="Moore, Jacob Preston" userId="fdd3fd0f-c483-48c9-988d-7deb216763fd" providerId="ADAL" clId="{78C60FF3-9226-4A7C-8423-5F251EF2FD3D}" dt="2020-10-29T14:21:59.286" v="37" actId="2696"/>
        <pc:sldMkLst>
          <pc:docMk/>
          <pc:sldMk cId="2262397180" sldId="306"/>
        </pc:sldMkLst>
      </pc:sldChg>
      <pc:sldChg chg="del">
        <pc:chgData name="Moore, Jacob Preston" userId="fdd3fd0f-c483-48c9-988d-7deb216763fd" providerId="ADAL" clId="{78C60FF3-9226-4A7C-8423-5F251EF2FD3D}" dt="2020-10-29T14:21:59.333" v="38" actId="2696"/>
        <pc:sldMkLst>
          <pc:docMk/>
          <pc:sldMk cId="1167040735" sldId="307"/>
        </pc:sldMkLst>
      </pc:sldChg>
      <pc:sldChg chg="del">
        <pc:chgData name="Moore, Jacob Preston" userId="fdd3fd0f-c483-48c9-988d-7deb216763fd" providerId="ADAL" clId="{78C60FF3-9226-4A7C-8423-5F251EF2FD3D}" dt="2020-10-29T14:21:59.349" v="39" actId="2696"/>
        <pc:sldMkLst>
          <pc:docMk/>
          <pc:sldMk cId="2843277645" sldId="308"/>
        </pc:sldMkLst>
      </pc:sldChg>
      <pc:sldChg chg="modSp add modAnim">
        <pc:chgData name="Moore, Jacob Preston" userId="fdd3fd0f-c483-48c9-988d-7deb216763fd" providerId="ADAL" clId="{78C60FF3-9226-4A7C-8423-5F251EF2FD3D}" dt="2020-10-29T14:24:59.594" v="173" actId="20577"/>
        <pc:sldMkLst>
          <pc:docMk/>
          <pc:sldMk cId="745661465" sldId="334"/>
        </pc:sldMkLst>
        <pc:spChg chg="mod">
          <ac:chgData name="Moore, Jacob Preston" userId="fdd3fd0f-c483-48c9-988d-7deb216763fd" providerId="ADAL" clId="{78C60FF3-9226-4A7C-8423-5F251EF2FD3D}" dt="2020-10-29T14:24:59.594" v="173" actId="20577"/>
          <ac:spMkLst>
            <pc:docMk/>
            <pc:sldMk cId="745661465" sldId="334"/>
            <ac:spMk id="3" creationId="{00000000-0000-0000-0000-000000000000}"/>
          </ac:spMkLst>
        </pc:spChg>
      </pc:sldChg>
      <pc:sldChg chg="modSp add">
        <pc:chgData name="Moore, Jacob Preston" userId="fdd3fd0f-c483-48c9-988d-7deb216763fd" providerId="ADAL" clId="{78C60FF3-9226-4A7C-8423-5F251EF2FD3D}" dt="2020-10-29T14:31:14.483" v="373" actId="20577"/>
        <pc:sldMkLst>
          <pc:docMk/>
          <pc:sldMk cId="4000413465" sldId="335"/>
        </pc:sldMkLst>
        <pc:spChg chg="mod">
          <ac:chgData name="Moore, Jacob Preston" userId="fdd3fd0f-c483-48c9-988d-7deb216763fd" providerId="ADAL" clId="{78C60FF3-9226-4A7C-8423-5F251EF2FD3D}" dt="2020-10-29T14:31:14.483" v="373" actId="20577"/>
          <ac:spMkLst>
            <pc:docMk/>
            <pc:sldMk cId="4000413465" sldId="335"/>
            <ac:spMk id="3" creationId="{00000000-0000-0000-0000-000000000000}"/>
          </ac:spMkLst>
        </pc:spChg>
      </pc:sldChg>
      <pc:sldChg chg="modSp add">
        <pc:chgData name="Moore, Jacob Preston" userId="fdd3fd0f-c483-48c9-988d-7deb216763fd" providerId="ADAL" clId="{78C60FF3-9226-4A7C-8423-5F251EF2FD3D}" dt="2020-10-29T14:23:18.718" v="58" actId="20577"/>
        <pc:sldMkLst>
          <pc:docMk/>
          <pc:sldMk cId="3372992522" sldId="336"/>
        </pc:sldMkLst>
        <pc:spChg chg="mod">
          <ac:chgData name="Moore, Jacob Preston" userId="fdd3fd0f-c483-48c9-988d-7deb216763fd" providerId="ADAL" clId="{78C60FF3-9226-4A7C-8423-5F251EF2FD3D}" dt="2020-10-29T14:23:18.718" v="58" actId="20577"/>
          <ac:spMkLst>
            <pc:docMk/>
            <pc:sldMk cId="3372992522" sldId="336"/>
            <ac:spMk id="3" creationId="{00000000-0000-0000-0000-000000000000}"/>
          </ac:spMkLst>
        </pc:spChg>
      </pc:sldChg>
      <pc:sldChg chg="modSp add">
        <pc:chgData name="Moore, Jacob Preston" userId="fdd3fd0f-c483-48c9-988d-7deb216763fd" providerId="ADAL" clId="{78C60FF3-9226-4A7C-8423-5F251EF2FD3D}" dt="2020-10-29T14:23:28.307" v="60" actId="20577"/>
        <pc:sldMkLst>
          <pc:docMk/>
          <pc:sldMk cId="138698456" sldId="337"/>
        </pc:sldMkLst>
        <pc:spChg chg="mod">
          <ac:chgData name="Moore, Jacob Preston" userId="fdd3fd0f-c483-48c9-988d-7deb216763fd" providerId="ADAL" clId="{78C60FF3-9226-4A7C-8423-5F251EF2FD3D}" dt="2020-10-29T14:23:28.307" v="60" actId="20577"/>
          <ac:spMkLst>
            <pc:docMk/>
            <pc:sldMk cId="138698456" sldId="337"/>
            <ac:spMk id="3" creationId="{00000000-0000-0000-0000-000000000000}"/>
          </ac:spMkLst>
        </pc:spChg>
      </pc:sldChg>
      <pc:sldChg chg="add del">
        <pc:chgData name="Moore, Jacob Preston" userId="fdd3fd0f-c483-48c9-988d-7deb216763fd" providerId="ADAL" clId="{78C60FF3-9226-4A7C-8423-5F251EF2FD3D}" dt="2020-10-29T14:28:55.665" v="256" actId="2696"/>
        <pc:sldMkLst>
          <pc:docMk/>
          <pc:sldMk cId="3634212028" sldId="33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Frames and Machines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Frames and Machines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frame</a:t>
            </a:r>
            <a:r>
              <a:rPr lang="en-US" dirty="0"/>
              <a:t> or a </a:t>
            </a:r>
            <a:r>
              <a:rPr lang="en-US" b="1" dirty="0"/>
              <a:t>machine</a:t>
            </a:r>
            <a:r>
              <a:rPr lang="en-US" dirty="0"/>
              <a:t> is a </a:t>
            </a:r>
            <a:r>
              <a:rPr lang="en-US" b="1" dirty="0"/>
              <a:t>structure</a:t>
            </a:r>
            <a:r>
              <a:rPr lang="en-US" dirty="0"/>
              <a:t> that has </a:t>
            </a:r>
            <a:r>
              <a:rPr lang="en-US" b="1" dirty="0"/>
              <a:t>at least one member that is not a two-force member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frame is </a:t>
            </a:r>
            <a:r>
              <a:rPr lang="en-US" b="1" dirty="0"/>
              <a:t>rigid</a:t>
            </a:r>
          </a:p>
          <a:p>
            <a:pPr lvl="1"/>
            <a:r>
              <a:rPr lang="en-US" dirty="0"/>
              <a:t>A machine is </a:t>
            </a:r>
            <a:r>
              <a:rPr lang="en-US" b="1" dirty="0"/>
              <a:t>not rigid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Because we can’t assume that each member is a two-force member we can’t use the method of joints or method of sections.</a:t>
            </a:r>
          </a:p>
          <a:p>
            <a:pPr lvl="1"/>
            <a:r>
              <a:rPr lang="en-US" dirty="0"/>
              <a:t>Though it is still useful to identify the two-force members that are present for analysis.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328811"/>
            <a:ext cx="1600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590800"/>
            <a:ext cx="2370930" cy="160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66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Non-Two Force Members and the Method of Joints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8300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member that is not a two-force member does not have a single unknown force along a known direction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-114300" y="5361589"/>
            <a:ext cx="2346074" cy="278369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00500" y="5281886"/>
            <a:ext cx="2346074" cy="278369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 rot="5400000">
            <a:off x="2675332" y="4260675"/>
            <a:ext cx="855879" cy="228599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rot="20033505">
            <a:off x="-76397" y="4130728"/>
            <a:ext cx="2610211" cy="26145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 rot="1566495" flipH="1">
            <a:off x="3760035" y="4141077"/>
            <a:ext cx="2665332" cy="25989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-1200150" y="542418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059646" y="542418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059646" y="329058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125519" y="542418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097746" y="5500382"/>
            <a:ext cx="0" cy="9511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73749" y="6534916"/>
            <a:ext cx="85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 kN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1292679" y="550155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28715" y="2971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89845" y="558202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24847" y="548095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-1154159" y="4574314"/>
            <a:ext cx="13880" cy="8498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7156679" y="4612414"/>
            <a:ext cx="13880" cy="8498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1524000" y="408680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 kN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19900" y="408680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 kN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-1124766" y="5139590"/>
            <a:ext cx="489588" cy="2869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-1111024" y="5480957"/>
            <a:ext cx="48958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574471" y="3321316"/>
            <a:ext cx="485176" cy="2371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145971" y="3328682"/>
            <a:ext cx="462809" cy="2371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086017" y="3338214"/>
            <a:ext cx="17256" cy="4630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6648479" y="5139590"/>
            <a:ext cx="481312" cy="2845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6648479" y="5478609"/>
            <a:ext cx="477040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104034" y="4907716"/>
            <a:ext cx="0" cy="5188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123800" y="5480957"/>
            <a:ext cx="47192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2588059" y="5480957"/>
            <a:ext cx="47192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-591566" y="4852682"/>
            <a:ext cx="59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AB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-604222" y="5315716"/>
            <a:ext cx="48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AC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1774" y="3105916"/>
            <a:ext cx="564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AB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14700" y="3593068"/>
            <a:ext cx="51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BD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86500" y="4826250"/>
            <a:ext cx="51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BD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07352" y="5297450"/>
            <a:ext cx="51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CD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64152" y="5283450"/>
            <a:ext cx="51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CD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07369" y="5316890"/>
            <a:ext cx="46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AC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616167" y="3636310"/>
            <a:ext cx="51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BC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616167" y="4768515"/>
            <a:ext cx="51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BC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/>
          <p:cNvCxnSpPr>
            <a:endCxn id="8" idx="0"/>
          </p:cNvCxnSpPr>
          <p:nvPr/>
        </p:nvCxnSpPr>
        <p:spPr>
          <a:xfrm flipH="1">
            <a:off x="5149887" y="3475639"/>
            <a:ext cx="693028" cy="6786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00321" y="3070554"/>
            <a:ext cx="85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 kN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858225" y="3131567"/>
            <a:ext cx="71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BD1X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3097746" y="2775663"/>
            <a:ext cx="10125" cy="4987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138968" y="3316233"/>
            <a:ext cx="71925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789845" y="2398542"/>
            <a:ext cx="71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BD1Y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864929" y="5270626"/>
            <a:ext cx="71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BD2X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7179948" y="5462282"/>
            <a:ext cx="684981" cy="58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7224847" y="4788910"/>
            <a:ext cx="0" cy="6463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292969" y="4689772"/>
            <a:ext cx="71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BD2Y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99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9" grpId="0"/>
      <p:bldP spid="53" grpId="0"/>
      <p:bldP spid="61" grpId="0"/>
      <p:bldP spid="62" grpId="0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600200"/>
          </a:xfrm>
        </p:spPr>
        <p:txBody>
          <a:bodyPr/>
          <a:lstStyle/>
          <a:p>
            <a:r>
              <a:rPr lang="en-US" dirty="0"/>
              <a:t>Non-Two Force Members and the Method of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A member that is not a two-force member that is “cut” will have two unknown forces and a moment where cut.</a:t>
            </a:r>
          </a:p>
        </p:txBody>
      </p:sp>
      <p:sp>
        <p:nvSpPr>
          <p:cNvPr id="59" name="Rounded Rectangle 58"/>
          <p:cNvSpPr/>
          <p:nvPr/>
        </p:nvSpPr>
        <p:spPr>
          <a:xfrm rot="1500000">
            <a:off x="3244100" y="5536293"/>
            <a:ext cx="2173634" cy="239112"/>
          </a:xfrm>
          <a:prstGeom prst="roundRect">
            <a:avLst>
              <a:gd name="adj" fmla="val 50000"/>
            </a:avLst>
          </a:prstGeom>
          <a:gradFill>
            <a:lin ang="16500000" scaled="0"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 rot="1423612">
            <a:off x="1412517" y="5507766"/>
            <a:ext cx="2239976" cy="261571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1510881" y="5112126"/>
            <a:ext cx="2070519" cy="231161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1600200" y="5189606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 rot="5400000">
            <a:off x="2935142" y="5525943"/>
            <a:ext cx="1061354" cy="23116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3350237" y="5941039"/>
            <a:ext cx="1944499" cy="23116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3350238" y="5129817"/>
            <a:ext cx="1944499" cy="23116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/>
          <p:cNvSpPr/>
          <p:nvPr/>
        </p:nvSpPr>
        <p:spPr>
          <a:xfrm>
            <a:off x="3429000" y="5189606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5105400" y="5189606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/>
          <p:cNvSpPr/>
          <p:nvPr/>
        </p:nvSpPr>
        <p:spPr>
          <a:xfrm>
            <a:off x="5105400" y="601852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3429000" y="601852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3467100" y="3642868"/>
            <a:ext cx="2449" cy="15630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048000" y="3288268"/>
            <a:ext cx="85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60 kN</a:t>
            </a: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1638300" y="3886200"/>
            <a:ext cx="0" cy="1303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1643743" y="3594067"/>
            <a:ext cx="0" cy="16118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174234" y="3188732"/>
            <a:ext cx="1111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66.7 kN</a:t>
            </a:r>
          </a:p>
        </p:txBody>
      </p:sp>
      <p:sp>
        <p:nvSpPr>
          <p:cNvPr id="91" name="Oval 90"/>
          <p:cNvSpPr/>
          <p:nvPr/>
        </p:nvSpPr>
        <p:spPr>
          <a:xfrm>
            <a:off x="4866879" y="5189606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4866879" y="601852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4114800" y="4214478"/>
            <a:ext cx="1905000" cy="2586796"/>
          </a:xfrm>
          <a:prstGeom prst="rect">
            <a:avLst/>
          </a:prstGeom>
          <a:ln>
            <a:noFill/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4267201" y="5224187"/>
            <a:ext cx="52091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675773" y="2743200"/>
            <a:ext cx="3382106" cy="3904409"/>
          </a:xfrm>
          <a:prstGeom prst="rect">
            <a:avLst/>
          </a:prstGeom>
          <a:ln>
            <a:noFill/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4216618" y="5571978"/>
            <a:ext cx="507782" cy="2622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4216618" y="6077664"/>
            <a:ext cx="5077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866880" y="5021269"/>
            <a:ext cx="49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BD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4751417" y="5638550"/>
            <a:ext cx="49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BE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781511" y="5941039"/>
            <a:ext cx="49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CE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3802566" y="4240203"/>
            <a:ext cx="6864" cy="9889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3581400" y="3897868"/>
            <a:ext cx="85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30 kN</a:t>
            </a:r>
          </a:p>
        </p:txBody>
      </p:sp>
      <p:cxnSp>
        <p:nvCxnSpPr>
          <p:cNvPr id="103" name="Straight Arrow Connector 102"/>
          <p:cNvCxnSpPr/>
          <p:nvPr/>
        </p:nvCxnSpPr>
        <p:spPr>
          <a:xfrm>
            <a:off x="4274958" y="5227706"/>
            <a:ext cx="52091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4876800" y="5029984"/>
            <a:ext cx="64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BDX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4256909" y="4646025"/>
            <a:ext cx="0" cy="5520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6" name="Arc 105"/>
          <p:cNvSpPr/>
          <p:nvPr/>
        </p:nvSpPr>
        <p:spPr>
          <a:xfrm flipH="1">
            <a:off x="4038600" y="4995587"/>
            <a:ext cx="457200" cy="457200"/>
          </a:xfrm>
          <a:prstGeom prst="arc">
            <a:avLst>
              <a:gd name="adj1" fmla="val 1848942"/>
              <a:gd name="adj2" fmla="val 19699472"/>
            </a:avLst>
          </a:prstGeom>
          <a:ln>
            <a:solidFill>
              <a:srgbClr val="7030A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/>
          <p:cNvSpPr txBox="1"/>
          <p:nvPr/>
        </p:nvSpPr>
        <p:spPr>
          <a:xfrm flipH="1">
            <a:off x="4494451" y="4570326"/>
            <a:ext cx="60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</a:t>
            </a:r>
            <a:r>
              <a:rPr lang="en-US" b="1" baseline="-25000" dirty="0">
                <a:solidFill>
                  <a:srgbClr val="7030A0"/>
                </a:solidFill>
              </a:rPr>
              <a:t>BD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032754" y="4312288"/>
            <a:ext cx="64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BDY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124200" y="476048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24200" y="613708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40972" y="475705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3869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02" grpId="0"/>
      <p:bldP spid="104" grpId="0"/>
      <p:bldP spid="106" grpId="0" animBg="1"/>
      <p:bldP spid="107" grpId="0"/>
      <p:bldP spid="10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Frames and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analysis of Frames and Machines works on the following assumptions.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structure you are analyzing is in </a:t>
            </a:r>
            <a:r>
              <a:rPr lang="en-US" b="1" dirty="0"/>
              <a:t>static equilibrium</a:t>
            </a:r>
            <a:r>
              <a:rPr lang="en-US" dirty="0"/>
              <a:t>. If it is </a:t>
            </a:r>
            <a:r>
              <a:rPr lang="en-US" b="1" dirty="0"/>
              <a:t>independently rigid</a:t>
            </a:r>
            <a:r>
              <a:rPr lang="en-US" dirty="0"/>
              <a:t>, then we can analyze the whole structure to find the external reaction forces.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Each component in the structure you are analyzing is also in static equilibrium and can be </a:t>
            </a:r>
            <a:r>
              <a:rPr lang="en-US" b="1" dirty="0"/>
              <a:t>analyzed as a separate rigid body</a:t>
            </a:r>
            <a:r>
              <a:rPr lang="en-US" dirty="0"/>
              <a:t> to find the forces acting on it.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Whenever two components are connected, there will be equal and opposite forces acting on each component at </a:t>
            </a:r>
            <a:r>
              <a:rPr lang="en-US"/>
              <a:t>that connection point </a:t>
            </a:r>
            <a:r>
              <a:rPr lang="en-US" dirty="0"/>
              <a:t>(in the form of a </a:t>
            </a:r>
            <a:r>
              <a:rPr lang="en-US" b="1" dirty="0"/>
              <a:t>Newton’s Third Law pair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1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312</Words>
  <Application>Microsoft Office PowerPoint</Application>
  <PresentationFormat>On-screen Show (4:3)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MA_Template</vt:lpstr>
      <vt:lpstr>Frames and Machines</vt:lpstr>
      <vt:lpstr>Frames and Machines </vt:lpstr>
      <vt:lpstr>Non-Two Force Members and the Method of Joints</vt:lpstr>
      <vt:lpstr>Non-Two Force Members and the Method of Sections</vt:lpstr>
      <vt:lpstr>Analysis of Frames and Machines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1</cp:revision>
  <dcterms:created xsi:type="dcterms:W3CDTF">2020-08-21T15:23:22Z</dcterms:created>
  <dcterms:modified xsi:type="dcterms:W3CDTF">2020-10-29T14:31:15Z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