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9"/>
  </p:notesMasterIdLst>
  <p:sldIdLst>
    <p:sldId id="256" r:id="rId5"/>
    <p:sldId id="293" r:id="rId6"/>
    <p:sldId id="335" r:id="rId7"/>
    <p:sldId id="295" r:id="rId8"/>
    <p:sldId id="296" r:id="rId9"/>
    <p:sldId id="297" r:id="rId10"/>
    <p:sldId id="298" r:id="rId11"/>
    <p:sldId id="299" r:id="rId12"/>
    <p:sldId id="336" r:id="rId13"/>
    <p:sldId id="287" r:id="rId14"/>
    <p:sldId id="300" r:id="rId15"/>
    <p:sldId id="301" r:id="rId16"/>
    <p:sldId id="337" r:id="rId17"/>
    <p:sldId id="338"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94122F-DF8E-44E7-B017-EB0A1E258F7D}" v="83" dt="2020-10-29T15:21:34.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49"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78C60FF3-9226-4A7C-8423-5F251EF2FD3D}"/>
    <pc:docChg chg="custSel addSld delSld modSld sldOrd">
      <pc:chgData name="Moore, Jacob Preston" userId="fdd3fd0f-c483-48c9-988d-7deb216763fd" providerId="ADAL" clId="{78C60FF3-9226-4A7C-8423-5F251EF2FD3D}" dt="2020-10-29T14:46:00.395" v="204"/>
      <pc:docMkLst>
        <pc:docMk/>
      </pc:docMkLst>
      <pc:sldChg chg="modSp">
        <pc:chgData name="Moore, Jacob Preston" userId="fdd3fd0f-c483-48c9-988d-7deb216763fd" providerId="ADAL" clId="{78C60FF3-9226-4A7C-8423-5F251EF2FD3D}" dt="2020-10-29T14:35:54.662" v="17" actId="20577"/>
        <pc:sldMkLst>
          <pc:docMk/>
          <pc:sldMk cId="3080430471" sldId="256"/>
        </pc:sldMkLst>
        <pc:spChg chg="mod">
          <ac:chgData name="Moore, Jacob Preston" userId="fdd3fd0f-c483-48c9-988d-7deb216763fd" providerId="ADAL" clId="{78C60FF3-9226-4A7C-8423-5F251EF2FD3D}" dt="2020-10-29T14:35:54.662" v="17" actId="20577"/>
          <ac:spMkLst>
            <pc:docMk/>
            <pc:sldMk cId="3080430471" sldId="256"/>
            <ac:spMk id="2" creationId="{00000000-0000-0000-0000-000000000000}"/>
          </ac:spMkLst>
        </pc:spChg>
      </pc:sldChg>
      <pc:sldChg chg="ord">
        <pc:chgData name="Moore, Jacob Preston" userId="fdd3fd0f-c483-48c9-988d-7deb216763fd" providerId="ADAL" clId="{78C60FF3-9226-4A7C-8423-5F251EF2FD3D}" dt="2020-10-29T14:37:24.570" v="18"/>
        <pc:sldMkLst>
          <pc:docMk/>
          <pc:sldMk cId="3129637585" sldId="287"/>
        </pc:sldMkLst>
      </pc:sldChg>
      <pc:sldChg chg="modSp add">
        <pc:chgData name="Moore, Jacob Preston" userId="fdd3fd0f-c483-48c9-988d-7deb216763fd" providerId="ADAL" clId="{78C60FF3-9226-4A7C-8423-5F251EF2FD3D}" dt="2020-10-29T14:38:21.076" v="32" actId="115"/>
        <pc:sldMkLst>
          <pc:docMk/>
          <pc:sldMk cId="387314289" sldId="293"/>
        </pc:sldMkLst>
        <pc:spChg chg="mod">
          <ac:chgData name="Moore, Jacob Preston" userId="fdd3fd0f-c483-48c9-988d-7deb216763fd" providerId="ADAL" clId="{78C60FF3-9226-4A7C-8423-5F251EF2FD3D}" dt="2020-10-29T14:38:21.076" v="32" actId="115"/>
          <ac:spMkLst>
            <pc:docMk/>
            <pc:sldMk cId="387314289" sldId="293"/>
            <ac:spMk id="3" creationId="{00000000-0000-0000-0000-000000000000}"/>
          </ac:spMkLst>
        </pc:spChg>
      </pc:sldChg>
      <pc:sldChg chg="modSp add del">
        <pc:chgData name="Moore, Jacob Preston" userId="fdd3fd0f-c483-48c9-988d-7deb216763fd" providerId="ADAL" clId="{78C60FF3-9226-4A7C-8423-5F251EF2FD3D}" dt="2020-10-29T14:39:42.850" v="36" actId="2696"/>
        <pc:sldMkLst>
          <pc:docMk/>
          <pc:sldMk cId="2867490905" sldId="294"/>
        </pc:sldMkLst>
        <pc:spChg chg="mod">
          <ac:chgData name="Moore, Jacob Preston" userId="fdd3fd0f-c483-48c9-988d-7deb216763fd" providerId="ADAL" clId="{78C60FF3-9226-4A7C-8423-5F251EF2FD3D}" dt="2020-10-29T14:39:02.294" v="34" actId="20577"/>
          <ac:spMkLst>
            <pc:docMk/>
            <pc:sldMk cId="2867490905" sldId="294"/>
            <ac:spMk id="3" creationId="{00000000-0000-0000-0000-000000000000}"/>
          </ac:spMkLst>
        </pc:spChg>
      </pc:sldChg>
      <pc:sldChg chg="add">
        <pc:chgData name="Moore, Jacob Preston" userId="fdd3fd0f-c483-48c9-988d-7deb216763fd" providerId="ADAL" clId="{78C60FF3-9226-4A7C-8423-5F251EF2FD3D}" dt="2020-10-29T14:46:00.395" v="204"/>
        <pc:sldMkLst>
          <pc:docMk/>
          <pc:sldMk cId="4260259313" sldId="294"/>
        </pc:sldMkLst>
      </pc:sldChg>
      <pc:sldChg chg="add">
        <pc:chgData name="Moore, Jacob Preston" userId="fdd3fd0f-c483-48c9-988d-7deb216763fd" providerId="ADAL" clId="{78C60FF3-9226-4A7C-8423-5F251EF2FD3D}" dt="2020-10-29T14:37:52.829" v="23"/>
        <pc:sldMkLst>
          <pc:docMk/>
          <pc:sldMk cId="2996462329" sldId="295"/>
        </pc:sldMkLst>
      </pc:sldChg>
      <pc:sldChg chg="modSp add">
        <pc:chgData name="Moore, Jacob Preston" userId="fdd3fd0f-c483-48c9-988d-7deb216763fd" providerId="ADAL" clId="{78C60FF3-9226-4A7C-8423-5F251EF2FD3D}" dt="2020-10-29T14:40:24.337" v="40" actId="113"/>
        <pc:sldMkLst>
          <pc:docMk/>
          <pc:sldMk cId="2298834723" sldId="296"/>
        </pc:sldMkLst>
        <pc:spChg chg="mod">
          <ac:chgData name="Moore, Jacob Preston" userId="fdd3fd0f-c483-48c9-988d-7deb216763fd" providerId="ADAL" clId="{78C60FF3-9226-4A7C-8423-5F251EF2FD3D}" dt="2020-10-29T14:40:24.337" v="40" actId="113"/>
          <ac:spMkLst>
            <pc:docMk/>
            <pc:sldMk cId="2298834723" sldId="296"/>
            <ac:spMk id="3" creationId="{00000000-0000-0000-0000-000000000000}"/>
          </ac:spMkLst>
        </pc:spChg>
      </pc:sldChg>
      <pc:sldChg chg="modSp add">
        <pc:chgData name="Moore, Jacob Preston" userId="fdd3fd0f-c483-48c9-988d-7deb216763fd" providerId="ADAL" clId="{78C60FF3-9226-4A7C-8423-5F251EF2FD3D}" dt="2020-10-29T14:44:04.923" v="126" actId="113"/>
        <pc:sldMkLst>
          <pc:docMk/>
          <pc:sldMk cId="2634808418" sldId="297"/>
        </pc:sldMkLst>
        <pc:spChg chg="mod">
          <ac:chgData name="Moore, Jacob Preston" userId="fdd3fd0f-c483-48c9-988d-7deb216763fd" providerId="ADAL" clId="{78C60FF3-9226-4A7C-8423-5F251EF2FD3D}" dt="2020-10-29T14:44:04.923" v="126" actId="113"/>
          <ac:spMkLst>
            <pc:docMk/>
            <pc:sldMk cId="2634808418" sldId="297"/>
            <ac:spMk id="3" creationId="{00000000-0000-0000-0000-000000000000}"/>
          </ac:spMkLst>
        </pc:spChg>
      </pc:sldChg>
      <pc:sldChg chg="modSp add">
        <pc:chgData name="Moore, Jacob Preston" userId="fdd3fd0f-c483-48c9-988d-7deb216763fd" providerId="ADAL" clId="{78C60FF3-9226-4A7C-8423-5F251EF2FD3D}" dt="2020-10-29T14:44:30.515" v="156" actId="20577"/>
        <pc:sldMkLst>
          <pc:docMk/>
          <pc:sldMk cId="4072395342" sldId="298"/>
        </pc:sldMkLst>
        <pc:spChg chg="mod">
          <ac:chgData name="Moore, Jacob Preston" userId="fdd3fd0f-c483-48c9-988d-7deb216763fd" providerId="ADAL" clId="{78C60FF3-9226-4A7C-8423-5F251EF2FD3D}" dt="2020-10-29T14:44:30.515" v="156" actId="20577"/>
          <ac:spMkLst>
            <pc:docMk/>
            <pc:sldMk cId="4072395342" sldId="298"/>
            <ac:spMk id="3" creationId="{00000000-0000-0000-0000-000000000000}"/>
          </ac:spMkLst>
        </pc:spChg>
      </pc:sldChg>
      <pc:sldChg chg="modSp add">
        <pc:chgData name="Moore, Jacob Preston" userId="fdd3fd0f-c483-48c9-988d-7deb216763fd" providerId="ADAL" clId="{78C60FF3-9226-4A7C-8423-5F251EF2FD3D}" dt="2020-10-29T14:45:10.681" v="199" actId="313"/>
        <pc:sldMkLst>
          <pc:docMk/>
          <pc:sldMk cId="2751125873" sldId="299"/>
        </pc:sldMkLst>
        <pc:spChg chg="mod">
          <ac:chgData name="Moore, Jacob Preston" userId="fdd3fd0f-c483-48c9-988d-7deb216763fd" providerId="ADAL" clId="{78C60FF3-9226-4A7C-8423-5F251EF2FD3D}" dt="2020-10-29T14:45:10.681" v="199" actId="313"/>
          <ac:spMkLst>
            <pc:docMk/>
            <pc:sldMk cId="2751125873" sldId="299"/>
            <ac:spMk id="3" creationId="{00000000-0000-0000-0000-000000000000}"/>
          </ac:spMkLst>
        </pc:spChg>
      </pc:sldChg>
      <pc:sldChg chg="add del">
        <pc:chgData name="Moore, Jacob Preston" userId="fdd3fd0f-c483-48c9-988d-7deb216763fd" providerId="ADAL" clId="{78C60FF3-9226-4A7C-8423-5F251EF2FD3D}" dt="2020-10-29T14:45:20.003" v="201" actId="2696"/>
        <pc:sldMkLst>
          <pc:docMk/>
          <pc:sldMk cId="1782314607" sldId="300"/>
        </pc:sldMkLst>
      </pc:sldChg>
      <pc:sldChg chg="add">
        <pc:chgData name="Moore, Jacob Preston" userId="fdd3fd0f-c483-48c9-988d-7deb216763fd" providerId="ADAL" clId="{78C60FF3-9226-4A7C-8423-5F251EF2FD3D}" dt="2020-10-29T14:45:23.152" v="203"/>
        <pc:sldMkLst>
          <pc:docMk/>
          <pc:sldMk cId="3316355662" sldId="300"/>
        </pc:sldMkLst>
      </pc:sldChg>
      <pc:sldChg chg="add del">
        <pc:chgData name="Moore, Jacob Preston" userId="fdd3fd0f-c483-48c9-988d-7deb216763fd" providerId="ADAL" clId="{78C60FF3-9226-4A7C-8423-5F251EF2FD3D}" dt="2020-10-29T14:45:20.016" v="202" actId="2696"/>
        <pc:sldMkLst>
          <pc:docMk/>
          <pc:sldMk cId="1043339276" sldId="301"/>
        </pc:sldMkLst>
      </pc:sldChg>
      <pc:sldChg chg="add">
        <pc:chgData name="Moore, Jacob Preston" userId="fdd3fd0f-c483-48c9-988d-7deb216763fd" providerId="ADAL" clId="{78C60FF3-9226-4A7C-8423-5F251EF2FD3D}" dt="2020-10-29T14:45:23.152" v="203"/>
        <pc:sldMkLst>
          <pc:docMk/>
          <pc:sldMk cId="2529682722" sldId="301"/>
        </pc:sldMkLst>
      </pc:sldChg>
      <pc:sldChg chg="del">
        <pc:chgData name="Moore, Jacob Preston" userId="fdd3fd0f-c483-48c9-988d-7deb216763fd" providerId="ADAL" clId="{78C60FF3-9226-4A7C-8423-5F251EF2FD3D}" dt="2020-10-29T14:37:50.448" v="19" actId="2696"/>
        <pc:sldMkLst>
          <pc:docMk/>
          <pc:sldMk cId="745661465" sldId="334"/>
        </pc:sldMkLst>
      </pc:sldChg>
      <pc:sldChg chg="add del">
        <pc:chgData name="Moore, Jacob Preston" userId="fdd3fd0f-c483-48c9-988d-7deb216763fd" providerId="ADAL" clId="{78C60FF3-9226-4A7C-8423-5F251EF2FD3D}" dt="2020-10-29T14:39:31.222" v="35"/>
        <pc:sldMkLst>
          <pc:docMk/>
          <pc:sldMk cId="4000413465" sldId="335"/>
        </pc:sldMkLst>
      </pc:sldChg>
      <pc:sldChg chg="add">
        <pc:chgData name="Moore, Jacob Preston" userId="fdd3fd0f-c483-48c9-988d-7deb216763fd" providerId="ADAL" clId="{78C60FF3-9226-4A7C-8423-5F251EF2FD3D}" dt="2020-10-29T14:45:14.922" v="200"/>
        <pc:sldMkLst>
          <pc:docMk/>
          <pc:sldMk cId="2922210400" sldId="336"/>
        </pc:sldMkLst>
      </pc:sldChg>
      <pc:sldChg chg="del">
        <pc:chgData name="Moore, Jacob Preston" userId="fdd3fd0f-c483-48c9-988d-7deb216763fd" providerId="ADAL" clId="{78C60FF3-9226-4A7C-8423-5F251EF2FD3D}" dt="2020-10-29T14:37:50.457" v="20" actId="2696"/>
        <pc:sldMkLst>
          <pc:docMk/>
          <pc:sldMk cId="3372992522" sldId="336"/>
        </pc:sldMkLst>
      </pc:sldChg>
      <pc:sldChg chg="del">
        <pc:chgData name="Moore, Jacob Preston" userId="fdd3fd0f-c483-48c9-988d-7deb216763fd" providerId="ADAL" clId="{78C60FF3-9226-4A7C-8423-5F251EF2FD3D}" dt="2020-10-29T14:37:50.488" v="21" actId="2696"/>
        <pc:sldMkLst>
          <pc:docMk/>
          <pc:sldMk cId="138698456" sldId="337"/>
        </pc:sldMkLst>
      </pc:sldChg>
      <pc:sldChg chg="add">
        <pc:chgData name="Moore, Jacob Preston" userId="fdd3fd0f-c483-48c9-988d-7deb216763fd" providerId="ADAL" clId="{78C60FF3-9226-4A7C-8423-5F251EF2FD3D}" dt="2020-10-29T14:46:00.395" v="204"/>
        <pc:sldMkLst>
          <pc:docMk/>
          <pc:sldMk cId="511372180" sldId="337"/>
        </pc:sldMkLst>
      </pc:sldChg>
      <pc:sldChg chg="add">
        <pc:chgData name="Moore, Jacob Preston" userId="fdd3fd0f-c483-48c9-988d-7deb216763fd" providerId="ADAL" clId="{78C60FF3-9226-4A7C-8423-5F251EF2FD3D}" dt="2020-10-29T14:46:00.395" v="204"/>
        <pc:sldMkLst>
          <pc:docMk/>
          <pc:sldMk cId="2477672011" sldId="338"/>
        </pc:sldMkLst>
      </pc:sldChg>
    </pc:docChg>
  </pc:docChgLst>
  <pc:docChgLst>
    <pc:chgData name="Moore, Jacob Preston" userId="fdd3fd0f-c483-48c9-988d-7deb216763fd" providerId="ADAL" clId="{7A94122F-DF8E-44E7-B017-EB0A1E258F7D}"/>
    <pc:docChg chg="undo custSel delSld modSld">
      <pc:chgData name="Moore, Jacob Preston" userId="fdd3fd0f-c483-48c9-988d-7deb216763fd" providerId="ADAL" clId="{7A94122F-DF8E-44E7-B017-EB0A1E258F7D}" dt="2020-10-29T15:21:34.693" v="1906"/>
      <pc:docMkLst>
        <pc:docMk/>
      </pc:docMkLst>
      <pc:sldChg chg="del">
        <pc:chgData name="Moore, Jacob Preston" userId="fdd3fd0f-c483-48c9-988d-7deb216763fd" providerId="ADAL" clId="{7A94122F-DF8E-44E7-B017-EB0A1E258F7D}" dt="2020-10-29T15:17:12.974" v="1871" actId="2696"/>
        <pc:sldMkLst>
          <pc:docMk/>
          <pc:sldMk cId="4260259313" sldId="294"/>
        </pc:sldMkLst>
      </pc:sldChg>
      <pc:sldChg chg="modAnim">
        <pc:chgData name="Moore, Jacob Preston" userId="fdd3fd0f-c483-48c9-988d-7deb216763fd" providerId="ADAL" clId="{7A94122F-DF8E-44E7-B017-EB0A1E258F7D}" dt="2020-10-29T15:20:45.491" v="1903"/>
        <pc:sldMkLst>
          <pc:docMk/>
          <pc:sldMk cId="2996462329" sldId="295"/>
        </pc:sldMkLst>
      </pc:sldChg>
      <pc:sldChg chg="modSp modAnim">
        <pc:chgData name="Moore, Jacob Preston" userId="fdd3fd0f-c483-48c9-988d-7deb216763fd" providerId="ADAL" clId="{7A94122F-DF8E-44E7-B017-EB0A1E258F7D}" dt="2020-10-29T15:21:34.693" v="1906"/>
        <pc:sldMkLst>
          <pc:docMk/>
          <pc:sldMk cId="2634808418" sldId="297"/>
        </pc:sldMkLst>
        <pc:spChg chg="mod">
          <ac:chgData name="Moore, Jacob Preston" userId="fdd3fd0f-c483-48c9-988d-7deb216763fd" providerId="ADAL" clId="{7A94122F-DF8E-44E7-B017-EB0A1E258F7D}" dt="2020-10-29T14:56:21.063" v="456" actId="27636"/>
          <ac:spMkLst>
            <pc:docMk/>
            <pc:sldMk cId="2634808418" sldId="297"/>
            <ac:spMk id="3" creationId="{00000000-0000-0000-0000-000000000000}"/>
          </ac:spMkLst>
        </pc:spChg>
        <pc:picChg chg="mod">
          <ac:chgData name="Moore, Jacob Preston" userId="fdd3fd0f-c483-48c9-988d-7deb216763fd" providerId="ADAL" clId="{7A94122F-DF8E-44E7-B017-EB0A1E258F7D}" dt="2020-10-29T14:56:17.881" v="454" actId="1076"/>
          <ac:picMkLst>
            <pc:docMk/>
            <pc:sldMk cId="2634808418" sldId="297"/>
            <ac:picMk id="3074" creationId="{00000000-0000-0000-0000-000000000000}"/>
          </ac:picMkLst>
        </pc:picChg>
      </pc:sldChg>
      <pc:sldChg chg="addSp delSp modSp modAnim">
        <pc:chgData name="Moore, Jacob Preston" userId="fdd3fd0f-c483-48c9-988d-7deb216763fd" providerId="ADAL" clId="{7A94122F-DF8E-44E7-B017-EB0A1E258F7D}" dt="2020-10-29T15:18:19.153" v="1899"/>
        <pc:sldMkLst>
          <pc:docMk/>
          <pc:sldMk cId="4072395342" sldId="298"/>
        </pc:sldMkLst>
        <pc:spChg chg="mod">
          <ac:chgData name="Moore, Jacob Preston" userId="fdd3fd0f-c483-48c9-988d-7deb216763fd" providerId="ADAL" clId="{7A94122F-DF8E-44E7-B017-EB0A1E258F7D}" dt="2020-10-29T15:00:40.613" v="792" actId="27636"/>
          <ac:spMkLst>
            <pc:docMk/>
            <pc:sldMk cId="4072395342" sldId="298"/>
            <ac:spMk id="3" creationId="{00000000-0000-0000-0000-000000000000}"/>
          </ac:spMkLst>
        </pc:spChg>
        <pc:spChg chg="add mod">
          <ac:chgData name="Moore, Jacob Preston" userId="fdd3fd0f-c483-48c9-988d-7deb216763fd" providerId="ADAL" clId="{7A94122F-DF8E-44E7-B017-EB0A1E258F7D}" dt="2020-10-29T14:58:44.793" v="494" actId="1076"/>
          <ac:spMkLst>
            <pc:docMk/>
            <pc:sldMk cId="4072395342" sldId="298"/>
            <ac:spMk id="6" creationId="{74F3559A-4333-42B2-BDB6-B813146A0547}"/>
          </ac:spMkLst>
        </pc:spChg>
        <pc:picChg chg="add mod">
          <ac:chgData name="Moore, Jacob Preston" userId="fdd3fd0f-c483-48c9-988d-7deb216763fd" providerId="ADAL" clId="{7A94122F-DF8E-44E7-B017-EB0A1E258F7D}" dt="2020-10-29T14:57:24.583" v="478" actId="1037"/>
          <ac:picMkLst>
            <pc:docMk/>
            <pc:sldMk cId="4072395342" sldId="298"/>
            <ac:picMk id="5" creationId="{46DE71BC-291F-4EF8-84DF-C7570F116342}"/>
          </ac:picMkLst>
        </pc:picChg>
        <pc:picChg chg="del">
          <ac:chgData name="Moore, Jacob Preston" userId="fdd3fd0f-c483-48c9-988d-7deb216763fd" providerId="ADAL" clId="{7A94122F-DF8E-44E7-B017-EB0A1E258F7D}" dt="2020-10-29T14:57:10.543" v="457" actId="478"/>
          <ac:picMkLst>
            <pc:docMk/>
            <pc:sldMk cId="4072395342" sldId="298"/>
            <ac:picMk id="3074" creationId="{00000000-0000-0000-0000-000000000000}"/>
          </ac:picMkLst>
        </pc:picChg>
      </pc:sldChg>
      <pc:sldChg chg="addSp delSp modSp modAnim">
        <pc:chgData name="Moore, Jacob Preston" userId="fdd3fd0f-c483-48c9-988d-7deb216763fd" providerId="ADAL" clId="{7A94122F-DF8E-44E7-B017-EB0A1E258F7D}" dt="2020-10-29T15:18:35.231" v="1901"/>
        <pc:sldMkLst>
          <pc:docMk/>
          <pc:sldMk cId="2751125873" sldId="299"/>
        </pc:sldMkLst>
        <pc:spChg chg="mod">
          <ac:chgData name="Moore, Jacob Preston" userId="fdd3fd0f-c483-48c9-988d-7deb216763fd" providerId="ADAL" clId="{7A94122F-DF8E-44E7-B017-EB0A1E258F7D}" dt="2020-10-29T15:01:55.958" v="905" actId="20577"/>
          <ac:spMkLst>
            <pc:docMk/>
            <pc:sldMk cId="2751125873" sldId="299"/>
            <ac:spMk id="3" creationId="{00000000-0000-0000-0000-000000000000}"/>
          </ac:spMkLst>
        </pc:spChg>
        <pc:spChg chg="add">
          <ac:chgData name="Moore, Jacob Preston" userId="fdd3fd0f-c483-48c9-988d-7deb216763fd" providerId="ADAL" clId="{7A94122F-DF8E-44E7-B017-EB0A1E258F7D}" dt="2020-10-29T15:00:55.835" v="794"/>
          <ac:spMkLst>
            <pc:docMk/>
            <pc:sldMk cId="2751125873" sldId="299"/>
            <ac:spMk id="6" creationId="{25D62392-AE45-4738-BB38-BF71F0421D42}"/>
          </ac:spMkLst>
        </pc:spChg>
        <pc:picChg chg="add">
          <ac:chgData name="Moore, Jacob Preston" userId="fdd3fd0f-c483-48c9-988d-7deb216763fd" providerId="ADAL" clId="{7A94122F-DF8E-44E7-B017-EB0A1E258F7D}" dt="2020-10-29T15:00:55.835" v="794"/>
          <ac:picMkLst>
            <pc:docMk/>
            <pc:sldMk cId="2751125873" sldId="299"/>
            <ac:picMk id="5" creationId="{084E47F3-D0E7-4DB2-879D-2699B6A57E0E}"/>
          </ac:picMkLst>
        </pc:picChg>
        <pc:picChg chg="del">
          <ac:chgData name="Moore, Jacob Preston" userId="fdd3fd0f-c483-48c9-988d-7deb216763fd" providerId="ADAL" clId="{7A94122F-DF8E-44E7-B017-EB0A1E258F7D}" dt="2020-10-29T15:00:50.163" v="793" actId="478"/>
          <ac:picMkLst>
            <pc:docMk/>
            <pc:sldMk cId="2751125873" sldId="299"/>
            <ac:picMk id="3074" creationId="{00000000-0000-0000-0000-000000000000}"/>
          </ac:picMkLst>
        </pc:picChg>
      </pc:sldChg>
      <pc:sldChg chg="modSp">
        <pc:chgData name="Moore, Jacob Preston" userId="fdd3fd0f-c483-48c9-988d-7deb216763fd" providerId="ADAL" clId="{7A94122F-DF8E-44E7-B017-EB0A1E258F7D}" dt="2020-10-29T15:17:22.438" v="1891" actId="20577"/>
        <pc:sldMkLst>
          <pc:docMk/>
          <pc:sldMk cId="2529682722" sldId="301"/>
        </pc:sldMkLst>
        <pc:spChg chg="mod">
          <ac:chgData name="Moore, Jacob Preston" userId="fdd3fd0f-c483-48c9-988d-7deb216763fd" providerId="ADAL" clId="{7A94122F-DF8E-44E7-B017-EB0A1E258F7D}" dt="2020-10-29T15:17:22.438" v="1891" actId="20577"/>
          <ac:spMkLst>
            <pc:docMk/>
            <pc:sldMk cId="2529682722" sldId="301"/>
            <ac:spMk id="2" creationId="{00000000-0000-0000-0000-000000000000}"/>
          </ac:spMkLst>
        </pc:spChg>
      </pc:sldChg>
      <pc:sldChg chg="addSp modSp modAnim">
        <pc:chgData name="Moore, Jacob Preston" userId="fdd3fd0f-c483-48c9-988d-7deb216763fd" providerId="ADAL" clId="{7A94122F-DF8E-44E7-B017-EB0A1E258F7D}" dt="2020-10-29T15:15:08.774" v="1807"/>
        <pc:sldMkLst>
          <pc:docMk/>
          <pc:sldMk cId="2922210400" sldId="336"/>
        </pc:sldMkLst>
        <pc:spChg chg="mod">
          <ac:chgData name="Moore, Jacob Preston" userId="fdd3fd0f-c483-48c9-988d-7deb216763fd" providerId="ADAL" clId="{7A94122F-DF8E-44E7-B017-EB0A1E258F7D}" dt="2020-10-29T14:53:26.885" v="190" actId="20577"/>
          <ac:spMkLst>
            <pc:docMk/>
            <pc:sldMk cId="2922210400" sldId="336"/>
            <ac:spMk id="2" creationId="{096AFBE6-AC1F-4BEB-98D4-A1888B5ED17C}"/>
          </ac:spMkLst>
        </pc:spChg>
        <pc:spChg chg="mod">
          <ac:chgData name="Moore, Jacob Preston" userId="fdd3fd0f-c483-48c9-988d-7deb216763fd" providerId="ADAL" clId="{7A94122F-DF8E-44E7-B017-EB0A1E258F7D}" dt="2020-10-29T15:14:15.481" v="1787" actId="27636"/>
          <ac:spMkLst>
            <pc:docMk/>
            <pc:sldMk cId="2922210400" sldId="336"/>
            <ac:spMk id="3" creationId="{0B6367FF-FF4D-4270-94EC-D32FC01A0630}"/>
          </ac:spMkLst>
        </pc:spChg>
        <pc:spChg chg="mod">
          <ac:chgData name="Moore, Jacob Preston" userId="fdd3fd0f-c483-48c9-988d-7deb216763fd" providerId="ADAL" clId="{7A94122F-DF8E-44E7-B017-EB0A1E258F7D}" dt="2020-10-29T15:14:28.361" v="1795" actId="1038"/>
          <ac:spMkLst>
            <pc:docMk/>
            <pc:sldMk cId="2922210400" sldId="336"/>
            <ac:spMk id="4" creationId="{6D3CDDE6-3CF9-4958-A7E1-65A09CAE5E43}"/>
          </ac:spMkLst>
        </pc:spChg>
        <pc:spChg chg="add mod">
          <ac:chgData name="Moore, Jacob Preston" userId="fdd3fd0f-c483-48c9-988d-7deb216763fd" providerId="ADAL" clId="{7A94122F-DF8E-44E7-B017-EB0A1E258F7D}" dt="2020-10-29T15:14:55.413" v="1804" actId="164"/>
          <ac:spMkLst>
            <pc:docMk/>
            <pc:sldMk cId="2922210400" sldId="336"/>
            <ac:spMk id="5" creationId="{681A155C-25F5-4FE5-88B3-476A2512771B}"/>
          </ac:spMkLst>
        </pc:spChg>
        <pc:spChg chg="add mod">
          <ac:chgData name="Moore, Jacob Preston" userId="fdd3fd0f-c483-48c9-988d-7deb216763fd" providerId="ADAL" clId="{7A94122F-DF8E-44E7-B017-EB0A1E258F7D}" dt="2020-10-29T15:14:55.413" v="1804" actId="164"/>
          <ac:spMkLst>
            <pc:docMk/>
            <pc:sldMk cId="2922210400" sldId="336"/>
            <ac:spMk id="8" creationId="{898CEF0E-5011-4F89-A1F8-6EFA90455F32}"/>
          </ac:spMkLst>
        </pc:spChg>
        <pc:spChg chg="add mod">
          <ac:chgData name="Moore, Jacob Preston" userId="fdd3fd0f-c483-48c9-988d-7deb216763fd" providerId="ADAL" clId="{7A94122F-DF8E-44E7-B017-EB0A1E258F7D}" dt="2020-10-29T15:14:55.413" v="1804" actId="164"/>
          <ac:spMkLst>
            <pc:docMk/>
            <pc:sldMk cId="2922210400" sldId="336"/>
            <ac:spMk id="9" creationId="{624B61F2-8ABD-42B7-A437-1CF845A58B2D}"/>
          </ac:spMkLst>
        </pc:spChg>
        <pc:spChg chg="add mod">
          <ac:chgData name="Moore, Jacob Preston" userId="fdd3fd0f-c483-48c9-988d-7deb216763fd" providerId="ADAL" clId="{7A94122F-DF8E-44E7-B017-EB0A1E258F7D}" dt="2020-10-29T15:14:55.413" v="1804" actId="164"/>
          <ac:spMkLst>
            <pc:docMk/>
            <pc:sldMk cId="2922210400" sldId="336"/>
            <ac:spMk id="10" creationId="{EAD47CBD-ACAF-4377-A251-927F38CF871E}"/>
          </ac:spMkLst>
        </pc:spChg>
        <pc:spChg chg="add mod">
          <ac:chgData name="Moore, Jacob Preston" userId="fdd3fd0f-c483-48c9-988d-7deb216763fd" providerId="ADAL" clId="{7A94122F-DF8E-44E7-B017-EB0A1E258F7D}" dt="2020-10-29T15:14:55.413" v="1804" actId="164"/>
          <ac:spMkLst>
            <pc:docMk/>
            <pc:sldMk cId="2922210400" sldId="336"/>
            <ac:spMk id="20" creationId="{1AAF2C0C-E86D-4F2F-BB58-34F493D1877C}"/>
          </ac:spMkLst>
        </pc:spChg>
        <pc:spChg chg="add mod">
          <ac:chgData name="Moore, Jacob Preston" userId="fdd3fd0f-c483-48c9-988d-7deb216763fd" providerId="ADAL" clId="{7A94122F-DF8E-44E7-B017-EB0A1E258F7D}" dt="2020-10-29T15:14:55.413" v="1804" actId="164"/>
          <ac:spMkLst>
            <pc:docMk/>
            <pc:sldMk cId="2922210400" sldId="336"/>
            <ac:spMk id="21" creationId="{EE189EB7-9E5D-4526-B25E-069ADFEBB615}"/>
          </ac:spMkLst>
        </pc:spChg>
        <pc:spChg chg="add mod">
          <ac:chgData name="Moore, Jacob Preston" userId="fdd3fd0f-c483-48c9-988d-7deb216763fd" providerId="ADAL" clId="{7A94122F-DF8E-44E7-B017-EB0A1E258F7D}" dt="2020-10-29T15:14:55.413" v="1804" actId="164"/>
          <ac:spMkLst>
            <pc:docMk/>
            <pc:sldMk cId="2922210400" sldId="336"/>
            <ac:spMk id="22" creationId="{C3ACEBCE-0654-4C0D-8FF8-AE337FEBF421}"/>
          </ac:spMkLst>
        </pc:spChg>
        <pc:spChg chg="add mod">
          <ac:chgData name="Moore, Jacob Preston" userId="fdd3fd0f-c483-48c9-988d-7deb216763fd" providerId="ADAL" clId="{7A94122F-DF8E-44E7-B017-EB0A1E258F7D}" dt="2020-10-29T15:14:55.413" v="1804" actId="164"/>
          <ac:spMkLst>
            <pc:docMk/>
            <pc:sldMk cId="2922210400" sldId="336"/>
            <ac:spMk id="23" creationId="{EC59533E-0E37-4549-B773-15890FF6AD6D}"/>
          </ac:spMkLst>
        </pc:spChg>
        <pc:spChg chg="add mod">
          <ac:chgData name="Moore, Jacob Preston" userId="fdd3fd0f-c483-48c9-988d-7deb216763fd" providerId="ADAL" clId="{7A94122F-DF8E-44E7-B017-EB0A1E258F7D}" dt="2020-10-29T15:14:55.413" v="1804" actId="164"/>
          <ac:spMkLst>
            <pc:docMk/>
            <pc:sldMk cId="2922210400" sldId="336"/>
            <ac:spMk id="24" creationId="{F7D768B9-18C9-4D0E-9482-AA822F49B878}"/>
          </ac:spMkLst>
        </pc:spChg>
        <pc:spChg chg="add mod">
          <ac:chgData name="Moore, Jacob Preston" userId="fdd3fd0f-c483-48c9-988d-7deb216763fd" providerId="ADAL" clId="{7A94122F-DF8E-44E7-B017-EB0A1E258F7D}" dt="2020-10-29T15:14:55.413" v="1804" actId="164"/>
          <ac:spMkLst>
            <pc:docMk/>
            <pc:sldMk cId="2922210400" sldId="336"/>
            <ac:spMk id="25" creationId="{F4F1446D-9612-46BE-99DB-D636C2538A1F}"/>
          </ac:spMkLst>
        </pc:spChg>
        <pc:spChg chg="add mod">
          <ac:chgData name="Moore, Jacob Preston" userId="fdd3fd0f-c483-48c9-988d-7deb216763fd" providerId="ADAL" clId="{7A94122F-DF8E-44E7-B017-EB0A1E258F7D}" dt="2020-10-29T15:14:55.413" v="1804" actId="164"/>
          <ac:spMkLst>
            <pc:docMk/>
            <pc:sldMk cId="2922210400" sldId="336"/>
            <ac:spMk id="26" creationId="{6671BC79-40F5-4608-99E2-C4E17D3F439E}"/>
          </ac:spMkLst>
        </pc:spChg>
        <pc:spChg chg="add mod">
          <ac:chgData name="Moore, Jacob Preston" userId="fdd3fd0f-c483-48c9-988d-7deb216763fd" providerId="ADAL" clId="{7A94122F-DF8E-44E7-B017-EB0A1E258F7D}" dt="2020-10-29T15:14:55.413" v="1804" actId="164"/>
          <ac:spMkLst>
            <pc:docMk/>
            <pc:sldMk cId="2922210400" sldId="336"/>
            <ac:spMk id="27" creationId="{6290C758-D17E-43E1-8B8D-7689CC5BC037}"/>
          </ac:spMkLst>
        </pc:spChg>
        <pc:grpChg chg="add mod">
          <ac:chgData name="Moore, Jacob Preston" userId="fdd3fd0f-c483-48c9-988d-7deb216763fd" providerId="ADAL" clId="{7A94122F-DF8E-44E7-B017-EB0A1E258F7D}" dt="2020-10-29T15:14:55.413" v="1804" actId="164"/>
          <ac:grpSpMkLst>
            <pc:docMk/>
            <pc:sldMk cId="2922210400" sldId="336"/>
            <ac:grpSpMk id="28" creationId="{82DABE8B-62EA-4ED6-8462-C21C60E445F8}"/>
          </ac:grpSpMkLst>
        </pc:grpChg>
        <pc:cxnChg chg="add mod">
          <ac:chgData name="Moore, Jacob Preston" userId="fdd3fd0f-c483-48c9-988d-7deb216763fd" providerId="ADAL" clId="{7A94122F-DF8E-44E7-B017-EB0A1E258F7D}" dt="2020-10-29T15:14:55.413" v="1804" actId="164"/>
          <ac:cxnSpMkLst>
            <pc:docMk/>
            <pc:sldMk cId="2922210400" sldId="336"/>
            <ac:cxnSpMk id="7" creationId="{7D265933-1C98-4240-90AC-E09D439DE54D}"/>
          </ac:cxnSpMkLst>
        </pc:cxnChg>
        <pc:cxnChg chg="add mod">
          <ac:chgData name="Moore, Jacob Preston" userId="fdd3fd0f-c483-48c9-988d-7deb216763fd" providerId="ADAL" clId="{7A94122F-DF8E-44E7-B017-EB0A1E258F7D}" dt="2020-10-29T15:14:55.413" v="1804" actId="164"/>
          <ac:cxnSpMkLst>
            <pc:docMk/>
            <pc:sldMk cId="2922210400" sldId="336"/>
            <ac:cxnSpMk id="12" creationId="{DA6F33AC-B000-4194-A5FE-71EB0943E860}"/>
          </ac:cxnSpMkLst>
        </pc:cxnChg>
        <pc:cxnChg chg="add mod">
          <ac:chgData name="Moore, Jacob Preston" userId="fdd3fd0f-c483-48c9-988d-7deb216763fd" providerId="ADAL" clId="{7A94122F-DF8E-44E7-B017-EB0A1E258F7D}" dt="2020-10-29T15:14:55.413" v="1804" actId="164"/>
          <ac:cxnSpMkLst>
            <pc:docMk/>
            <pc:sldMk cId="2922210400" sldId="336"/>
            <ac:cxnSpMk id="14" creationId="{F1CB158C-ACAE-485F-8B82-BE6ED78DC0C9}"/>
          </ac:cxnSpMkLst>
        </pc:cxnChg>
        <pc:cxnChg chg="add mod">
          <ac:chgData name="Moore, Jacob Preston" userId="fdd3fd0f-c483-48c9-988d-7deb216763fd" providerId="ADAL" clId="{7A94122F-DF8E-44E7-B017-EB0A1E258F7D}" dt="2020-10-29T15:14:55.413" v="1804" actId="164"/>
          <ac:cxnSpMkLst>
            <pc:docMk/>
            <pc:sldMk cId="2922210400" sldId="336"/>
            <ac:cxnSpMk id="15" creationId="{FBB32F67-9A4A-46AE-B359-A8AF8A6D5243}"/>
          </ac:cxnSpMkLst>
        </pc:cxnChg>
        <pc:cxnChg chg="add mod">
          <ac:chgData name="Moore, Jacob Preston" userId="fdd3fd0f-c483-48c9-988d-7deb216763fd" providerId="ADAL" clId="{7A94122F-DF8E-44E7-B017-EB0A1E258F7D}" dt="2020-10-29T15:14:55.413" v="1804" actId="164"/>
          <ac:cxnSpMkLst>
            <pc:docMk/>
            <pc:sldMk cId="2922210400" sldId="336"/>
            <ac:cxnSpMk id="19" creationId="{0FC830FE-B2F6-42BF-B36D-B7EFC060D188}"/>
          </ac:cxnSpMkLst>
        </pc:cxnChg>
      </pc:sldChg>
      <pc:sldChg chg="addSp modSp">
        <pc:chgData name="Moore, Jacob Preston" userId="fdd3fd0f-c483-48c9-988d-7deb216763fd" providerId="ADAL" clId="{7A94122F-DF8E-44E7-B017-EB0A1E258F7D}" dt="2020-10-29T15:17:35.486" v="1897" actId="1035"/>
        <pc:sldMkLst>
          <pc:docMk/>
          <pc:sldMk cId="2477672011" sldId="338"/>
        </pc:sldMkLst>
        <pc:spChg chg="mod">
          <ac:chgData name="Moore, Jacob Preston" userId="fdd3fd0f-c483-48c9-988d-7deb216763fd" providerId="ADAL" clId="{7A94122F-DF8E-44E7-B017-EB0A1E258F7D}" dt="2020-10-29T15:17:31.405" v="1892"/>
          <ac:spMkLst>
            <pc:docMk/>
            <pc:sldMk cId="2477672011" sldId="338"/>
            <ac:spMk id="2" creationId="{00000000-0000-0000-0000-000000000000}"/>
          </ac:spMkLst>
        </pc:spChg>
        <pc:spChg chg="mod">
          <ac:chgData name="Moore, Jacob Preston" userId="fdd3fd0f-c483-48c9-988d-7deb216763fd" providerId="ADAL" clId="{7A94122F-DF8E-44E7-B017-EB0A1E258F7D}" dt="2020-10-29T15:17:35.486" v="1897" actId="1035"/>
          <ac:spMkLst>
            <pc:docMk/>
            <pc:sldMk cId="2477672011" sldId="338"/>
            <ac:spMk id="3"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5"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6"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7"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9"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10"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11"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15"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23"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29"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30"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37" creationId="{00000000-0000-0000-0000-000000000000}"/>
          </ac:spMkLst>
        </pc:spChg>
        <pc:spChg chg="mod">
          <ac:chgData name="Moore, Jacob Preston" userId="fdd3fd0f-c483-48c9-988d-7deb216763fd" providerId="ADAL" clId="{7A94122F-DF8E-44E7-B017-EB0A1E258F7D}" dt="2020-10-29T15:15:48.065" v="1834" actId="1037"/>
          <ac:spMkLst>
            <pc:docMk/>
            <pc:sldMk cId="2477672011" sldId="338"/>
            <ac:spMk id="38" creationId="{00000000-0000-0000-0000-000000000000}"/>
          </ac:spMkLst>
        </pc:spChg>
        <pc:picChg chg="add mod">
          <ac:chgData name="Moore, Jacob Preston" userId="fdd3fd0f-c483-48c9-988d-7deb216763fd" providerId="ADAL" clId="{7A94122F-DF8E-44E7-B017-EB0A1E258F7D}" dt="2020-10-29T15:15:51.040" v="1835" actId="1076"/>
          <ac:picMkLst>
            <pc:docMk/>
            <pc:sldMk cId="2477672011" sldId="338"/>
            <ac:picMk id="27" creationId="{2745A9FB-7B0D-4DF8-B625-B33FD068A25B}"/>
          </ac:picMkLst>
        </pc:picChg>
        <pc:cxnChg chg="mod">
          <ac:chgData name="Moore, Jacob Preston" userId="fdd3fd0f-c483-48c9-988d-7deb216763fd" providerId="ADAL" clId="{7A94122F-DF8E-44E7-B017-EB0A1E258F7D}" dt="2020-10-29T15:15:48.065" v="1834" actId="1037"/>
          <ac:cxnSpMkLst>
            <pc:docMk/>
            <pc:sldMk cId="2477672011" sldId="338"/>
            <ac:cxnSpMk id="13"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14"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18"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19"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24"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26"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31"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34"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35" creationId="{00000000-0000-0000-0000-000000000000}"/>
          </ac:cxnSpMkLst>
        </pc:cxnChg>
        <pc:cxnChg chg="mod">
          <ac:chgData name="Moore, Jacob Preston" userId="fdd3fd0f-c483-48c9-988d-7deb216763fd" providerId="ADAL" clId="{7A94122F-DF8E-44E7-B017-EB0A1E258F7D}" dt="2020-10-29T15:15:48.065" v="1834" actId="1037"/>
          <ac:cxnSpMkLst>
            <pc:docMk/>
            <pc:sldMk cId="2477672011" sldId="338"/>
            <ac:cxnSpMk id="36"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10/29/2020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13</a:t>
            </a:fld>
            <a:endParaRPr lang="en-US" dirty="0"/>
          </a:p>
        </p:txBody>
      </p:sp>
    </p:spTree>
    <p:extLst>
      <p:ext uri="{BB962C8B-B14F-4D97-AF65-F5344CB8AC3E}">
        <p14:creationId xmlns:p14="http://schemas.microsoft.com/office/powerpoint/2010/main" val="2520733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B1ED1-A6A8-44D7-9A75-7C99E7381227}" type="slidenum">
              <a:rPr lang="en-US" smtClean="0"/>
              <a:t>14</a:t>
            </a:fld>
            <a:endParaRPr lang="en-US"/>
          </a:p>
        </p:txBody>
      </p:sp>
    </p:spTree>
    <p:extLst>
      <p:ext uri="{BB962C8B-B14F-4D97-AF65-F5344CB8AC3E}">
        <p14:creationId xmlns:p14="http://schemas.microsoft.com/office/powerpoint/2010/main" val="6508641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Analysis of Frames and Machines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Analysis of Frames and Machines Worked Example</a:t>
            </a:r>
          </a:p>
        </p:txBody>
      </p:sp>
      <p:sp>
        <p:nvSpPr>
          <p:cNvPr id="3" name="Content Placeholder 2"/>
          <p:cNvSpPr>
            <a:spLocks noGrp="1"/>
          </p:cNvSpPr>
          <p:nvPr>
            <p:ph idx="1"/>
          </p:nvPr>
        </p:nvSpPr>
        <p:spPr>
          <a:xfrm>
            <a:off x="457200" y="1600201"/>
            <a:ext cx="8229600" cy="1219200"/>
          </a:xfrm>
        </p:spPr>
        <p:txBody>
          <a:bodyPr/>
          <a:lstStyle/>
          <a:p>
            <a:r>
              <a:rPr lang="en-US" dirty="0"/>
              <a:t>Identify all forces acting on the members of the frame shown in the situation below.</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00400"/>
            <a:ext cx="5562600" cy="3899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819400" y="5802868"/>
            <a:ext cx="304800" cy="369332"/>
          </a:xfrm>
          <a:prstGeom prst="rect">
            <a:avLst/>
          </a:prstGeom>
          <a:noFill/>
        </p:spPr>
        <p:txBody>
          <a:bodyPr wrap="square" rtlCol="0">
            <a:spAutoFit/>
          </a:bodyPr>
          <a:lstStyle/>
          <a:p>
            <a:r>
              <a:rPr lang="en-US" dirty="0">
                <a:solidFill>
                  <a:srgbClr val="0070C0"/>
                </a:solidFill>
              </a:rPr>
              <a:t>A</a:t>
            </a:r>
            <a:endParaRPr lang="en-US" dirty="0"/>
          </a:p>
        </p:txBody>
      </p:sp>
      <p:sp>
        <p:nvSpPr>
          <p:cNvPr id="7" name="TextBox 6"/>
          <p:cNvSpPr txBox="1"/>
          <p:nvPr/>
        </p:nvSpPr>
        <p:spPr>
          <a:xfrm>
            <a:off x="5421086" y="4965511"/>
            <a:ext cx="304800" cy="369332"/>
          </a:xfrm>
          <a:prstGeom prst="rect">
            <a:avLst/>
          </a:prstGeom>
          <a:noFill/>
        </p:spPr>
        <p:txBody>
          <a:bodyPr wrap="square" rtlCol="0">
            <a:spAutoFit/>
          </a:bodyPr>
          <a:lstStyle/>
          <a:p>
            <a:r>
              <a:rPr lang="en-US" dirty="0">
                <a:solidFill>
                  <a:srgbClr val="0070C0"/>
                </a:solidFill>
              </a:rPr>
              <a:t>D</a:t>
            </a:r>
            <a:endParaRPr lang="en-US" dirty="0"/>
          </a:p>
        </p:txBody>
      </p:sp>
      <p:sp>
        <p:nvSpPr>
          <p:cNvPr id="8" name="TextBox 7"/>
          <p:cNvSpPr txBox="1"/>
          <p:nvPr/>
        </p:nvSpPr>
        <p:spPr>
          <a:xfrm>
            <a:off x="3429000" y="4985657"/>
            <a:ext cx="304800" cy="369332"/>
          </a:xfrm>
          <a:prstGeom prst="rect">
            <a:avLst/>
          </a:prstGeom>
          <a:noFill/>
        </p:spPr>
        <p:txBody>
          <a:bodyPr wrap="square" rtlCol="0">
            <a:spAutoFit/>
          </a:bodyPr>
          <a:lstStyle/>
          <a:p>
            <a:r>
              <a:rPr lang="en-US" dirty="0">
                <a:solidFill>
                  <a:srgbClr val="0070C0"/>
                </a:solidFill>
              </a:rPr>
              <a:t>B</a:t>
            </a:r>
            <a:endParaRPr lang="en-US" dirty="0"/>
          </a:p>
        </p:txBody>
      </p:sp>
      <p:sp>
        <p:nvSpPr>
          <p:cNvPr id="9" name="TextBox 8"/>
          <p:cNvSpPr txBox="1"/>
          <p:nvPr/>
        </p:nvSpPr>
        <p:spPr>
          <a:xfrm>
            <a:off x="4457700" y="3657600"/>
            <a:ext cx="304800" cy="369332"/>
          </a:xfrm>
          <a:prstGeom prst="rect">
            <a:avLst/>
          </a:prstGeom>
          <a:noFill/>
        </p:spPr>
        <p:txBody>
          <a:bodyPr wrap="square" rtlCol="0">
            <a:spAutoFit/>
          </a:bodyPr>
          <a:lstStyle/>
          <a:p>
            <a:r>
              <a:rPr lang="en-US" dirty="0">
                <a:solidFill>
                  <a:srgbClr val="0070C0"/>
                </a:solidFill>
              </a:rPr>
              <a:t>C</a:t>
            </a:r>
            <a:endParaRPr lang="en-US" dirty="0"/>
          </a:p>
        </p:txBody>
      </p:sp>
      <p:sp>
        <p:nvSpPr>
          <p:cNvPr id="10" name="TextBox 9"/>
          <p:cNvSpPr txBox="1"/>
          <p:nvPr/>
        </p:nvSpPr>
        <p:spPr>
          <a:xfrm>
            <a:off x="6096000" y="5805275"/>
            <a:ext cx="304800" cy="369332"/>
          </a:xfrm>
          <a:prstGeom prst="rect">
            <a:avLst/>
          </a:prstGeom>
          <a:noFill/>
        </p:spPr>
        <p:txBody>
          <a:bodyPr wrap="square" rtlCol="0">
            <a:spAutoFit/>
          </a:bodyPr>
          <a:lstStyle/>
          <a:p>
            <a:r>
              <a:rPr lang="en-US" dirty="0">
                <a:solidFill>
                  <a:srgbClr val="0070C0"/>
                </a:solidFill>
              </a:rPr>
              <a:t>E</a:t>
            </a:r>
            <a:endParaRPr lang="en-US" dirty="0"/>
          </a:p>
        </p:txBody>
      </p:sp>
    </p:spTree>
    <p:extLst>
      <p:ext uri="{BB962C8B-B14F-4D97-AF65-F5344CB8AC3E}">
        <p14:creationId xmlns:p14="http://schemas.microsoft.com/office/powerpoint/2010/main" val="3316355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839200" cy="1600200"/>
          </a:xfrm>
        </p:spPr>
        <p:txBody>
          <a:bodyPr/>
          <a:lstStyle/>
          <a:p>
            <a:r>
              <a:rPr lang="en-US" dirty="0"/>
              <a:t>Analysis of Frames and Machines Worked Example</a:t>
            </a:r>
          </a:p>
        </p:txBody>
      </p:sp>
      <p:sp>
        <p:nvSpPr>
          <p:cNvPr id="3" name="Content Placeholder 2"/>
          <p:cNvSpPr>
            <a:spLocks noGrp="1"/>
          </p:cNvSpPr>
          <p:nvPr>
            <p:ph idx="1"/>
          </p:nvPr>
        </p:nvSpPr>
        <p:spPr>
          <a:xfrm>
            <a:off x="457200" y="1600201"/>
            <a:ext cx="8229600" cy="990600"/>
          </a:xfrm>
        </p:spPr>
        <p:txBody>
          <a:bodyPr>
            <a:normAutofit lnSpcReduction="10000"/>
          </a:bodyPr>
          <a:lstStyle/>
          <a:p>
            <a:r>
              <a:rPr lang="en-US" dirty="0"/>
              <a:t>Identify all forces acting on the members of the frame shown in the situation below.</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0339" r="52018"/>
          <a:stretch/>
        </p:blipFill>
        <p:spPr bwMode="auto">
          <a:xfrm>
            <a:off x="2667000" y="2447544"/>
            <a:ext cx="3505200" cy="4486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5867400" y="4724401"/>
            <a:ext cx="609600" cy="1724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5584371" y="2523744"/>
            <a:ext cx="914400" cy="13435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29682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686800" cy="1600200"/>
          </a:xfrm>
        </p:spPr>
        <p:txBody>
          <a:bodyPr/>
          <a:lstStyle/>
          <a:p>
            <a:r>
              <a:rPr lang="en-US" dirty="0"/>
              <a:t>Analysis of Frames and Machines Worked Example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52675"/>
            <a:ext cx="8832042" cy="442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2"/>
          <p:cNvSpPr>
            <a:spLocks noGrp="1"/>
          </p:cNvSpPr>
          <p:nvPr>
            <p:ph idx="1"/>
          </p:nvPr>
        </p:nvSpPr>
        <p:spPr>
          <a:xfrm>
            <a:off x="457200" y="1600200"/>
            <a:ext cx="8229600" cy="752475"/>
          </a:xfrm>
        </p:spPr>
        <p:txBody>
          <a:bodyPr>
            <a:normAutofit fontScale="77500" lnSpcReduction="20000"/>
          </a:bodyPr>
          <a:lstStyle/>
          <a:p>
            <a:r>
              <a:rPr lang="en-US" dirty="0"/>
              <a:t>Find the cutting forces (F</a:t>
            </a:r>
            <a:r>
              <a:rPr lang="en-US" baseline="-25000" dirty="0"/>
              <a:t>R1</a:t>
            </a:r>
            <a:r>
              <a:rPr lang="en-US" dirty="0"/>
              <a:t> and F</a:t>
            </a:r>
            <a:r>
              <a:rPr lang="en-US" baseline="-25000" dirty="0"/>
              <a:t>R2</a:t>
            </a:r>
            <a:r>
              <a:rPr lang="en-US" dirty="0"/>
              <a:t> ) that the bolt cutter exerts</a:t>
            </a:r>
          </a:p>
        </p:txBody>
      </p:sp>
    </p:spTree>
    <p:extLst>
      <p:ext uri="{BB962C8B-B14F-4D97-AF65-F5344CB8AC3E}">
        <p14:creationId xmlns:p14="http://schemas.microsoft.com/office/powerpoint/2010/main" val="51137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542"/>
            <a:ext cx="8229600" cy="1143000"/>
          </a:xfrm>
        </p:spPr>
        <p:txBody>
          <a:bodyPr>
            <a:normAutofit fontScale="90000"/>
          </a:bodyPr>
          <a:lstStyle/>
          <a:p>
            <a:r>
              <a:rPr lang="en-US" dirty="0"/>
              <a:t>Analysis of Frames and Machines Worked Example</a:t>
            </a:r>
          </a:p>
        </p:txBody>
      </p:sp>
      <p:sp>
        <p:nvSpPr>
          <p:cNvPr id="3" name="Content Placeholder 2"/>
          <p:cNvSpPr>
            <a:spLocks noGrp="1"/>
          </p:cNvSpPr>
          <p:nvPr>
            <p:ph idx="1"/>
          </p:nvPr>
        </p:nvSpPr>
        <p:spPr>
          <a:xfrm>
            <a:off x="457200" y="1295400"/>
            <a:ext cx="8229600" cy="1295400"/>
          </a:xfrm>
        </p:spPr>
        <p:txBody>
          <a:bodyPr>
            <a:normAutofit fontScale="70000" lnSpcReduction="20000"/>
          </a:bodyPr>
          <a:lstStyle/>
          <a:p>
            <a:r>
              <a:rPr lang="en-US" dirty="0"/>
              <a:t>The TV tray shown below has a maximum rated load of 100 lbs. Lets determine the forces acting on each of the legs for the following setup, which is likely the limiting scenario (assume no friction at base).</a:t>
            </a:r>
          </a:p>
        </p:txBody>
      </p:sp>
      <p:sp>
        <p:nvSpPr>
          <p:cNvPr id="6" name="Rounded Rectangle 5"/>
          <p:cNvSpPr/>
          <p:nvPr/>
        </p:nvSpPr>
        <p:spPr>
          <a:xfrm rot="3295781">
            <a:off x="1125824" y="4687389"/>
            <a:ext cx="3619500" cy="228600"/>
          </a:xfrm>
          <a:prstGeom prst="roundRect">
            <a:avLst>
              <a:gd name="adj" fmla="val 50000"/>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rot="18304219" flipH="1">
            <a:off x="1125825" y="4698274"/>
            <a:ext cx="3619500" cy="228600"/>
          </a:xfrm>
          <a:prstGeom prst="roundRect">
            <a:avLst>
              <a:gd name="adj" fmla="val 50000"/>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6326778"/>
            <a:ext cx="9144000" cy="531222"/>
          </a:xfrm>
          <a:prstGeom prst="rect">
            <a:avLst/>
          </a:prstGeom>
          <a:solidFill>
            <a:schemeClr val="bg2">
              <a:lumMod val="90000"/>
            </a:schemeClr>
          </a:solidFill>
          <a:ln>
            <a:solidFill>
              <a:schemeClr val="bg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5" name="Rounded Rectangle 4"/>
          <p:cNvSpPr/>
          <p:nvPr/>
        </p:nvSpPr>
        <p:spPr>
          <a:xfrm>
            <a:off x="1678274" y="3276600"/>
            <a:ext cx="2514600" cy="228600"/>
          </a:xfrm>
          <a:prstGeom prst="roundRect">
            <a:avLst/>
          </a:prstGeom>
          <a:solidFill>
            <a:schemeClr val="bg2">
              <a:lumMod val="50000"/>
            </a:schemeClr>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1946062" y="33528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p:cNvSpPr/>
          <p:nvPr/>
        </p:nvSpPr>
        <p:spPr>
          <a:xfrm>
            <a:off x="3866302" y="33528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p:cNvSpPr/>
          <p:nvPr/>
        </p:nvSpPr>
        <p:spPr>
          <a:xfrm>
            <a:off x="2897474" y="477447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3" name="Straight Connector 12"/>
          <p:cNvCxnSpPr/>
          <p:nvPr/>
        </p:nvCxnSpPr>
        <p:spPr>
          <a:xfrm>
            <a:off x="1946062" y="6326778"/>
            <a:ext cx="0" cy="3429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517211" y="2309730"/>
            <a:ext cx="851965" cy="369332"/>
          </a:xfrm>
          <a:prstGeom prst="rect">
            <a:avLst/>
          </a:prstGeom>
          <a:noFill/>
        </p:spPr>
        <p:txBody>
          <a:bodyPr wrap="none" rtlCol="0">
            <a:spAutoFit/>
          </a:bodyPr>
          <a:lstStyle/>
          <a:p>
            <a:r>
              <a:rPr lang="en-US" b="1" dirty="0">
                <a:solidFill>
                  <a:srgbClr val="FF0000"/>
                </a:solidFill>
              </a:rPr>
              <a:t>100 lbs</a:t>
            </a:r>
          </a:p>
        </p:txBody>
      </p:sp>
      <p:cxnSp>
        <p:nvCxnSpPr>
          <p:cNvPr id="18" name="Straight Connector 17"/>
          <p:cNvCxnSpPr/>
          <p:nvPr/>
        </p:nvCxnSpPr>
        <p:spPr>
          <a:xfrm>
            <a:off x="3909846" y="6340928"/>
            <a:ext cx="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1950418" y="6512378"/>
            <a:ext cx="1959428" cy="7622"/>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2657329" y="6358038"/>
            <a:ext cx="502061" cy="369332"/>
          </a:xfrm>
          <a:prstGeom prst="rect">
            <a:avLst/>
          </a:prstGeom>
          <a:solidFill>
            <a:schemeClr val="bg2">
              <a:lumMod val="90000"/>
            </a:schemeClr>
          </a:solidFill>
        </p:spPr>
        <p:txBody>
          <a:bodyPr wrap="none" rtlCol="0">
            <a:spAutoFit/>
          </a:bodyPr>
          <a:lstStyle/>
          <a:p>
            <a:r>
              <a:rPr lang="en-US" dirty="0">
                <a:solidFill>
                  <a:schemeClr val="accent1"/>
                </a:solidFill>
              </a:rPr>
              <a:t>2 ft</a:t>
            </a:r>
          </a:p>
        </p:txBody>
      </p:sp>
      <p:cxnSp>
        <p:nvCxnSpPr>
          <p:cNvPr id="24" name="Straight Connector 23"/>
          <p:cNvCxnSpPr/>
          <p:nvPr/>
        </p:nvCxnSpPr>
        <p:spPr>
          <a:xfrm flipH="1">
            <a:off x="1068674" y="3390899"/>
            <a:ext cx="533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1335374" y="3398521"/>
            <a:ext cx="0" cy="2928257"/>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992474" y="3974068"/>
            <a:ext cx="676788" cy="369332"/>
          </a:xfrm>
          <a:prstGeom prst="rect">
            <a:avLst/>
          </a:prstGeom>
          <a:solidFill>
            <a:schemeClr val="bg1"/>
          </a:solidFill>
        </p:spPr>
        <p:txBody>
          <a:bodyPr wrap="none" rtlCol="0">
            <a:spAutoFit/>
          </a:bodyPr>
          <a:lstStyle/>
          <a:p>
            <a:r>
              <a:rPr lang="en-US" dirty="0">
                <a:solidFill>
                  <a:schemeClr val="accent1"/>
                </a:solidFill>
              </a:rPr>
              <a:t>1.5 ft</a:t>
            </a:r>
          </a:p>
        </p:txBody>
      </p:sp>
      <p:sp>
        <p:nvSpPr>
          <p:cNvPr id="30" name="TextBox 29"/>
          <p:cNvSpPr txBox="1"/>
          <p:nvPr/>
        </p:nvSpPr>
        <p:spPr>
          <a:xfrm>
            <a:off x="990600" y="5498068"/>
            <a:ext cx="676788" cy="369332"/>
          </a:xfrm>
          <a:prstGeom prst="rect">
            <a:avLst/>
          </a:prstGeom>
          <a:solidFill>
            <a:schemeClr val="bg1"/>
          </a:solidFill>
        </p:spPr>
        <p:txBody>
          <a:bodyPr wrap="none" rtlCol="0">
            <a:spAutoFit/>
          </a:bodyPr>
          <a:lstStyle/>
          <a:p>
            <a:r>
              <a:rPr lang="en-US" dirty="0">
                <a:solidFill>
                  <a:schemeClr val="accent1"/>
                </a:solidFill>
              </a:rPr>
              <a:t>1.5 ft</a:t>
            </a:r>
          </a:p>
        </p:txBody>
      </p:sp>
      <p:cxnSp>
        <p:nvCxnSpPr>
          <p:cNvPr id="31" name="Straight Connector 30"/>
          <p:cNvCxnSpPr/>
          <p:nvPr/>
        </p:nvCxnSpPr>
        <p:spPr>
          <a:xfrm>
            <a:off x="1068674" y="4820194"/>
            <a:ext cx="1588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1961304" y="2830286"/>
            <a:ext cx="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925088" y="2844436"/>
            <a:ext cx="0" cy="342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1965660" y="3015886"/>
            <a:ext cx="1959428" cy="7622"/>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222560" y="2831068"/>
            <a:ext cx="502061" cy="369332"/>
          </a:xfrm>
          <a:prstGeom prst="rect">
            <a:avLst/>
          </a:prstGeom>
          <a:solidFill>
            <a:schemeClr val="bg1"/>
          </a:solidFill>
        </p:spPr>
        <p:txBody>
          <a:bodyPr wrap="none" rtlCol="0">
            <a:spAutoFit/>
          </a:bodyPr>
          <a:lstStyle/>
          <a:p>
            <a:r>
              <a:rPr lang="en-US" dirty="0">
                <a:solidFill>
                  <a:schemeClr val="accent1"/>
                </a:solidFill>
              </a:rPr>
              <a:t>1 ft</a:t>
            </a:r>
          </a:p>
        </p:txBody>
      </p:sp>
      <p:sp>
        <p:nvSpPr>
          <p:cNvPr id="38" name="TextBox 37"/>
          <p:cNvSpPr txBox="1"/>
          <p:nvPr/>
        </p:nvSpPr>
        <p:spPr>
          <a:xfrm>
            <a:off x="3222727" y="2819400"/>
            <a:ext cx="502061" cy="369332"/>
          </a:xfrm>
          <a:prstGeom prst="rect">
            <a:avLst/>
          </a:prstGeom>
          <a:solidFill>
            <a:schemeClr val="bg1"/>
          </a:solidFill>
        </p:spPr>
        <p:txBody>
          <a:bodyPr wrap="none" rtlCol="0">
            <a:spAutoFit/>
          </a:bodyPr>
          <a:lstStyle/>
          <a:p>
            <a:r>
              <a:rPr lang="en-US" dirty="0">
                <a:solidFill>
                  <a:schemeClr val="accent1"/>
                </a:solidFill>
              </a:rPr>
              <a:t>1 ft</a:t>
            </a:r>
          </a:p>
        </p:txBody>
      </p:sp>
      <p:cxnSp>
        <p:nvCxnSpPr>
          <p:cNvPr id="14" name="Straight Arrow Connector 13"/>
          <p:cNvCxnSpPr/>
          <p:nvPr/>
        </p:nvCxnSpPr>
        <p:spPr>
          <a:xfrm>
            <a:off x="2930130" y="2634344"/>
            <a:ext cx="0" cy="60960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pic>
        <p:nvPicPr>
          <p:cNvPr id="27" name="Picture 2" descr="http://www.dutchcrafters.com/product_images/pid_5121-Amish-Wooden-TV-Tray-11.jpg">
            <a:extLst>
              <a:ext uri="{FF2B5EF4-FFF2-40B4-BE49-F238E27FC236}">
                <a16:creationId xmlns:a16="http://schemas.microsoft.com/office/drawing/2014/main" id="{2745A9FB-7B0D-4DF8-B625-B33FD068A2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542" y="3023508"/>
            <a:ext cx="2412683"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67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243" y="3276600"/>
            <a:ext cx="2552700" cy="340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r>
              <a:rPr lang="en-US" dirty="0"/>
              <a:t>Frames and Machines</a:t>
            </a:r>
          </a:p>
        </p:txBody>
      </p:sp>
      <p:sp>
        <p:nvSpPr>
          <p:cNvPr id="3" name="Content Placeholder 2"/>
          <p:cNvSpPr>
            <a:spLocks noGrp="1"/>
          </p:cNvSpPr>
          <p:nvPr>
            <p:ph idx="1"/>
          </p:nvPr>
        </p:nvSpPr>
        <p:spPr>
          <a:xfrm>
            <a:off x="457200" y="1600201"/>
            <a:ext cx="8229600" cy="1905000"/>
          </a:xfrm>
        </p:spPr>
        <p:txBody>
          <a:bodyPr>
            <a:normAutofit lnSpcReduction="10000"/>
          </a:bodyPr>
          <a:lstStyle/>
          <a:p>
            <a:r>
              <a:rPr lang="en-US" dirty="0"/>
              <a:t>A </a:t>
            </a:r>
            <a:r>
              <a:rPr lang="en-US" b="1" dirty="0"/>
              <a:t>frame</a:t>
            </a:r>
            <a:r>
              <a:rPr lang="en-US" dirty="0"/>
              <a:t> or </a:t>
            </a:r>
            <a:r>
              <a:rPr lang="en-US" b="1" dirty="0"/>
              <a:t>machine</a:t>
            </a:r>
            <a:r>
              <a:rPr lang="en-US" dirty="0"/>
              <a:t> is a type of engineering </a:t>
            </a:r>
            <a:r>
              <a:rPr lang="en-US" b="1" dirty="0"/>
              <a:t>structure</a:t>
            </a:r>
            <a:r>
              <a:rPr lang="en-US" dirty="0"/>
              <a:t> where at least one member is </a:t>
            </a:r>
            <a:r>
              <a:rPr lang="en-US" b="1" dirty="0"/>
              <a:t>not a two-force member</a:t>
            </a:r>
            <a:r>
              <a:rPr lang="en-US" dirty="0"/>
              <a:t>. This member will have forces acting on it in three or more locations</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9600" y="3694535"/>
            <a:ext cx="3782197" cy="25677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731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Frames and Machines</a:t>
            </a: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The analysis of Frames and Machines works on the following assumptions.</a:t>
            </a:r>
          </a:p>
          <a:p>
            <a:pPr marL="971550" lvl="1" indent="-514350">
              <a:buFont typeface="+mj-lt"/>
              <a:buAutoNum type="arabicPeriod"/>
            </a:pPr>
            <a:r>
              <a:rPr lang="en-US" dirty="0"/>
              <a:t>The structure you are analyzing is in </a:t>
            </a:r>
            <a:r>
              <a:rPr lang="en-US" b="1" dirty="0"/>
              <a:t>static equilibrium</a:t>
            </a:r>
            <a:r>
              <a:rPr lang="en-US" dirty="0"/>
              <a:t>. If it is </a:t>
            </a:r>
            <a:r>
              <a:rPr lang="en-US" b="1" dirty="0"/>
              <a:t>independently rigid</a:t>
            </a:r>
            <a:r>
              <a:rPr lang="en-US" dirty="0"/>
              <a:t>, then we can analyze the whole structure to find the external reaction forces.</a:t>
            </a:r>
          </a:p>
          <a:p>
            <a:pPr marL="971550" lvl="1" indent="-514350">
              <a:buFont typeface="+mj-lt"/>
              <a:buAutoNum type="arabicPeriod"/>
            </a:pPr>
            <a:r>
              <a:rPr lang="en-US" dirty="0"/>
              <a:t>Each component in the structure you are analyzing is also in static equilibrium and can be </a:t>
            </a:r>
            <a:r>
              <a:rPr lang="en-US" b="1" dirty="0"/>
              <a:t>analyzed as a separate rigid body</a:t>
            </a:r>
            <a:r>
              <a:rPr lang="en-US" dirty="0"/>
              <a:t> to find the forces acting on it.</a:t>
            </a:r>
          </a:p>
          <a:p>
            <a:pPr marL="971550" lvl="1" indent="-514350">
              <a:buFont typeface="+mj-lt"/>
              <a:buAutoNum type="arabicPeriod"/>
            </a:pPr>
            <a:r>
              <a:rPr lang="en-US" dirty="0"/>
              <a:t>Whenever two components are connected, there will be equal and opposite forces acting on each component at that connection point (in the form of a </a:t>
            </a:r>
            <a:r>
              <a:rPr lang="en-US" b="1" dirty="0"/>
              <a:t>Newton’s Third Law pair</a:t>
            </a:r>
            <a:r>
              <a:rPr lang="en-US" dirty="0"/>
              <a:t>).</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dirty="0"/>
          </a:p>
        </p:txBody>
      </p:sp>
    </p:spTree>
    <p:extLst>
      <p:ext uri="{BB962C8B-B14F-4D97-AF65-F5344CB8AC3E}">
        <p14:creationId xmlns:p14="http://schemas.microsoft.com/office/powerpoint/2010/main" val="400041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Analysis of Frames and Machines</a:t>
            </a:r>
          </a:p>
        </p:txBody>
      </p:sp>
      <p:sp>
        <p:nvSpPr>
          <p:cNvPr id="3" name="Content Placeholder 2"/>
          <p:cNvSpPr>
            <a:spLocks noGrp="1"/>
          </p:cNvSpPr>
          <p:nvPr>
            <p:ph idx="1"/>
          </p:nvPr>
        </p:nvSpPr>
        <p:spPr>
          <a:xfrm>
            <a:off x="457200" y="1600201"/>
            <a:ext cx="8229600" cy="1828800"/>
          </a:xfrm>
        </p:spPr>
        <p:txBody>
          <a:bodyPr>
            <a:normAutofit fontScale="85000" lnSpcReduction="10000"/>
          </a:bodyPr>
          <a:lstStyle/>
          <a:p>
            <a:r>
              <a:rPr lang="en-US" dirty="0"/>
              <a:t>Step 1: Label the joints of the members of your frame or machine and…</a:t>
            </a:r>
          </a:p>
          <a:p>
            <a:pPr lvl="1"/>
            <a:r>
              <a:rPr lang="en-US" dirty="0"/>
              <a:t>Determine if the frame or machine is independently rigid</a:t>
            </a:r>
          </a:p>
          <a:p>
            <a:pPr lvl="1"/>
            <a:r>
              <a:rPr lang="en-US" dirty="0"/>
              <a:t>Determine which members are two force members.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200400"/>
            <a:ext cx="5562600" cy="38995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2819400" y="5802868"/>
            <a:ext cx="304800" cy="369332"/>
          </a:xfrm>
          <a:prstGeom prst="rect">
            <a:avLst/>
          </a:prstGeom>
          <a:noFill/>
        </p:spPr>
        <p:txBody>
          <a:bodyPr wrap="square" rtlCol="0">
            <a:spAutoFit/>
          </a:bodyPr>
          <a:lstStyle/>
          <a:p>
            <a:r>
              <a:rPr lang="en-US" dirty="0">
                <a:solidFill>
                  <a:srgbClr val="0070C0"/>
                </a:solidFill>
              </a:rPr>
              <a:t>A</a:t>
            </a:r>
            <a:endParaRPr lang="en-US" dirty="0"/>
          </a:p>
        </p:txBody>
      </p:sp>
      <p:sp>
        <p:nvSpPr>
          <p:cNvPr id="6" name="TextBox 5"/>
          <p:cNvSpPr txBox="1"/>
          <p:nvPr/>
        </p:nvSpPr>
        <p:spPr>
          <a:xfrm>
            <a:off x="5421086" y="4965511"/>
            <a:ext cx="304800" cy="369332"/>
          </a:xfrm>
          <a:prstGeom prst="rect">
            <a:avLst/>
          </a:prstGeom>
          <a:noFill/>
        </p:spPr>
        <p:txBody>
          <a:bodyPr wrap="square" rtlCol="0">
            <a:spAutoFit/>
          </a:bodyPr>
          <a:lstStyle/>
          <a:p>
            <a:r>
              <a:rPr lang="en-US" dirty="0">
                <a:solidFill>
                  <a:srgbClr val="0070C0"/>
                </a:solidFill>
              </a:rPr>
              <a:t>D</a:t>
            </a:r>
            <a:endParaRPr lang="en-US" dirty="0"/>
          </a:p>
        </p:txBody>
      </p:sp>
      <p:sp>
        <p:nvSpPr>
          <p:cNvPr id="7" name="TextBox 6"/>
          <p:cNvSpPr txBox="1"/>
          <p:nvPr/>
        </p:nvSpPr>
        <p:spPr>
          <a:xfrm>
            <a:off x="3429000" y="4985657"/>
            <a:ext cx="304800" cy="369332"/>
          </a:xfrm>
          <a:prstGeom prst="rect">
            <a:avLst/>
          </a:prstGeom>
          <a:noFill/>
        </p:spPr>
        <p:txBody>
          <a:bodyPr wrap="square" rtlCol="0">
            <a:spAutoFit/>
          </a:bodyPr>
          <a:lstStyle/>
          <a:p>
            <a:r>
              <a:rPr lang="en-US" dirty="0">
                <a:solidFill>
                  <a:srgbClr val="0070C0"/>
                </a:solidFill>
              </a:rPr>
              <a:t>B</a:t>
            </a:r>
            <a:endParaRPr lang="en-US" dirty="0"/>
          </a:p>
        </p:txBody>
      </p:sp>
      <p:sp>
        <p:nvSpPr>
          <p:cNvPr id="8" name="TextBox 7"/>
          <p:cNvSpPr txBox="1"/>
          <p:nvPr/>
        </p:nvSpPr>
        <p:spPr>
          <a:xfrm>
            <a:off x="4457700" y="3657600"/>
            <a:ext cx="304800" cy="369332"/>
          </a:xfrm>
          <a:prstGeom prst="rect">
            <a:avLst/>
          </a:prstGeom>
          <a:noFill/>
        </p:spPr>
        <p:txBody>
          <a:bodyPr wrap="square" rtlCol="0">
            <a:spAutoFit/>
          </a:bodyPr>
          <a:lstStyle/>
          <a:p>
            <a:r>
              <a:rPr lang="en-US" dirty="0">
                <a:solidFill>
                  <a:srgbClr val="0070C0"/>
                </a:solidFill>
              </a:rPr>
              <a:t>C</a:t>
            </a:r>
            <a:endParaRPr lang="en-US" dirty="0"/>
          </a:p>
        </p:txBody>
      </p:sp>
      <p:sp>
        <p:nvSpPr>
          <p:cNvPr id="9" name="TextBox 8"/>
          <p:cNvSpPr txBox="1"/>
          <p:nvPr/>
        </p:nvSpPr>
        <p:spPr>
          <a:xfrm>
            <a:off x="6096000" y="5805275"/>
            <a:ext cx="304800" cy="369332"/>
          </a:xfrm>
          <a:prstGeom prst="rect">
            <a:avLst/>
          </a:prstGeom>
          <a:noFill/>
        </p:spPr>
        <p:txBody>
          <a:bodyPr wrap="square" rtlCol="0">
            <a:spAutoFit/>
          </a:bodyPr>
          <a:lstStyle/>
          <a:p>
            <a:r>
              <a:rPr lang="en-US" dirty="0">
                <a:solidFill>
                  <a:srgbClr val="0070C0"/>
                </a:solidFill>
              </a:rPr>
              <a:t>E</a:t>
            </a:r>
            <a:endParaRPr lang="en-US" dirty="0"/>
          </a:p>
        </p:txBody>
      </p:sp>
    </p:spTree>
    <p:extLst>
      <p:ext uri="{BB962C8B-B14F-4D97-AF65-F5344CB8AC3E}">
        <p14:creationId xmlns:p14="http://schemas.microsoft.com/office/powerpoint/2010/main" val="299646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jpm46\Desktop\AdaptiveMap Websites\zzz_oldwebpages\multicomponentassemblies\analysisofframesandmachinespics\P1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9" y="3200400"/>
            <a:ext cx="5990421" cy="355146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a:t>The Analysis of Frames and Machines</a:t>
            </a:r>
          </a:p>
        </p:txBody>
      </p:sp>
      <p:sp>
        <p:nvSpPr>
          <p:cNvPr id="3" name="Content Placeholder 2"/>
          <p:cNvSpPr>
            <a:spLocks noGrp="1"/>
          </p:cNvSpPr>
          <p:nvPr>
            <p:ph idx="1"/>
          </p:nvPr>
        </p:nvSpPr>
        <p:spPr>
          <a:xfrm>
            <a:off x="457200" y="1600201"/>
            <a:ext cx="8229600" cy="1600200"/>
          </a:xfrm>
        </p:spPr>
        <p:txBody>
          <a:bodyPr>
            <a:normAutofit fontScale="92500" lnSpcReduction="20000"/>
          </a:bodyPr>
          <a:lstStyle/>
          <a:p>
            <a:r>
              <a:rPr lang="en-US" dirty="0"/>
              <a:t>Step 2 (sometimes): </a:t>
            </a:r>
            <a:r>
              <a:rPr lang="en-US" b="1" dirty="0"/>
              <a:t>If and only if </a:t>
            </a:r>
            <a:r>
              <a:rPr lang="en-US" dirty="0"/>
              <a:t>a frame is </a:t>
            </a:r>
            <a:r>
              <a:rPr lang="en-US" b="1" dirty="0"/>
              <a:t>independently rigid</a:t>
            </a:r>
            <a:r>
              <a:rPr lang="en-US" dirty="0"/>
              <a:t>, treat the whole structure as a rigid body and solve for the external reaction forces.</a:t>
            </a:r>
          </a:p>
        </p:txBody>
      </p:sp>
    </p:spTree>
    <p:extLst>
      <p:ext uri="{BB962C8B-B14F-4D97-AF65-F5344CB8AC3E}">
        <p14:creationId xmlns:p14="http://schemas.microsoft.com/office/powerpoint/2010/main" val="229883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Analysis of Frames and Machines</a:t>
            </a:r>
          </a:p>
        </p:txBody>
      </p:sp>
      <p:sp>
        <p:nvSpPr>
          <p:cNvPr id="3" name="Content Placeholder 2"/>
          <p:cNvSpPr>
            <a:spLocks noGrp="1"/>
          </p:cNvSpPr>
          <p:nvPr>
            <p:ph idx="1"/>
          </p:nvPr>
        </p:nvSpPr>
        <p:spPr>
          <a:xfrm>
            <a:off x="457200" y="1371600"/>
            <a:ext cx="8229600" cy="2514600"/>
          </a:xfrm>
        </p:spPr>
        <p:txBody>
          <a:bodyPr>
            <a:normAutofit fontScale="85000" lnSpcReduction="10000"/>
          </a:bodyPr>
          <a:lstStyle/>
          <a:p>
            <a:r>
              <a:rPr lang="en-US" dirty="0"/>
              <a:t>Step 3: Separate the members of the structure and draw a </a:t>
            </a:r>
            <a:r>
              <a:rPr lang="en-US" b="1" dirty="0"/>
              <a:t>free body diagram </a:t>
            </a:r>
            <a:r>
              <a:rPr lang="en-US" dirty="0"/>
              <a:t>of each member.</a:t>
            </a:r>
          </a:p>
          <a:p>
            <a:pPr lvl="1"/>
            <a:r>
              <a:rPr lang="en-US" dirty="0"/>
              <a:t>You will be guessing the direction of most forces, but…</a:t>
            </a:r>
          </a:p>
          <a:p>
            <a:pPr lvl="1"/>
            <a:r>
              <a:rPr lang="en-US" dirty="0"/>
              <a:t>Remember that </a:t>
            </a:r>
            <a:r>
              <a:rPr lang="en-US" b="1" dirty="0"/>
              <a:t>bodies in contact </a:t>
            </a:r>
            <a:r>
              <a:rPr lang="en-US" dirty="0"/>
              <a:t>exert </a:t>
            </a:r>
            <a:r>
              <a:rPr lang="en-US" b="1" dirty="0"/>
              <a:t>equal and opposite forces on each other</a:t>
            </a:r>
            <a:r>
              <a:rPr lang="en-US" dirty="0"/>
              <a:t>.</a:t>
            </a:r>
          </a:p>
          <a:p>
            <a:pPr lvl="1"/>
            <a:r>
              <a:rPr lang="en-US" b="1" dirty="0"/>
              <a:t>Two-force members</a:t>
            </a:r>
            <a:r>
              <a:rPr lang="en-US" dirty="0"/>
              <a:t> will exert forces in a known direction.</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9870" y="3886200"/>
            <a:ext cx="536426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480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Analysis of Frames and Machines</a:t>
            </a:r>
          </a:p>
        </p:txBody>
      </p:sp>
      <p:sp>
        <p:nvSpPr>
          <p:cNvPr id="3" name="Content Placeholder 2"/>
          <p:cNvSpPr>
            <a:spLocks noGrp="1"/>
          </p:cNvSpPr>
          <p:nvPr>
            <p:ph idx="1"/>
          </p:nvPr>
        </p:nvSpPr>
        <p:spPr>
          <a:xfrm>
            <a:off x="457200" y="1600200"/>
            <a:ext cx="8229600" cy="2362200"/>
          </a:xfrm>
        </p:spPr>
        <p:txBody>
          <a:bodyPr>
            <a:normAutofit fontScale="85000" lnSpcReduction="10000"/>
          </a:bodyPr>
          <a:lstStyle/>
          <a:p>
            <a:r>
              <a:rPr lang="en-US" dirty="0"/>
              <a:t>Step 4: Write out the equilibrium equations for </a:t>
            </a:r>
            <a:r>
              <a:rPr lang="en-US" b="1" dirty="0"/>
              <a:t>each component</a:t>
            </a:r>
            <a:r>
              <a:rPr lang="en-US" dirty="0"/>
              <a:t>.</a:t>
            </a:r>
          </a:p>
          <a:p>
            <a:pPr lvl="1"/>
            <a:r>
              <a:rPr lang="en-US" dirty="0"/>
              <a:t>You may have more than three unknowns for any one component, and that’s fine as long as the total number of unknowns is less than or equal to the total number of equations you generate (three equations per component).</a:t>
            </a:r>
          </a:p>
        </p:txBody>
      </p:sp>
      <p:pic>
        <p:nvPicPr>
          <p:cNvPr id="5" name="Picture 2">
            <a:extLst>
              <a:ext uri="{FF2B5EF4-FFF2-40B4-BE49-F238E27FC236}">
                <a16:creationId xmlns:a16="http://schemas.microsoft.com/office/drawing/2014/main" id="{46DE71BC-291F-4EF8-84DF-C7570F1163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86200"/>
            <a:ext cx="536426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74F3559A-4333-42B2-BDB6-B813146A0547}"/>
                  </a:ext>
                </a:extLst>
              </p:cNvPr>
              <p:cNvSpPr txBox="1">
                <a:spLocks/>
              </p:cNvSpPr>
              <p:nvPr/>
            </p:nvSpPr>
            <p:spPr>
              <a:xfrm>
                <a:off x="5943600" y="3886200"/>
                <a:ext cx="2262797" cy="293834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m:rPr>
                                  <m:sty m:val="p"/>
                                </m:rPr>
                                <a:rPr lang="en-US" b="0" i="0" smtClean="0">
                                  <a:latin typeface="Cambria Math"/>
                                </a:rPr>
                                <m:t>F</m:t>
                              </m:r>
                            </m:e>
                            <m:sub>
                              <m:r>
                                <m:rPr>
                                  <m:sty m:val="p"/>
                                </m:rPr>
                                <a:rPr lang="en-US" b="0" i="0" smtClean="0">
                                  <a:latin typeface="Cambria Math"/>
                                </a:rPr>
                                <m:t>x</m:t>
                              </m:r>
                            </m:sub>
                          </m:sSub>
                        </m:e>
                      </m:nary>
                      <m:r>
                        <a:rPr lang="en-US" b="0" i="0" smtClean="0">
                          <a:latin typeface="Cambria Math"/>
                        </a:rPr>
                        <m:t>=0</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m:rPr>
                                  <m:sty m:val="p"/>
                                </m:rPr>
                                <a:rPr lang="en-US" i="0">
                                  <a:latin typeface="Cambria Math"/>
                                </a:rPr>
                                <m:t>F</m:t>
                              </m:r>
                            </m:e>
                            <m:sub>
                              <m:r>
                                <m:rPr>
                                  <m:sty m:val="p"/>
                                </m:rPr>
                                <a:rPr lang="en-US" b="0" i="0" smtClean="0">
                                  <a:latin typeface="Cambria Math"/>
                                </a:rPr>
                                <m:t>y</m:t>
                              </m:r>
                            </m:sub>
                          </m:sSub>
                        </m:e>
                      </m:nary>
                      <m:r>
                        <a:rPr lang="en-US" i="0">
                          <a:latin typeface="Cambria Math"/>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𝐴</m:t>
                              </m:r>
                            </m:sub>
                          </m:sSub>
                        </m:e>
                      </m:nary>
                      <m:r>
                        <a:rPr lang="en-US" i="0">
                          <a:latin typeface="Cambria Math"/>
                        </a:rPr>
                        <m:t>=0</m:t>
                      </m:r>
                    </m:oMath>
                  </m:oMathPara>
                </a14:m>
                <a:endParaRPr lang="en-US" dirty="0"/>
              </a:p>
              <a:p>
                <a:pPr marL="0" indent="0">
                  <a:buNone/>
                </a:pPr>
                <a:endParaRPr lang="en-US" dirty="0"/>
              </a:p>
              <a:p>
                <a:endParaRPr lang="en-US" dirty="0"/>
              </a:p>
            </p:txBody>
          </p:sp>
        </mc:Choice>
        <mc:Fallback>
          <p:sp>
            <p:nvSpPr>
              <p:cNvPr id="6" name="Content Placeholder 2">
                <a:extLst>
                  <a:ext uri="{FF2B5EF4-FFF2-40B4-BE49-F238E27FC236}">
                    <a16:creationId xmlns:a16="http://schemas.microsoft.com/office/drawing/2014/main" id="{74F3559A-4333-42B2-BDB6-B813146A0547}"/>
                  </a:ext>
                </a:extLst>
              </p:cNvPr>
              <p:cNvSpPr txBox="1">
                <a:spLocks noRot="1" noChangeAspect="1" noMove="1" noResize="1" noEditPoints="1" noAdjustHandles="1" noChangeArrowheads="1" noChangeShapeType="1" noTextEdit="1"/>
              </p:cNvSpPr>
              <p:nvPr/>
            </p:nvSpPr>
            <p:spPr>
              <a:xfrm>
                <a:off x="5943600" y="3886200"/>
                <a:ext cx="2262797" cy="293834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239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Analysis of Frames and Machines</a:t>
            </a:r>
          </a:p>
        </p:txBody>
      </p:sp>
      <p:sp>
        <p:nvSpPr>
          <p:cNvPr id="3" name="Content Placeholder 2"/>
          <p:cNvSpPr>
            <a:spLocks noGrp="1"/>
          </p:cNvSpPr>
          <p:nvPr>
            <p:ph idx="1"/>
          </p:nvPr>
        </p:nvSpPr>
        <p:spPr>
          <a:xfrm>
            <a:off x="457200" y="1600200"/>
            <a:ext cx="8229600" cy="2286000"/>
          </a:xfrm>
        </p:spPr>
        <p:txBody>
          <a:bodyPr>
            <a:normAutofit fontScale="77500" lnSpcReduction="20000"/>
          </a:bodyPr>
          <a:lstStyle/>
          <a:p>
            <a:r>
              <a:rPr lang="en-US" dirty="0"/>
              <a:t>Step 5: Solve the equilibrium equations for the unknown forces.</a:t>
            </a:r>
          </a:p>
          <a:p>
            <a:pPr lvl="1"/>
            <a:r>
              <a:rPr lang="en-US" dirty="0"/>
              <a:t>If you wind up with a negative number, the direction of the force is opposite of what was shown in your free body diagram.</a:t>
            </a:r>
          </a:p>
          <a:p>
            <a:pPr lvl="1"/>
            <a:r>
              <a:rPr lang="en-US" dirty="0"/>
              <a:t>Use computer tools if you have a large number of equations and unknowns</a:t>
            </a:r>
          </a:p>
          <a:p>
            <a:pPr lvl="1"/>
            <a:endParaRPr lang="en-US" dirty="0"/>
          </a:p>
        </p:txBody>
      </p:sp>
      <p:pic>
        <p:nvPicPr>
          <p:cNvPr id="5" name="Picture 2">
            <a:extLst>
              <a:ext uri="{FF2B5EF4-FFF2-40B4-BE49-F238E27FC236}">
                <a16:creationId xmlns:a16="http://schemas.microsoft.com/office/drawing/2014/main" id="{084E47F3-D0E7-4DB2-879D-2699B6A57E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86200"/>
            <a:ext cx="5364260" cy="2971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25D62392-AE45-4738-BB38-BF71F0421D42}"/>
                  </a:ext>
                </a:extLst>
              </p:cNvPr>
              <p:cNvSpPr txBox="1">
                <a:spLocks/>
              </p:cNvSpPr>
              <p:nvPr/>
            </p:nvSpPr>
            <p:spPr>
              <a:xfrm>
                <a:off x="5943600" y="3886200"/>
                <a:ext cx="2262797" cy="293834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m:rPr>
                                  <m:sty m:val="p"/>
                                </m:rPr>
                                <a:rPr lang="en-US" b="0" i="0" smtClean="0">
                                  <a:latin typeface="Cambria Math"/>
                                </a:rPr>
                                <m:t>F</m:t>
                              </m:r>
                            </m:e>
                            <m:sub>
                              <m:r>
                                <m:rPr>
                                  <m:sty m:val="p"/>
                                </m:rPr>
                                <a:rPr lang="en-US" b="0" i="0" smtClean="0">
                                  <a:latin typeface="Cambria Math"/>
                                </a:rPr>
                                <m:t>x</m:t>
                              </m:r>
                            </m:sub>
                          </m:sSub>
                        </m:e>
                      </m:nary>
                      <m:r>
                        <a:rPr lang="en-US" b="0" i="0" smtClean="0">
                          <a:latin typeface="Cambria Math"/>
                        </a:rPr>
                        <m:t>=0</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m:rPr>
                                  <m:sty m:val="p"/>
                                </m:rPr>
                                <a:rPr lang="en-US" i="0">
                                  <a:latin typeface="Cambria Math"/>
                                </a:rPr>
                                <m:t>F</m:t>
                              </m:r>
                            </m:e>
                            <m:sub>
                              <m:r>
                                <m:rPr>
                                  <m:sty m:val="p"/>
                                </m:rPr>
                                <a:rPr lang="en-US" b="0" i="0" smtClean="0">
                                  <a:latin typeface="Cambria Math"/>
                                </a:rPr>
                                <m:t>y</m:t>
                              </m:r>
                            </m:sub>
                          </m:sSub>
                        </m:e>
                      </m:nary>
                      <m:r>
                        <a:rPr lang="en-US" i="0">
                          <a:latin typeface="Cambria Math"/>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𝑀</m:t>
                              </m:r>
                            </m:e>
                            <m:sub>
                              <m:r>
                                <a:rPr lang="en-US" b="0" i="1" smtClean="0">
                                  <a:latin typeface="Cambria Math" panose="02040503050406030204" pitchFamily="18" charset="0"/>
                                </a:rPr>
                                <m:t>𝐴</m:t>
                              </m:r>
                            </m:sub>
                          </m:sSub>
                        </m:e>
                      </m:nary>
                      <m:r>
                        <a:rPr lang="en-US" i="0">
                          <a:latin typeface="Cambria Math"/>
                        </a:rPr>
                        <m:t>=0</m:t>
                      </m:r>
                    </m:oMath>
                  </m:oMathPara>
                </a14:m>
                <a:endParaRPr lang="en-US" dirty="0"/>
              </a:p>
              <a:p>
                <a:pPr marL="0" indent="0">
                  <a:buNone/>
                </a:pPr>
                <a:endParaRPr lang="en-US" dirty="0"/>
              </a:p>
              <a:p>
                <a:endParaRPr lang="en-US" dirty="0"/>
              </a:p>
            </p:txBody>
          </p:sp>
        </mc:Choice>
        <mc:Fallback>
          <p:sp>
            <p:nvSpPr>
              <p:cNvPr id="6" name="Content Placeholder 2">
                <a:extLst>
                  <a:ext uri="{FF2B5EF4-FFF2-40B4-BE49-F238E27FC236}">
                    <a16:creationId xmlns:a16="http://schemas.microsoft.com/office/drawing/2014/main" id="{25D62392-AE45-4738-BB38-BF71F0421D42}"/>
                  </a:ext>
                </a:extLst>
              </p:cNvPr>
              <p:cNvSpPr txBox="1">
                <a:spLocks noRot="1" noChangeAspect="1" noMove="1" noResize="1" noEditPoints="1" noAdjustHandles="1" noChangeArrowheads="1" noChangeShapeType="1" noTextEdit="1"/>
              </p:cNvSpPr>
              <p:nvPr/>
            </p:nvSpPr>
            <p:spPr>
              <a:xfrm>
                <a:off x="5943600" y="3886200"/>
                <a:ext cx="2262797" cy="293834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5112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AFBE6-AC1F-4BEB-98D4-A1888B5ED17C}"/>
              </a:ext>
            </a:extLst>
          </p:cNvPr>
          <p:cNvSpPr>
            <a:spLocks noGrp="1"/>
          </p:cNvSpPr>
          <p:nvPr>
            <p:ph type="title"/>
          </p:nvPr>
        </p:nvSpPr>
        <p:spPr/>
        <p:txBody>
          <a:bodyPr>
            <a:normAutofit fontScale="90000"/>
          </a:bodyPr>
          <a:lstStyle/>
          <a:p>
            <a:r>
              <a:rPr lang="en-US" dirty="0"/>
              <a:t>Solutions for Frame and Machine Problems</a:t>
            </a:r>
          </a:p>
        </p:txBody>
      </p:sp>
      <p:sp>
        <p:nvSpPr>
          <p:cNvPr id="3" name="Content Placeholder 2">
            <a:extLst>
              <a:ext uri="{FF2B5EF4-FFF2-40B4-BE49-F238E27FC236}">
                <a16:creationId xmlns:a16="http://schemas.microsoft.com/office/drawing/2014/main" id="{0B6367FF-FF4D-4270-94EC-D32FC01A0630}"/>
              </a:ext>
            </a:extLst>
          </p:cNvPr>
          <p:cNvSpPr>
            <a:spLocks noGrp="1"/>
          </p:cNvSpPr>
          <p:nvPr>
            <p:ph idx="1"/>
          </p:nvPr>
        </p:nvSpPr>
        <p:spPr>
          <a:xfrm>
            <a:off x="457200" y="1600200"/>
            <a:ext cx="5730024" cy="4876800"/>
          </a:xfrm>
        </p:spPr>
        <p:txBody>
          <a:bodyPr>
            <a:normAutofit fontScale="77500" lnSpcReduction="20000"/>
          </a:bodyPr>
          <a:lstStyle/>
          <a:p>
            <a:r>
              <a:rPr lang="en-US" dirty="0"/>
              <a:t>Unlike trusses, we can’t just list the magnitude of forces (with tension and compression) for the individual members for a solution, we will need to be more specific because the situation is more complex.</a:t>
            </a:r>
          </a:p>
          <a:p>
            <a:pPr lvl="1"/>
            <a:r>
              <a:rPr lang="en-US" dirty="0"/>
              <a:t>We can’t even list a magnitude and direction since most forces come in pairs.</a:t>
            </a:r>
          </a:p>
          <a:p>
            <a:r>
              <a:rPr lang="en-US" dirty="0"/>
              <a:t>The best way to show all the forces acting on the components is to draw all the components in a </a:t>
            </a:r>
            <a:r>
              <a:rPr lang="en-US" b="1" dirty="0"/>
              <a:t>second free body diagram</a:t>
            </a:r>
            <a:r>
              <a:rPr lang="en-US" dirty="0"/>
              <a:t> with the known magnitudes and known directions drawn on each component </a:t>
            </a:r>
            <a:r>
              <a:rPr lang="en-US" b="1" dirty="0"/>
              <a:t>individually</a:t>
            </a:r>
            <a:r>
              <a:rPr lang="en-US" dirty="0"/>
              <a:t>.</a:t>
            </a:r>
          </a:p>
        </p:txBody>
      </p:sp>
      <p:sp>
        <p:nvSpPr>
          <p:cNvPr id="4" name="Slide Number Placeholder 3">
            <a:extLst>
              <a:ext uri="{FF2B5EF4-FFF2-40B4-BE49-F238E27FC236}">
                <a16:creationId xmlns:a16="http://schemas.microsoft.com/office/drawing/2014/main" id="{6D3CDDE6-3CF9-4958-A7E1-65A09CAE5E43}"/>
              </a:ext>
            </a:extLst>
          </p:cNvPr>
          <p:cNvSpPr>
            <a:spLocks noGrp="1"/>
          </p:cNvSpPr>
          <p:nvPr>
            <p:ph type="sldNum" sz="quarter" idx="12"/>
          </p:nvPr>
        </p:nvSpPr>
        <p:spPr/>
        <p:txBody>
          <a:bodyPr/>
          <a:lstStyle/>
          <a:p>
            <a:fld id="{929262FE-7F58-4A1E-8AF3-5A510A86DEBD}" type="slidenum">
              <a:rPr lang="en-US" smtClean="0"/>
              <a:t>9</a:t>
            </a:fld>
            <a:endParaRPr lang="en-US"/>
          </a:p>
        </p:txBody>
      </p:sp>
      <p:grpSp>
        <p:nvGrpSpPr>
          <p:cNvPr id="28" name="Group 27">
            <a:extLst>
              <a:ext uri="{FF2B5EF4-FFF2-40B4-BE49-F238E27FC236}">
                <a16:creationId xmlns:a16="http://schemas.microsoft.com/office/drawing/2014/main" id="{82DABE8B-62EA-4ED6-8462-C21C60E445F8}"/>
              </a:ext>
            </a:extLst>
          </p:cNvPr>
          <p:cNvGrpSpPr/>
          <p:nvPr/>
        </p:nvGrpSpPr>
        <p:grpSpPr>
          <a:xfrm>
            <a:off x="6477000" y="1849319"/>
            <a:ext cx="2642025" cy="4437558"/>
            <a:chOff x="6477000" y="1849319"/>
            <a:chExt cx="2642025" cy="4437558"/>
          </a:xfrm>
        </p:grpSpPr>
        <p:sp>
          <p:nvSpPr>
            <p:cNvPr id="5" name="Rectangle: Rounded Corners 4">
              <a:extLst>
                <a:ext uri="{FF2B5EF4-FFF2-40B4-BE49-F238E27FC236}">
                  <a16:creationId xmlns:a16="http://schemas.microsoft.com/office/drawing/2014/main" id="{681A155C-25F5-4FE5-88B3-476A2512771B}"/>
                </a:ext>
              </a:extLst>
            </p:cNvPr>
            <p:cNvSpPr/>
            <p:nvPr/>
          </p:nvSpPr>
          <p:spPr>
            <a:xfrm>
              <a:off x="7547793" y="2743200"/>
              <a:ext cx="289560" cy="260842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7D265933-1C98-4240-90AC-E09D439DE54D}"/>
                </a:ext>
              </a:extLst>
            </p:cNvPr>
            <p:cNvCxnSpPr>
              <a:cxnSpLocks/>
            </p:cNvCxnSpPr>
            <p:nvPr/>
          </p:nvCxnSpPr>
          <p:spPr>
            <a:xfrm>
              <a:off x="7738293" y="4027963"/>
              <a:ext cx="10668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8" name="Oval 7">
              <a:extLst>
                <a:ext uri="{FF2B5EF4-FFF2-40B4-BE49-F238E27FC236}">
                  <a16:creationId xmlns:a16="http://schemas.microsoft.com/office/drawing/2014/main" id="{898CEF0E-5011-4F89-A1F8-6EFA90455F32}"/>
                </a:ext>
              </a:extLst>
            </p:cNvPr>
            <p:cNvSpPr/>
            <p:nvPr/>
          </p:nvSpPr>
          <p:spPr>
            <a:xfrm>
              <a:off x="7646853" y="2847975"/>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24B61F2-8ABD-42B7-A437-1CF845A58B2D}"/>
                </a:ext>
              </a:extLst>
            </p:cNvPr>
            <p:cNvSpPr/>
            <p:nvPr/>
          </p:nvSpPr>
          <p:spPr>
            <a:xfrm>
              <a:off x="7648758" y="51435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AD47CBD-ACAF-4377-A251-927F38CF871E}"/>
                </a:ext>
              </a:extLst>
            </p:cNvPr>
            <p:cNvSpPr/>
            <p:nvPr/>
          </p:nvSpPr>
          <p:spPr>
            <a:xfrm>
              <a:off x="7648758" y="398224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DA6F33AC-B000-4194-A5FE-71EB0943E860}"/>
                </a:ext>
              </a:extLst>
            </p:cNvPr>
            <p:cNvCxnSpPr>
              <a:cxnSpLocks/>
            </p:cNvCxnSpPr>
            <p:nvPr/>
          </p:nvCxnSpPr>
          <p:spPr>
            <a:xfrm flipV="1">
              <a:off x="7692573" y="2173605"/>
              <a:ext cx="0" cy="68389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F1CB158C-ACAE-485F-8B82-BE6ED78DC0C9}"/>
                </a:ext>
              </a:extLst>
            </p:cNvPr>
            <p:cNvCxnSpPr>
              <a:cxnSpLocks/>
            </p:cNvCxnSpPr>
            <p:nvPr/>
          </p:nvCxnSpPr>
          <p:spPr>
            <a:xfrm>
              <a:off x="7702098" y="5234940"/>
              <a:ext cx="0" cy="683895"/>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a:extLst>
                <a:ext uri="{FF2B5EF4-FFF2-40B4-BE49-F238E27FC236}">
                  <a16:creationId xmlns:a16="http://schemas.microsoft.com/office/drawing/2014/main" id="{FBB32F67-9A4A-46AE-B359-A8AF8A6D5243}"/>
                </a:ext>
              </a:extLst>
            </p:cNvPr>
            <p:cNvCxnSpPr>
              <a:cxnSpLocks/>
            </p:cNvCxnSpPr>
            <p:nvPr/>
          </p:nvCxnSpPr>
          <p:spPr>
            <a:xfrm flipH="1">
              <a:off x="6861993" y="5189220"/>
              <a:ext cx="78486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9" name="Straight Arrow Connector 18">
              <a:extLst>
                <a:ext uri="{FF2B5EF4-FFF2-40B4-BE49-F238E27FC236}">
                  <a16:creationId xmlns:a16="http://schemas.microsoft.com/office/drawing/2014/main" id="{0FC830FE-B2F6-42BF-B36D-B7EFC060D188}"/>
                </a:ext>
              </a:extLst>
            </p:cNvPr>
            <p:cNvCxnSpPr>
              <a:cxnSpLocks/>
            </p:cNvCxnSpPr>
            <p:nvPr/>
          </p:nvCxnSpPr>
          <p:spPr>
            <a:xfrm flipH="1">
              <a:off x="6879138" y="2884170"/>
              <a:ext cx="78486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0" name="TextBox 19">
              <a:extLst>
                <a:ext uri="{FF2B5EF4-FFF2-40B4-BE49-F238E27FC236}">
                  <a16:creationId xmlns:a16="http://schemas.microsoft.com/office/drawing/2014/main" id="{1AAF2C0C-E86D-4F2F-BB58-34F493D1877C}"/>
                </a:ext>
              </a:extLst>
            </p:cNvPr>
            <p:cNvSpPr txBox="1"/>
            <p:nvPr/>
          </p:nvSpPr>
          <p:spPr>
            <a:xfrm>
              <a:off x="7325100" y="1849319"/>
              <a:ext cx="741357" cy="369332"/>
            </a:xfrm>
            <a:prstGeom prst="rect">
              <a:avLst/>
            </a:prstGeom>
            <a:noFill/>
          </p:spPr>
          <p:txBody>
            <a:bodyPr wrap="none" rtlCol="0">
              <a:spAutoFit/>
            </a:bodyPr>
            <a:lstStyle/>
            <a:p>
              <a:r>
                <a:rPr lang="en-US" b="1" dirty="0">
                  <a:solidFill>
                    <a:srgbClr val="FF0000"/>
                  </a:solidFill>
                </a:rPr>
                <a:t>30 lbs</a:t>
              </a:r>
            </a:p>
          </p:txBody>
        </p:sp>
        <p:sp>
          <p:nvSpPr>
            <p:cNvPr id="21" name="TextBox 20">
              <a:extLst>
                <a:ext uri="{FF2B5EF4-FFF2-40B4-BE49-F238E27FC236}">
                  <a16:creationId xmlns:a16="http://schemas.microsoft.com/office/drawing/2014/main" id="{EE189EB7-9E5D-4526-B25E-069ADFEBB615}"/>
                </a:ext>
              </a:extLst>
            </p:cNvPr>
            <p:cNvSpPr txBox="1"/>
            <p:nvPr/>
          </p:nvSpPr>
          <p:spPr>
            <a:xfrm>
              <a:off x="6517766" y="2480102"/>
              <a:ext cx="734945" cy="369332"/>
            </a:xfrm>
            <a:prstGeom prst="rect">
              <a:avLst/>
            </a:prstGeom>
            <a:noFill/>
          </p:spPr>
          <p:txBody>
            <a:bodyPr wrap="none" rtlCol="0">
              <a:spAutoFit/>
            </a:bodyPr>
            <a:lstStyle/>
            <a:p>
              <a:r>
                <a:rPr lang="en-US" b="1" dirty="0">
                  <a:solidFill>
                    <a:srgbClr val="FF0000"/>
                  </a:solidFill>
                </a:rPr>
                <a:t>50 lbs</a:t>
              </a:r>
            </a:p>
          </p:txBody>
        </p:sp>
        <p:sp>
          <p:nvSpPr>
            <p:cNvPr id="22" name="TextBox 21">
              <a:extLst>
                <a:ext uri="{FF2B5EF4-FFF2-40B4-BE49-F238E27FC236}">
                  <a16:creationId xmlns:a16="http://schemas.microsoft.com/office/drawing/2014/main" id="{C3ACEBCE-0654-4C0D-8FF8-AE337FEBF421}"/>
                </a:ext>
              </a:extLst>
            </p:cNvPr>
            <p:cNvSpPr txBox="1"/>
            <p:nvPr/>
          </p:nvSpPr>
          <p:spPr>
            <a:xfrm>
              <a:off x="7331419" y="5917545"/>
              <a:ext cx="741357" cy="369332"/>
            </a:xfrm>
            <a:prstGeom prst="rect">
              <a:avLst/>
            </a:prstGeom>
            <a:noFill/>
          </p:spPr>
          <p:txBody>
            <a:bodyPr wrap="none" rtlCol="0">
              <a:spAutoFit/>
            </a:bodyPr>
            <a:lstStyle/>
            <a:p>
              <a:r>
                <a:rPr lang="en-US" b="1" dirty="0">
                  <a:solidFill>
                    <a:srgbClr val="FF0000"/>
                  </a:solidFill>
                </a:rPr>
                <a:t>30 lbs</a:t>
              </a:r>
            </a:p>
          </p:txBody>
        </p:sp>
        <p:sp>
          <p:nvSpPr>
            <p:cNvPr id="23" name="TextBox 22">
              <a:extLst>
                <a:ext uri="{FF2B5EF4-FFF2-40B4-BE49-F238E27FC236}">
                  <a16:creationId xmlns:a16="http://schemas.microsoft.com/office/drawing/2014/main" id="{EC59533E-0E37-4549-B773-15890FF6AD6D}"/>
                </a:ext>
              </a:extLst>
            </p:cNvPr>
            <p:cNvSpPr txBox="1"/>
            <p:nvPr/>
          </p:nvSpPr>
          <p:spPr>
            <a:xfrm>
              <a:off x="6477000" y="4819888"/>
              <a:ext cx="734945" cy="369332"/>
            </a:xfrm>
            <a:prstGeom prst="rect">
              <a:avLst/>
            </a:prstGeom>
            <a:noFill/>
          </p:spPr>
          <p:txBody>
            <a:bodyPr wrap="none" rtlCol="0">
              <a:spAutoFit/>
            </a:bodyPr>
            <a:lstStyle/>
            <a:p>
              <a:r>
                <a:rPr lang="en-US" b="1" dirty="0">
                  <a:solidFill>
                    <a:srgbClr val="FF0000"/>
                  </a:solidFill>
                </a:rPr>
                <a:t>50 lbs</a:t>
              </a:r>
            </a:p>
          </p:txBody>
        </p:sp>
        <p:sp>
          <p:nvSpPr>
            <p:cNvPr id="24" name="TextBox 23">
              <a:extLst>
                <a:ext uri="{FF2B5EF4-FFF2-40B4-BE49-F238E27FC236}">
                  <a16:creationId xmlns:a16="http://schemas.microsoft.com/office/drawing/2014/main" id="{F7D768B9-18C9-4D0E-9482-AA822F49B878}"/>
                </a:ext>
              </a:extLst>
            </p:cNvPr>
            <p:cNvSpPr txBox="1"/>
            <p:nvPr/>
          </p:nvSpPr>
          <p:spPr>
            <a:xfrm>
              <a:off x="8260648" y="3681492"/>
              <a:ext cx="858377" cy="369332"/>
            </a:xfrm>
            <a:prstGeom prst="rect">
              <a:avLst/>
            </a:prstGeom>
            <a:noFill/>
          </p:spPr>
          <p:txBody>
            <a:bodyPr wrap="none" rtlCol="0">
              <a:spAutoFit/>
            </a:bodyPr>
            <a:lstStyle/>
            <a:p>
              <a:r>
                <a:rPr lang="en-US" b="1" dirty="0">
                  <a:solidFill>
                    <a:srgbClr val="FF0000"/>
                  </a:solidFill>
                </a:rPr>
                <a:t>100 lbs</a:t>
              </a:r>
            </a:p>
          </p:txBody>
        </p:sp>
        <p:sp>
          <p:nvSpPr>
            <p:cNvPr id="25" name="TextBox 24">
              <a:extLst>
                <a:ext uri="{FF2B5EF4-FFF2-40B4-BE49-F238E27FC236}">
                  <a16:creationId xmlns:a16="http://schemas.microsoft.com/office/drawing/2014/main" id="{F4F1446D-9612-46BE-99DB-D636C2538A1F}"/>
                </a:ext>
              </a:extLst>
            </p:cNvPr>
            <p:cNvSpPr txBox="1"/>
            <p:nvPr/>
          </p:nvSpPr>
          <p:spPr>
            <a:xfrm>
              <a:off x="7859102" y="2733913"/>
              <a:ext cx="317716" cy="369332"/>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6671BC79-40F5-4608-99E2-C4E17D3F439E}"/>
                </a:ext>
              </a:extLst>
            </p:cNvPr>
            <p:cNvSpPr txBox="1"/>
            <p:nvPr/>
          </p:nvSpPr>
          <p:spPr>
            <a:xfrm>
              <a:off x="7260669" y="3840361"/>
              <a:ext cx="309700" cy="369332"/>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6290C758-D17E-43E1-8B8D-7689CC5BC037}"/>
                </a:ext>
              </a:extLst>
            </p:cNvPr>
            <p:cNvSpPr txBox="1"/>
            <p:nvPr/>
          </p:nvSpPr>
          <p:spPr>
            <a:xfrm>
              <a:off x="7850689" y="5018921"/>
              <a:ext cx="308098" cy="369332"/>
            </a:xfrm>
            <a:prstGeom prst="rect">
              <a:avLst/>
            </a:prstGeom>
            <a:noFill/>
          </p:spPr>
          <p:txBody>
            <a:bodyPr wrap="none" rtlCol="0">
              <a:spAutoFit/>
            </a:bodyPr>
            <a:lstStyle/>
            <a:p>
              <a:r>
                <a:rPr lang="en-US" dirty="0"/>
                <a:t>C</a:t>
              </a:r>
            </a:p>
          </p:txBody>
        </p:sp>
      </p:grpSp>
    </p:spTree>
    <p:extLst>
      <p:ext uri="{BB962C8B-B14F-4D97-AF65-F5344CB8AC3E}">
        <p14:creationId xmlns:p14="http://schemas.microsoft.com/office/powerpoint/2010/main" val="2922210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1145</TotalTime>
  <Words>704</Words>
  <Application>Microsoft Office PowerPoint</Application>
  <PresentationFormat>On-screen Show (4:3)</PresentationFormat>
  <Paragraphs>79</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MA_Template</vt:lpstr>
      <vt:lpstr>Analysis of Frames and Machines</vt:lpstr>
      <vt:lpstr>Frames and Machines</vt:lpstr>
      <vt:lpstr>Analysis of Frames and Machines</vt:lpstr>
      <vt:lpstr>The Analysis of Frames and Machines</vt:lpstr>
      <vt:lpstr>The Analysis of Frames and Machines</vt:lpstr>
      <vt:lpstr>The Analysis of Frames and Machines</vt:lpstr>
      <vt:lpstr>The Analysis of Frames and Machines</vt:lpstr>
      <vt:lpstr>The Analysis of Frames and Machines</vt:lpstr>
      <vt:lpstr>Solutions for Frame and Machine Problems</vt:lpstr>
      <vt:lpstr>Thanks for Watching</vt:lpstr>
      <vt:lpstr>Analysis of Frames and Machines Worked Example</vt:lpstr>
      <vt:lpstr>Analysis of Frames and Machines Worked Example</vt:lpstr>
      <vt:lpstr>Analysis of Frames and Machines Worked Example</vt:lpstr>
      <vt:lpstr>Analysis of Frames and Machines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cp:revision>
  <dcterms:created xsi:type="dcterms:W3CDTF">2020-08-21T15:23:22Z</dcterms:created>
  <dcterms:modified xsi:type="dcterms:W3CDTF">2020-10-29T15:21:43Z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