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288" r:id="rId6"/>
    <p:sldId id="289" r:id="rId7"/>
    <p:sldId id="290" r:id="rId8"/>
    <p:sldId id="291" r:id="rId9"/>
    <p:sldId id="293" r:id="rId10"/>
    <p:sldId id="296" r:id="rId11"/>
    <p:sldId id="297" r:id="rId12"/>
    <p:sldId id="298" r:id="rId13"/>
    <p:sldId id="299" r:id="rId14"/>
    <p:sldId id="300" r:id="rId15"/>
    <p:sldId id="287" r:id="rId16"/>
    <p:sldId id="276" r:id="rId17"/>
    <p:sldId id="278" r:id="rId18"/>
    <p:sldId id="279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7EB4E-1181-4F44-A75F-41DE5A339EC0}" v="133" dt="2020-07-02T19:15:4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54101" autoAdjust="0"/>
  </p:normalViewPr>
  <p:slideViewPr>
    <p:cSldViewPr>
      <p:cViewPr varScale="1">
        <p:scale>
          <a:sx n="67" d="100"/>
          <a:sy n="67" d="100"/>
        </p:scale>
        <p:origin x="3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412BBB5-718A-4A1E-9530-FE34D9B95D36}"/>
    <pc:docChg chg="custSel addSld delSld modSld sldOrd">
      <pc:chgData name="Moore, Jacob Preston" userId="fdd3fd0f-c483-48c9-988d-7deb216763fd" providerId="ADAL" clId="{8412BBB5-718A-4A1E-9530-FE34D9B95D36}" dt="2020-07-02T19:16:42.229" v="404" actId="2696"/>
      <pc:docMkLst>
        <pc:docMk/>
      </pc:docMkLst>
      <pc:sldChg chg="modSp">
        <pc:chgData name="Moore, Jacob Preston" userId="fdd3fd0f-c483-48c9-988d-7deb216763fd" providerId="ADAL" clId="{8412BBB5-718A-4A1E-9530-FE34D9B95D36}" dt="2020-07-02T17:18:12.539" v="18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12BBB5-718A-4A1E-9530-FE34D9B95D36}" dt="2020-07-02T17:18:12.539" v="18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">
        <pc:chgData name="Moore, Jacob Preston" userId="fdd3fd0f-c483-48c9-988d-7deb216763fd" providerId="ADAL" clId="{8412BBB5-718A-4A1E-9530-FE34D9B95D36}" dt="2020-07-02T19:12:42.164" v="361" actId="20577"/>
        <pc:sldMkLst>
          <pc:docMk/>
          <pc:sldMk cId="2758859610" sldId="276"/>
        </pc:sldMkLst>
        <pc:spChg chg="mod">
          <ac:chgData name="Moore, Jacob Preston" userId="fdd3fd0f-c483-48c9-988d-7deb216763fd" providerId="ADAL" clId="{8412BBB5-718A-4A1E-9530-FE34D9B95D36}" dt="2020-07-02T19:12:42.164" v="361" actId="20577"/>
          <ac:spMkLst>
            <pc:docMk/>
            <pc:sldMk cId="2758859610" sldId="27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23:37.982" v="210" actId="20577"/>
          <ac:spMkLst>
            <pc:docMk/>
            <pc:sldMk cId="2758859610" sldId="276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8412BBB5-718A-4A1E-9530-FE34D9B95D36}" dt="2020-07-02T19:12:47.659" v="363" actId="27636"/>
        <pc:sldMkLst>
          <pc:docMk/>
          <pc:sldMk cId="99881739" sldId="278"/>
        </pc:sldMkLst>
        <pc:spChg chg="mod">
          <ac:chgData name="Moore, Jacob Preston" userId="fdd3fd0f-c483-48c9-988d-7deb216763fd" providerId="ADAL" clId="{8412BBB5-718A-4A1E-9530-FE34D9B95D36}" dt="2020-07-02T19:12:47.659" v="363" actId="27636"/>
          <ac:spMkLst>
            <pc:docMk/>
            <pc:sldMk cId="99881739" sldId="27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24:18.063" v="217" actId="5793"/>
          <ac:spMkLst>
            <pc:docMk/>
            <pc:sldMk cId="99881739" sldId="278"/>
            <ac:spMk id="3" creationId="{00000000-0000-0000-0000-000000000000}"/>
          </ac:spMkLst>
        </pc:spChg>
      </pc:sldChg>
      <pc:sldChg chg="addSp modSp add">
        <pc:chgData name="Moore, Jacob Preston" userId="fdd3fd0f-c483-48c9-988d-7deb216763fd" providerId="ADAL" clId="{8412BBB5-718A-4A1E-9530-FE34D9B95D36}" dt="2020-07-02T19:12:52.303" v="365" actId="27636"/>
        <pc:sldMkLst>
          <pc:docMk/>
          <pc:sldMk cId="2861925769" sldId="279"/>
        </pc:sldMkLst>
        <pc:spChg chg="mod">
          <ac:chgData name="Moore, Jacob Preston" userId="fdd3fd0f-c483-48c9-988d-7deb216763fd" providerId="ADAL" clId="{8412BBB5-718A-4A1E-9530-FE34D9B95D36}" dt="2020-07-02T19:12:52.303" v="365" actId="27636"/>
          <ac:spMkLst>
            <pc:docMk/>
            <pc:sldMk cId="2861925769" sldId="279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24:52.813" v="221" actId="27636"/>
          <ac:spMkLst>
            <pc:docMk/>
            <pc:sldMk cId="2861925769" sldId="279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8412BBB5-718A-4A1E-9530-FE34D9B95D36}" dt="2020-07-02T19:08:22.420" v="239" actId="1076"/>
          <ac:spMkLst>
            <pc:docMk/>
            <pc:sldMk cId="2861925769" sldId="279"/>
            <ac:spMk id="11" creationId="{B928C979-39F3-423C-868E-B355D8E985AA}"/>
          </ac:spMkLst>
        </pc:spChg>
        <pc:spChg chg="mod">
          <ac:chgData name="Moore, Jacob Preston" userId="fdd3fd0f-c483-48c9-988d-7deb216763fd" providerId="ADAL" clId="{8412BBB5-718A-4A1E-9530-FE34D9B95D36}" dt="2020-07-02T18:25:58.192" v="234" actId="207"/>
          <ac:spMkLst>
            <pc:docMk/>
            <pc:sldMk cId="2861925769" sldId="279"/>
            <ac:spMk id="13" creationId="{00000000-0000-0000-0000-000000000000}"/>
          </ac:spMkLst>
        </pc:spChg>
        <pc:cxnChg chg="mod ord">
          <ac:chgData name="Moore, Jacob Preston" userId="fdd3fd0f-c483-48c9-988d-7deb216763fd" providerId="ADAL" clId="{8412BBB5-718A-4A1E-9530-FE34D9B95D36}" dt="2020-07-02T19:08:28.333" v="240" actId="166"/>
          <ac:cxnSpMkLst>
            <pc:docMk/>
            <pc:sldMk cId="2861925769" sldId="279"/>
            <ac:cxnSpMk id="10" creationId="{00000000-0000-0000-0000-000000000000}"/>
          </ac:cxnSpMkLst>
        </pc:cxnChg>
      </pc:sldChg>
      <pc:sldChg chg="del">
        <pc:chgData name="Moore, Jacob Preston" userId="fdd3fd0f-c483-48c9-988d-7deb216763fd" providerId="ADAL" clId="{8412BBB5-718A-4A1E-9530-FE34D9B95D36}" dt="2020-07-02T17:19:27.238" v="21" actId="2696"/>
        <pc:sldMkLst>
          <pc:docMk/>
          <pc:sldMk cId="2262817947" sldId="288"/>
        </pc:sldMkLst>
      </pc:sldChg>
      <pc:sldChg chg="modSp add">
        <pc:chgData name="Moore, Jacob Preston" userId="fdd3fd0f-c483-48c9-988d-7deb216763fd" providerId="ADAL" clId="{8412BBB5-718A-4A1E-9530-FE34D9B95D36}" dt="2020-07-02T18:14:01.211" v="116" actId="20577"/>
        <pc:sldMkLst>
          <pc:docMk/>
          <pc:sldMk cId="2916419447" sldId="288"/>
        </pc:sldMkLst>
        <pc:spChg chg="mod">
          <ac:chgData name="Moore, Jacob Preston" userId="fdd3fd0f-c483-48c9-988d-7deb216763fd" providerId="ADAL" clId="{8412BBB5-718A-4A1E-9530-FE34D9B95D36}" dt="2020-07-02T18:14:01.211" v="116" actId="20577"/>
          <ac:spMkLst>
            <pc:docMk/>
            <pc:sldMk cId="2916419447" sldId="288"/>
            <ac:spMk id="3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8412BBB5-718A-4A1E-9530-FE34D9B95D36}" dt="2020-07-02T19:15:42.299" v="403"/>
        <pc:sldMkLst>
          <pc:docMk/>
          <pc:sldMk cId="2972139648" sldId="289"/>
        </pc:sldMkLst>
        <pc:spChg chg="del">
          <ac:chgData name="Moore, Jacob Preston" userId="fdd3fd0f-c483-48c9-988d-7deb216763fd" providerId="ADAL" clId="{8412BBB5-718A-4A1E-9530-FE34D9B95D36}" dt="2020-07-02T18:13:09.748" v="99"/>
          <ac:spMkLst>
            <pc:docMk/>
            <pc:sldMk cId="2972139648" sldId="289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8412BBB5-718A-4A1E-9530-FE34D9B95D36}" dt="2020-07-02T18:13:14.817" v="100" actId="478"/>
          <ac:spMkLst>
            <pc:docMk/>
            <pc:sldMk cId="2972139648" sldId="289"/>
            <ac:spMk id="5" creationId="{221E440F-5682-419B-AA91-0C177969A060}"/>
          </ac:spMkLst>
        </pc:spChg>
        <pc:spChg chg="mod">
          <ac:chgData name="Moore, Jacob Preston" userId="fdd3fd0f-c483-48c9-988d-7deb216763fd" providerId="ADAL" clId="{8412BBB5-718A-4A1E-9530-FE34D9B95D36}" dt="2020-07-02T18:13:17.578" v="101" actId="20577"/>
          <ac:spMkLst>
            <pc:docMk/>
            <pc:sldMk cId="2972139648" sldId="289"/>
            <ac:spMk id="19" creationId="{00000000-0000-0000-0000-000000000000}"/>
          </ac:spMkLst>
        </pc:spChg>
        <pc:spChg chg="add">
          <ac:chgData name="Moore, Jacob Preston" userId="fdd3fd0f-c483-48c9-988d-7deb216763fd" providerId="ADAL" clId="{8412BBB5-718A-4A1E-9530-FE34D9B95D36}" dt="2020-07-02T18:13:39.571" v="110"/>
          <ac:spMkLst>
            <pc:docMk/>
            <pc:sldMk cId="2972139648" sldId="289"/>
            <ac:spMk id="30" creationId="{3D324423-F387-4752-BD76-EBAE40D59C99}"/>
          </ac:spMkLst>
        </pc:spChg>
        <pc:spChg chg="mod">
          <ac:chgData name="Moore, Jacob Preston" userId="fdd3fd0f-c483-48c9-988d-7deb216763fd" providerId="ADAL" clId="{8412BBB5-718A-4A1E-9530-FE34D9B95D36}" dt="2020-07-02T18:13:37.686" v="109" actId="113"/>
          <ac:spMkLst>
            <pc:docMk/>
            <pc:sldMk cId="2972139648" sldId="289"/>
            <ac:spMk id="33" creationId="{00000000-0000-0000-0000-000000000000}"/>
          </ac:spMkLst>
        </pc:spChg>
        <pc:grpChg chg="mod">
          <ac:chgData name="Moore, Jacob Preston" userId="fdd3fd0f-c483-48c9-988d-7deb216763fd" providerId="ADAL" clId="{8412BBB5-718A-4A1E-9530-FE34D9B95D36}" dt="2020-07-02T18:13:33.035" v="107" actId="20577"/>
          <ac:grpSpMkLst>
            <pc:docMk/>
            <pc:sldMk cId="2972139648" sldId="289"/>
            <ac:grpSpMk id="26" creationId="{00000000-0000-0000-0000-000000000000}"/>
          </ac:grpSpMkLst>
        </pc:grpChg>
      </pc:sldChg>
      <pc:sldChg chg="add">
        <pc:chgData name="Moore, Jacob Preston" userId="fdd3fd0f-c483-48c9-988d-7deb216763fd" providerId="ADAL" clId="{8412BBB5-718A-4A1E-9530-FE34D9B95D36}" dt="2020-07-02T17:19:29.276" v="26"/>
        <pc:sldMkLst>
          <pc:docMk/>
          <pc:sldMk cId="611850077" sldId="290"/>
        </pc:sldMkLst>
      </pc:sldChg>
      <pc:sldChg chg="del">
        <pc:chgData name="Moore, Jacob Preston" userId="fdd3fd0f-c483-48c9-988d-7deb216763fd" providerId="ADAL" clId="{8412BBB5-718A-4A1E-9530-FE34D9B95D36}" dt="2020-07-02T17:19:27.289" v="22" actId="2696"/>
        <pc:sldMkLst>
          <pc:docMk/>
          <pc:sldMk cId="3280455699" sldId="290"/>
        </pc:sldMkLst>
      </pc:sldChg>
      <pc:sldChg chg="modSp add">
        <pc:chgData name="Moore, Jacob Preston" userId="fdd3fd0f-c483-48c9-988d-7deb216763fd" providerId="ADAL" clId="{8412BBB5-718A-4A1E-9530-FE34D9B95D36}" dt="2020-07-02T18:15:25.295" v="135" actId="1076"/>
        <pc:sldMkLst>
          <pc:docMk/>
          <pc:sldMk cId="2461006245" sldId="291"/>
        </pc:sldMkLst>
        <pc:spChg chg="mod">
          <ac:chgData name="Moore, Jacob Preston" userId="fdd3fd0f-c483-48c9-988d-7deb216763fd" providerId="ADAL" clId="{8412BBB5-718A-4A1E-9530-FE34D9B95D36}" dt="2020-07-02T18:15:25.295" v="135" actId="1076"/>
          <ac:spMkLst>
            <pc:docMk/>
            <pc:sldMk cId="2461006245" sldId="291"/>
            <ac:spMk id="29" creationId="{00000000-0000-0000-0000-000000000000}"/>
          </ac:spMkLst>
        </pc:spChg>
      </pc:sldChg>
      <pc:sldChg chg="del">
        <pc:chgData name="Moore, Jacob Preston" userId="fdd3fd0f-c483-48c9-988d-7deb216763fd" providerId="ADAL" clId="{8412BBB5-718A-4A1E-9530-FE34D9B95D36}" dt="2020-07-02T17:19:27.318" v="24" actId="2696"/>
        <pc:sldMkLst>
          <pc:docMk/>
          <pc:sldMk cId="3170764740" sldId="291"/>
        </pc:sldMkLst>
      </pc:sldChg>
      <pc:sldChg chg="del">
        <pc:chgData name="Moore, Jacob Preston" userId="fdd3fd0f-c483-48c9-988d-7deb216763fd" providerId="ADAL" clId="{8412BBB5-718A-4A1E-9530-FE34D9B95D36}" dt="2020-07-02T17:19:27.303" v="23" actId="2696"/>
        <pc:sldMkLst>
          <pc:docMk/>
          <pc:sldMk cId="4072046257" sldId="292"/>
        </pc:sldMkLst>
      </pc:sldChg>
      <pc:sldChg chg="add">
        <pc:chgData name="Moore, Jacob Preston" userId="fdd3fd0f-c483-48c9-988d-7deb216763fd" providerId="ADAL" clId="{8412BBB5-718A-4A1E-9530-FE34D9B95D36}" dt="2020-07-02T17:19:29.276" v="26"/>
        <pc:sldMkLst>
          <pc:docMk/>
          <pc:sldMk cId="3148818254" sldId="293"/>
        </pc:sldMkLst>
      </pc:sldChg>
      <pc:sldChg chg="add">
        <pc:chgData name="Moore, Jacob Preston" userId="fdd3fd0f-c483-48c9-988d-7deb216763fd" providerId="ADAL" clId="{8412BBB5-718A-4A1E-9530-FE34D9B95D36}" dt="2020-07-02T17:19:29.276" v="26"/>
        <pc:sldMkLst>
          <pc:docMk/>
          <pc:sldMk cId="2200542608" sldId="296"/>
        </pc:sldMkLst>
      </pc:sldChg>
      <pc:sldChg chg="add">
        <pc:chgData name="Moore, Jacob Preston" userId="fdd3fd0f-c483-48c9-988d-7deb216763fd" providerId="ADAL" clId="{8412BBB5-718A-4A1E-9530-FE34D9B95D36}" dt="2020-07-02T17:19:29.276" v="26"/>
        <pc:sldMkLst>
          <pc:docMk/>
          <pc:sldMk cId="3479046126" sldId="297"/>
        </pc:sldMkLst>
      </pc:sldChg>
      <pc:sldChg chg="add">
        <pc:chgData name="Moore, Jacob Preston" userId="fdd3fd0f-c483-48c9-988d-7deb216763fd" providerId="ADAL" clId="{8412BBB5-718A-4A1E-9530-FE34D9B95D36}" dt="2020-07-02T17:19:29.276" v="26"/>
        <pc:sldMkLst>
          <pc:docMk/>
          <pc:sldMk cId="2165503236" sldId="298"/>
        </pc:sldMkLst>
      </pc:sldChg>
      <pc:sldChg chg="del">
        <pc:chgData name="Moore, Jacob Preston" userId="fdd3fd0f-c483-48c9-988d-7deb216763fd" providerId="ADAL" clId="{8412BBB5-718A-4A1E-9530-FE34D9B95D36}" dt="2020-07-02T17:19:27.325" v="25" actId="2696"/>
        <pc:sldMkLst>
          <pc:docMk/>
          <pc:sldMk cId="3263735308" sldId="298"/>
        </pc:sldMkLst>
      </pc:sldChg>
      <pc:sldChg chg="add">
        <pc:chgData name="Moore, Jacob Preston" userId="fdd3fd0f-c483-48c9-988d-7deb216763fd" providerId="ADAL" clId="{8412BBB5-718A-4A1E-9530-FE34D9B95D36}" dt="2020-07-02T17:19:29.276" v="26"/>
        <pc:sldMkLst>
          <pc:docMk/>
          <pc:sldMk cId="1986288183" sldId="299"/>
        </pc:sldMkLst>
      </pc:sldChg>
      <pc:sldChg chg="del">
        <pc:chgData name="Moore, Jacob Preston" userId="fdd3fd0f-c483-48c9-988d-7deb216763fd" providerId="ADAL" clId="{8412BBB5-718A-4A1E-9530-FE34D9B95D36}" dt="2020-07-02T17:19:26.961" v="19" actId="2696"/>
        <pc:sldMkLst>
          <pc:docMk/>
          <pc:sldMk cId="2166507814" sldId="299"/>
        </pc:sldMkLst>
      </pc:sldChg>
      <pc:sldChg chg="del">
        <pc:chgData name="Moore, Jacob Preston" userId="fdd3fd0f-c483-48c9-988d-7deb216763fd" providerId="ADAL" clId="{8412BBB5-718A-4A1E-9530-FE34D9B95D36}" dt="2020-07-02T17:19:27.115" v="20" actId="2696"/>
        <pc:sldMkLst>
          <pc:docMk/>
          <pc:sldMk cId="274837541" sldId="300"/>
        </pc:sldMkLst>
      </pc:sldChg>
      <pc:sldChg chg="add">
        <pc:chgData name="Moore, Jacob Preston" userId="fdd3fd0f-c483-48c9-988d-7deb216763fd" providerId="ADAL" clId="{8412BBB5-718A-4A1E-9530-FE34D9B95D36}" dt="2020-07-02T17:19:29.276" v="26"/>
        <pc:sldMkLst>
          <pc:docMk/>
          <pc:sldMk cId="2867612133" sldId="300"/>
        </pc:sldMkLst>
      </pc:sldChg>
      <pc:sldChg chg="addSp delSp modSp add del delAnim">
        <pc:chgData name="Moore, Jacob Preston" userId="fdd3fd0f-c483-48c9-988d-7deb216763fd" providerId="ADAL" clId="{8412BBB5-718A-4A1E-9530-FE34D9B95D36}" dt="2020-07-02T18:12:58.910" v="98" actId="2696"/>
        <pc:sldMkLst>
          <pc:docMk/>
          <pc:sldMk cId="1212645121" sldId="301"/>
        </pc:sldMkLst>
        <pc:spChg chg="del">
          <ac:chgData name="Moore, Jacob Preston" userId="fdd3fd0f-c483-48c9-988d-7deb216763fd" providerId="ADAL" clId="{8412BBB5-718A-4A1E-9530-FE34D9B95D36}" dt="2020-07-02T17:19:49.668" v="28" actId="478"/>
          <ac:spMkLst>
            <pc:docMk/>
            <pc:sldMk cId="1212645121" sldId="301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8412BBB5-718A-4A1E-9530-FE34D9B95D36}" dt="2020-07-02T17:19:52.403" v="29" actId="478"/>
          <ac:spMkLst>
            <pc:docMk/>
            <pc:sldMk cId="1212645121" sldId="301"/>
            <ac:spMk id="6" creationId="{B328E417-BA3B-4E5A-B097-536BA7C081AB}"/>
          </ac:spMkLst>
        </pc:spChg>
        <pc:spChg chg="mod">
          <ac:chgData name="Moore, Jacob Preston" userId="fdd3fd0f-c483-48c9-988d-7deb216763fd" providerId="ADAL" clId="{8412BBB5-718A-4A1E-9530-FE34D9B95D36}" dt="2020-07-02T17:25:23.765" v="90" actId="113"/>
          <ac:spMkLst>
            <pc:docMk/>
            <pc:sldMk cId="1212645121" sldId="301"/>
            <ac:spMk id="19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7:22:20.461" v="44" actId="113"/>
          <ac:spMkLst>
            <pc:docMk/>
            <pc:sldMk cId="1212645121" sldId="301"/>
            <ac:spMk id="33" creationId="{00000000-0000-0000-0000-000000000000}"/>
          </ac:spMkLst>
        </pc:spChg>
        <pc:grpChg chg="mod">
          <ac:chgData name="Moore, Jacob Preston" userId="fdd3fd0f-c483-48c9-988d-7deb216763fd" providerId="ADAL" clId="{8412BBB5-718A-4A1E-9530-FE34D9B95D36}" dt="2020-07-02T17:22:47.587" v="89" actId="1036"/>
          <ac:grpSpMkLst>
            <pc:docMk/>
            <pc:sldMk cId="1212645121" sldId="301"/>
            <ac:grpSpMk id="12" creationId="{00000000-0000-0000-0000-000000000000}"/>
          </ac:grpSpMkLst>
        </pc:grpChg>
        <pc:grpChg chg="mod">
          <ac:chgData name="Moore, Jacob Preston" userId="fdd3fd0f-c483-48c9-988d-7deb216763fd" providerId="ADAL" clId="{8412BBB5-718A-4A1E-9530-FE34D9B95D36}" dt="2020-07-02T17:22:47.587" v="89" actId="1036"/>
          <ac:grpSpMkLst>
            <pc:docMk/>
            <pc:sldMk cId="1212645121" sldId="301"/>
            <ac:grpSpMk id="26" creationId="{00000000-0000-0000-0000-000000000000}"/>
          </ac:grpSpMkLst>
        </pc:grpChg>
        <pc:grpChg chg="mod">
          <ac:chgData name="Moore, Jacob Preston" userId="fdd3fd0f-c483-48c9-988d-7deb216763fd" providerId="ADAL" clId="{8412BBB5-718A-4A1E-9530-FE34D9B95D36}" dt="2020-07-02T17:22:47.587" v="89" actId="1036"/>
          <ac:grpSpMkLst>
            <pc:docMk/>
            <pc:sldMk cId="1212645121" sldId="301"/>
            <ac:grpSpMk id="34" creationId="{00000000-0000-0000-0000-000000000000}"/>
          </ac:grpSpMkLst>
        </pc:grpChg>
        <pc:grpChg chg="del">
          <ac:chgData name="Moore, Jacob Preston" userId="fdd3fd0f-c483-48c9-988d-7deb216763fd" providerId="ADAL" clId="{8412BBB5-718A-4A1E-9530-FE34D9B95D36}" dt="2020-07-02T17:21:45.902" v="31" actId="478"/>
          <ac:grpSpMkLst>
            <pc:docMk/>
            <pc:sldMk cId="1212645121" sldId="301"/>
            <ac:grpSpMk id="35" creationId="{00000000-0000-0000-0000-000000000000}"/>
          </ac:grpSpMkLst>
        </pc:grpChg>
      </pc:sldChg>
      <pc:sldChg chg="addSp delSp modSp add del delAnim">
        <pc:chgData name="Moore, Jacob Preston" userId="fdd3fd0f-c483-48c9-988d-7deb216763fd" providerId="ADAL" clId="{8412BBB5-718A-4A1E-9530-FE34D9B95D36}" dt="2020-07-02T19:16:42.229" v="404" actId="2696"/>
        <pc:sldMkLst>
          <pc:docMk/>
          <pc:sldMk cId="1648896527" sldId="301"/>
        </pc:sldMkLst>
        <pc:spChg chg="del">
          <ac:chgData name="Moore, Jacob Preston" userId="fdd3fd0f-c483-48c9-988d-7deb216763fd" providerId="ADAL" clId="{8412BBB5-718A-4A1E-9530-FE34D9B95D36}" dt="2020-07-02T18:18:36.584" v="139" actId="478"/>
          <ac:spMkLst>
            <pc:docMk/>
            <pc:sldMk cId="1648896527" sldId="301"/>
            <ac:spMk id="2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8:19:33.999" v="178" actId="478"/>
          <ac:spMkLst>
            <pc:docMk/>
            <pc:sldMk cId="1648896527" sldId="301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10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11" creationId="{00000000-0000-0000-0000-000000000000}"/>
          </ac:spMkLst>
        </pc:spChg>
        <pc:spChg chg="add del mod">
          <ac:chgData name="Moore, Jacob Preston" userId="fdd3fd0f-c483-48c9-988d-7deb216763fd" providerId="ADAL" clId="{8412BBB5-718A-4A1E-9530-FE34D9B95D36}" dt="2020-07-02T18:18:11.315" v="138" actId="478"/>
          <ac:spMkLst>
            <pc:docMk/>
            <pc:sldMk cId="1648896527" sldId="301"/>
            <ac:spMk id="13" creationId="{D8681E4E-1C61-491B-B1A4-9195E14C9096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18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19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9:28.915" v="177" actId="1076"/>
          <ac:spMkLst>
            <pc:docMk/>
            <pc:sldMk cId="1648896527" sldId="301"/>
            <ac:spMk id="20" creationId="{00000000-0000-0000-0000-000000000000}"/>
          </ac:spMkLst>
        </pc:spChg>
        <pc:spChg chg="add del mod">
          <ac:chgData name="Moore, Jacob Preston" userId="fdd3fd0f-c483-48c9-988d-7deb216763fd" providerId="ADAL" clId="{8412BBB5-718A-4A1E-9530-FE34D9B95D36}" dt="2020-07-02T18:18:38.564" v="140" actId="478"/>
          <ac:spMkLst>
            <pc:docMk/>
            <pc:sldMk cId="1648896527" sldId="301"/>
            <ac:spMk id="22" creationId="{E6D093D5-D689-457C-A0E5-28CA2E822E03}"/>
          </ac:spMkLst>
        </pc:spChg>
        <pc:spChg chg="del">
          <ac:chgData name="Moore, Jacob Preston" userId="fdd3fd0f-c483-48c9-988d-7deb216763fd" providerId="ADAL" clId="{8412BBB5-718A-4A1E-9530-FE34D9B95D36}" dt="2020-07-02T18:18:09.197" v="137" actId="478"/>
          <ac:spMkLst>
            <pc:docMk/>
            <pc:sldMk cId="1648896527" sldId="301"/>
            <ac:spMk id="23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8:18:48.311" v="167" actId="1037"/>
          <ac:spMkLst>
            <pc:docMk/>
            <pc:sldMk cId="1648896527" sldId="301"/>
            <ac:spMk id="36" creationId="{00000000-0000-0000-0000-000000000000}"/>
          </ac:spMkLst>
        </pc:sp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5" creationId="{00000000-0000-0000-0000-000000000000}"/>
          </ac:cxnSpMkLst>
        </pc:cxn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6" creationId="{00000000-0000-0000-0000-000000000000}"/>
          </ac:cxnSpMkLst>
        </pc:cxn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7" creationId="{00000000-0000-0000-0000-000000000000}"/>
          </ac:cxnSpMkLst>
        </pc:cxn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14" creationId="{00000000-0000-0000-0000-000000000000}"/>
          </ac:cxnSpMkLst>
        </pc:cxn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15" creationId="{00000000-0000-0000-0000-000000000000}"/>
          </ac:cxnSpMkLst>
        </pc:cxn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29" creationId="{00000000-0000-0000-0000-000000000000}"/>
          </ac:cxnSpMkLst>
        </pc:cxn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30" creationId="{00000000-0000-0000-0000-000000000000}"/>
          </ac:cxnSpMkLst>
        </pc:cxnChg>
        <pc:cxnChg chg="mod">
          <ac:chgData name="Moore, Jacob Preston" userId="fdd3fd0f-c483-48c9-988d-7deb216763fd" providerId="ADAL" clId="{8412BBB5-718A-4A1E-9530-FE34D9B95D36}" dt="2020-07-02T18:18:48.311" v="167" actId="1037"/>
          <ac:cxnSpMkLst>
            <pc:docMk/>
            <pc:sldMk cId="1648896527" sldId="301"/>
            <ac:cxnSpMk id="33" creationId="{00000000-0000-0000-0000-000000000000}"/>
          </ac:cxnSpMkLst>
        </pc:cxnChg>
      </pc:sldChg>
      <pc:sldChg chg="modSp add del">
        <pc:chgData name="Moore, Jacob Preston" userId="fdd3fd0f-c483-48c9-988d-7deb216763fd" providerId="ADAL" clId="{8412BBB5-718A-4A1E-9530-FE34D9B95D36}" dt="2020-07-02T18:23:40.944" v="211" actId="2696"/>
        <pc:sldMkLst>
          <pc:docMk/>
          <pc:sldMk cId="2292242516" sldId="302"/>
        </pc:sldMkLst>
        <pc:spChg chg="mod">
          <ac:chgData name="Moore, Jacob Preston" userId="fdd3fd0f-c483-48c9-988d-7deb216763fd" providerId="ADAL" clId="{8412BBB5-718A-4A1E-9530-FE34D9B95D36}" dt="2020-07-02T18:22:32.135" v="197" actId="20577"/>
          <ac:spMkLst>
            <pc:docMk/>
            <pc:sldMk cId="2292242516" sldId="302"/>
            <ac:spMk id="2" creationId="{38450EB0-46B2-45A6-8313-4B7605DCF81A}"/>
          </ac:spMkLst>
        </pc:spChg>
      </pc:sldChg>
      <pc:sldChg chg="delSp modSp add del ord delAnim modAnim">
        <pc:chgData name="Moore, Jacob Preston" userId="fdd3fd0f-c483-48c9-988d-7deb216763fd" providerId="ADAL" clId="{8412BBB5-718A-4A1E-9530-FE34D9B95D36}" dt="2020-07-02T18:12:58.820" v="97" actId="2696"/>
        <pc:sldMkLst>
          <pc:docMk/>
          <pc:sldMk cId="2700802416" sldId="302"/>
        </pc:sldMkLst>
        <pc:grpChg chg="mod">
          <ac:chgData name="Moore, Jacob Preston" userId="fdd3fd0f-c483-48c9-988d-7deb216763fd" providerId="ADAL" clId="{8412BBB5-718A-4A1E-9530-FE34D9B95D36}" dt="2020-07-02T17:31:51.593" v="96" actId="1076"/>
          <ac:grpSpMkLst>
            <pc:docMk/>
            <pc:sldMk cId="2700802416" sldId="302"/>
            <ac:grpSpMk id="12" creationId="{00000000-0000-0000-0000-000000000000}"/>
          </ac:grpSpMkLst>
        </pc:grpChg>
        <pc:grpChg chg="del">
          <ac:chgData name="Moore, Jacob Preston" userId="fdd3fd0f-c483-48c9-988d-7deb216763fd" providerId="ADAL" clId="{8412BBB5-718A-4A1E-9530-FE34D9B95D36}" dt="2020-07-02T17:31:46.545" v="95" actId="478"/>
          <ac:grpSpMkLst>
            <pc:docMk/>
            <pc:sldMk cId="2700802416" sldId="302"/>
            <ac:grpSpMk id="26" creationId="{00000000-0000-0000-0000-000000000000}"/>
          </ac:grpSpMkLst>
        </pc:grpChg>
        <pc:grpChg chg="del">
          <ac:chgData name="Moore, Jacob Preston" userId="fdd3fd0f-c483-48c9-988d-7deb216763fd" providerId="ADAL" clId="{8412BBB5-718A-4A1E-9530-FE34D9B95D36}" dt="2020-07-02T17:31:44.776" v="94" actId="478"/>
          <ac:grpSpMkLst>
            <pc:docMk/>
            <pc:sldMk cId="2700802416" sldId="302"/>
            <ac:grpSpMk id="34" creationId="{00000000-0000-0000-0000-000000000000}"/>
          </ac:grpSpMkLst>
        </pc:grpChg>
      </pc:sldChg>
      <pc:sldChg chg="addSp delSp modSp add">
        <pc:chgData name="Moore, Jacob Preston" userId="fdd3fd0f-c483-48c9-988d-7deb216763fd" providerId="ADAL" clId="{8412BBB5-718A-4A1E-9530-FE34D9B95D36}" dt="2020-07-02T19:12:56.676" v="367" actId="27636"/>
        <pc:sldMkLst>
          <pc:docMk/>
          <pc:sldMk cId="3816435515" sldId="302"/>
        </pc:sldMkLst>
        <pc:spChg chg="mod">
          <ac:chgData name="Moore, Jacob Preston" userId="fdd3fd0f-c483-48c9-988d-7deb216763fd" providerId="ADAL" clId="{8412BBB5-718A-4A1E-9530-FE34D9B95D36}" dt="2020-07-02T19:12:56.676" v="367" actId="27636"/>
          <ac:spMkLst>
            <pc:docMk/>
            <pc:sldMk cId="3816435515" sldId="30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12:01.480" v="293" actId="20577"/>
          <ac:spMkLst>
            <pc:docMk/>
            <pc:sldMk cId="3816435515" sldId="302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10:57.674" v="242" actId="478"/>
          <ac:spMkLst>
            <pc:docMk/>
            <pc:sldMk cId="3816435515" sldId="302"/>
            <ac:spMk id="11" creationId="{B928C979-39F3-423C-868E-B355D8E985AA}"/>
          </ac:spMkLst>
        </pc:spChg>
        <pc:spChg chg="del">
          <ac:chgData name="Moore, Jacob Preston" userId="fdd3fd0f-c483-48c9-988d-7deb216763fd" providerId="ADAL" clId="{8412BBB5-718A-4A1E-9530-FE34D9B95D36}" dt="2020-07-02T19:10:57.674" v="242" actId="478"/>
          <ac:spMkLst>
            <pc:docMk/>
            <pc:sldMk cId="3816435515" sldId="302"/>
            <ac:spMk id="13" creationId="{00000000-0000-0000-0000-000000000000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14" creationId="{ED07BFA4-7533-488A-BCBE-A80890E60763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18" creationId="{A975571F-ABD5-4772-9620-3898E01E915E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19" creationId="{98A80654-C284-4F27-A622-2C76090B5318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20" creationId="{2E208A6D-5EBC-41ED-95A9-EDD57C48D1AF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22" creationId="{F5E83614-BE26-4623-B0A2-78A3873CCA1D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23" creationId="{9BE62A01-A9CF-4574-862D-15637B7155E6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24" creationId="{31F7D1CE-206E-4E8E-93C8-395FC8515234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25" creationId="{E8A26FEF-9157-4AB7-A4DC-7C886856E334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26" creationId="{5CE06DDD-329D-428C-AF99-D7065694FABB}"/>
          </ac:spMkLst>
        </pc:spChg>
        <pc:spChg chg="add mod">
          <ac:chgData name="Moore, Jacob Preston" userId="fdd3fd0f-c483-48c9-988d-7deb216763fd" providerId="ADAL" clId="{8412BBB5-718A-4A1E-9530-FE34D9B95D36}" dt="2020-07-02T19:11:29.153" v="254" actId="1038"/>
          <ac:spMkLst>
            <pc:docMk/>
            <pc:sldMk cId="3816435515" sldId="302"/>
            <ac:spMk id="30" creationId="{9292247D-FBCE-4163-B8FF-A2FBBE3FF242}"/>
          </ac:spMkLst>
        </pc:spChg>
        <pc:grpChg chg="del">
          <ac:chgData name="Moore, Jacob Preston" userId="fdd3fd0f-c483-48c9-988d-7deb216763fd" providerId="ADAL" clId="{8412BBB5-718A-4A1E-9530-FE34D9B95D36}" dt="2020-07-02T19:10:57.674" v="242" actId="478"/>
          <ac:grpSpMkLst>
            <pc:docMk/>
            <pc:sldMk cId="3816435515" sldId="302"/>
            <ac:grpSpMk id="5" creationId="{00000000-0000-0000-0000-000000000000}"/>
          </ac:grpSpMkLst>
        </pc:grpChg>
        <pc:cxnChg chg="del">
          <ac:chgData name="Moore, Jacob Preston" userId="fdd3fd0f-c483-48c9-988d-7deb216763fd" providerId="ADAL" clId="{8412BBB5-718A-4A1E-9530-FE34D9B95D36}" dt="2020-07-02T19:10:57.674" v="242" actId="478"/>
          <ac:cxnSpMkLst>
            <pc:docMk/>
            <pc:sldMk cId="3816435515" sldId="302"/>
            <ac:cxnSpMk id="10" creationId="{00000000-0000-0000-0000-000000000000}"/>
          </ac:cxnSpMkLst>
        </pc:cxnChg>
        <pc:cxnChg chg="add mod">
          <ac:chgData name="Moore, Jacob Preston" userId="fdd3fd0f-c483-48c9-988d-7deb216763fd" providerId="ADAL" clId="{8412BBB5-718A-4A1E-9530-FE34D9B95D36}" dt="2020-07-02T19:11:29.153" v="254" actId="1038"/>
          <ac:cxnSpMkLst>
            <pc:docMk/>
            <pc:sldMk cId="3816435515" sldId="302"/>
            <ac:cxnSpMk id="15" creationId="{DBFB2E85-1143-4BF8-927A-FA37DE7ED658}"/>
          </ac:cxnSpMkLst>
        </pc:cxnChg>
        <pc:cxnChg chg="add mod">
          <ac:chgData name="Moore, Jacob Preston" userId="fdd3fd0f-c483-48c9-988d-7deb216763fd" providerId="ADAL" clId="{8412BBB5-718A-4A1E-9530-FE34D9B95D36}" dt="2020-07-02T19:11:29.153" v="254" actId="1038"/>
          <ac:cxnSpMkLst>
            <pc:docMk/>
            <pc:sldMk cId="3816435515" sldId="302"/>
            <ac:cxnSpMk id="16" creationId="{A3855265-AAAE-46EB-87CA-B74A95F25B6E}"/>
          </ac:cxnSpMkLst>
        </pc:cxnChg>
        <pc:cxnChg chg="add mod">
          <ac:chgData name="Moore, Jacob Preston" userId="fdd3fd0f-c483-48c9-988d-7deb216763fd" providerId="ADAL" clId="{8412BBB5-718A-4A1E-9530-FE34D9B95D36}" dt="2020-07-02T19:11:29.153" v="254" actId="1038"/>
          <ac:cxnSpMkLst>
            <pc:docMk/>
            <pc:sldMk cId="3816435515" sldId="302"/>
            <ac:cxnSpMk id="17" creationId="{F8E4F26A-EF82-4C79-BB35-A1E7AA789F39}"/>
          </ac:cxnSpMkLst>
        </pc:cxnChg>
        <pc:cxnChg chg="add mod">
          <ac:chgData name="Moore, Jacob Preston" userId="fdd3fd0f-c483-48c9-988d-7deb216763fd" providerId="ADAL" clId="{8412BBB5-718A-4A1E-9530-FE34D9B95D36}" dt="2020-07-02T19:11:29.153" v="254" actId="1038"/>
          <ac:cxnSpMkLst>
            <pc:docMk/>
            <pc:sldMk cId="3816435515" sldId="302"/>
            <ac:cxnSpMk id="21" creationId="{A8994008-206E-4342-9239-7C5F796C4B5F}"/>
          </ac:cxnSpMkLst>
        </pc:cxnChg>
        <pc:cxnChg chg="add mod">
          <ac:chgData name="Moore, Jacob Preston" userId="fdd3fd0f-c483-48c9-988d-7deb216763fd" providerId="ADAL" clId="{8412BBB5-718A-4A1E-9530-FE34D9B95D36}" dt="2020-07-02T19:11:29.153" v="254" actId="1038"/>
          <ac:cxnSpMkLst>
            <pc:docMk/>
            <pc:sldMk cId="3816435515" sldId="302"/>
            <ac:cxnSpMk id="27" creationId="{FAF94003-2386-4F37-96BC-DA4360C78A5F}"/>
          </ac:cxnSpMkLst>
        </pc:cxnChg>
        <pc:cxnChg chg="add mod">
          <ac:chgData name="Moore, Jacob Preston" userId="fdd3fd0f-c483-48c9-988d-7deb216763fd" providerId="ADAL" clId="{8412BBB5-718A-4A1E-9530-FE34D9B95D36}" dt="2020-07-02T19:11:29.153" v="254" actId="1038"/>
          <ac:cxnSpMkLst>
            <pc:docMk/>
            <pc:sldMk cId="3816435515" sldId="302"/>
            <ac:cxnSpMk id="28" creationId="{B24DE1CC-055F-4786-BAED-C4E54A3BDD64}"/>
          </ac:cxnSpMkLst>
        </pc:cxnChg>
        <pc:cxnChg chg="add mod">
          <ac:chgData name="Moore, Jacob Preston" userId="fdd3fd0f-c483-48c9-988d-7deb216763fd" providerId="ADAL" clId="{8412BBB5-718A-4A1E-9530-FE34D9B95D36}" dt="2020-07-02T19:11:29.153" v="254" actId="1038"/>
          <ac:cxnSpMkLst>
            <pc:docMk/>
            <pc:sldMk cId="3816435515" sldId="302"/>
            <ac:cxnSpMk id="29" creationId="{15B5E420-37D7-464B-A4A9-7AA2170164E7}"/>
          </ac:cxnSpMkLst>
        </pc:cxnChg>
      </pc:sldChg>
      <pc:sldChg chg="addSp delSp modSp add">
        <pc:chgData name="Moore, Jacob Preston" userId="fdd3fd0f-c483-48c9-988d-7deb216763fd" providerId="ADAL" clId="{8412BBB5-718A-4A1E-9530-FE34D9B95D36}" dt="2020-07-02T19:14:21.320" v="399" actId="20577"/>
        <pc:sldMkLst>
          <pc:docMk/>
          <pc:sldMk cId="523712361" sldId="303"/>
        </pc:sldMkLst>
        <pc:spChg chg="mod">
          <ac:chgData name="Moore, Jacob Preston" userId="fdd3fd0f-c483-48c9-988d-7deb216763fd" providerId="ADAL" clId="{8412BBB5-718A-4A1E-9530-FE34D9B95D36}" dt="2020-07-02T19:14:21.320" v="399" actId="20577"/>
          <ac:spMkLst>
            <pc:docMk/>
            <pc:sldMk cId="523712361" sldId="303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14" creationId="{ED07BFA4-7533-488A-BCBE-A80890E60763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18" creationId="{A975571F-ABD5-4772-9620-3898E01E915E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19" creationId="{98A80654-C284-4F27-A622-2C76090B5318}"/>
          </ac:spMkLst>
        </pc:spChg>
        <pc:spChg chg="del">
          <ac:chgData name="Moore, Jacob Preston" userId="fdd3fd0f-c483-48c9-988d-7deb216763fd" providerId="ADAL" clId="{8412BBB5-718A-4A1E-9530-FE34D9B95D36}" dt="2020-07-02T19:13:36.846" v="370" actId="478"/>
          <ac:spMkLst>
            <pc:docMk/>
            <pc:sldMk cId="523712361" sldId="303"/>
            <ac:spMk id="20" creationId="{2E208A6D-5EBC-41ED-95A9-EDD57C48D1AF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22" creationId="{F5E83614-BE26-4623-B0A2-78A3873CCA1D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23" creationId="{9BE62A01-A9CF-4574-862D-15637B7155E6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24" creationId="{31F7D1CE-206E-4E8E-93C8-395FC8515234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25" creationId="{E8A26FEF-9157-4AB7-A4DC-7C886856E334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26" creationId="{5CE06DDD-329D-428C-AF99-D7065694FABB}"/>
          </ac:spMkLst>
        </pc:spChg>
        <pc:spChg chg="del">
          <ac:chgData name="Moore, Jacob Preston" userId="fdd3fd0f-c483-48c9-988d-7deb216763fd" providerId="ADAL" clId="{8412BBB5-718A-4A1E-9530-FE34D9B95D36}" dt="2020-07-02T19:13:31.616" v="369" actId="478"/>
          <ac:spMkLst>
            <pc:docMk/>
            <pc:sldMk cId="523712361" sldId="303"/>
            <ac:spMk id="30" creationId="{9292247D-FBCE-4163-B8FF-A2FBBE3FF242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35" creationId="{2DC9F005-18F7-40BF-B1DB-E45F6241D267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36" creationId="{C2D606B6-CD0D-45D5-87AC-FCFDBFD94D1F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37" creationId="{74C8E2C7-FD9E-4C2E-ACAF-B9B096FFF67D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38" creationId="{E5DC831E-E286-45EB-8C02-D3E7A0BB71D1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40" creationId="{459E47E7-F28C-41B8-A956-95CCD5B3B31F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43" creationId="{351B3846-D751-420E-A6D4-CF71E57E50DC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44" creationId="{1866C221-4A0A-4D50-B8BB-1E35CA78ABAF}"/>
          </ac:spMkLst>
        </pc:spChg>
        <pc:spChg chg="add mod">
          <ac:chgData name="Moore, Jacob Preston" userId="fdd3fd0f-c483-48c9-988d-7deb216763fd" providerId="ADAL" clId="{8412BBB5-718A-4A1E-9530-FE34D9B95D36}" dt="2020-07-02T19:13:43.509" v="372" actId="1076"/>
          <ac:spMkLst>
            <pc:docMk/>
            <pc:sldMk cId="523712361" sldId="303"/>
            <ac:spMk id="45" creationId="{FF6395F6-A97A-4D68-94A5-05F30728EBE4}"/>
          </ac:spMkLst>
        </pc:spChg>
        <pc:cxnChg chg="del">
          <ac:chgData name="Moore, Jacob Preston" userId="fdd3fd0f-c483-48c9-988d-7deb216763fd" providerId="ADAL" clId="{8412BBB5-718A-4A1E-9530-FE34D9B95D36}" dt="2020-07-02T19:13:31.616" v="369" actId="478"/>
          <ac:cxnSpMkLst>
            <pc:docMk/>
            <pc:sldMk cId="523712361" sldId="303"/>
            <ac:cxnSpMk id="15" creationId="{DBFB2E85-1143-4BF8-927A-FA37DE7ED658}"/>
          </ac:cxnSpMkLst>
        </pc:cxnChg>
        <pc:cxnChg chg="del">
          <ac:chgData name="Moore, Jacob Preston" userId="fdd3fd0f-c483-48c9-988d-7deb216763fd" providerId="ADAL" clId="{8412BBB5-718A-4A1E-9530-FE34D9B95D36}" dt="2020-07-02T19:13:31.616" v="369" actId="478"/>
          <ac:cxnSpMkLst>
            <pc:docMk/>
            <pc:sldMk cId="523712361" sldId="303"/>
            <ac:cxnSpMk id="16" creationId="{A3855265-AAAE-46EB-87CA-B74A95F25B6E}"/>
          </ac:cxnSpMkLst>
        </pc:cxnChg>
        <pc:cxnChg chg="del">
          <ac:chgData name="Moore, Jacob Preston" userId="fdd3fd0f-c483-48c9-988d-7deb216763fd" providerId="ADAL" clId="{8412BBB5-718A-4A1E-9530-FE34D9B95D36}" dt="2020-07-02T19:13:31.616" v="369" actId="478"/>
          <ac:cxnSpMkLst>
            <pc:docMk/>
            <pc:sldMk cId="523712361" sldId="303"/>
            <ac:cxnSpMk id="17" creationId="{F8E4F26A-EF82-4C79-BB35-A1E7AA789F39}"/>
          </ac:cxnSpMkLst>
        </pc:cxnChg>
        <pc:cxnChg chg="del">
          <ac:chgData name="Moore, Jacob Preston" userId="fdd3fd0f-c483-48c9-988d-7deb216763fd" providerId="ADAL" clId="{8412BBB5-718A-4A1E-9530-FE34D9B95D36}" dt="2020-07-02T19:13:31.616" v="369" actId="478"/>
          <ac:cxnSpMkLst>
            <pc:docMk/>
            <pc:sldMk cId="523712361" sldId="303"/>
            <ac:cxnSpMk id="21" creationId="{A8994008-206E-4342-9239-7C5F796C4B5F}"/>
          </ac:cxnSpMkLst>
        </pc:cxnChg>
        <pc:cxnChg chg="del mod">
          <ac:chgData name="Moore, Jacob Preston" userId="fdd3fd0f-c483-48c9-988d-7deb216763fd" providerId="ADAL" clId="{8412BBB5-718A-4A1E-9530-FE34D9B95D36}" dt="2020-07-02T19:13:31.616" v="369" actId="478"/>
          <ac:cxnSpMkLst>
            <pc:docMk/>
            <pc:sldMk cId="523712361" sldId="303"/>
            <ac:cxnSpMk id="27" creationId="{FAF94003-2386-4F37-96BC-DA4360C78A5F}"/>
          </ac:cxnSpMkLst>
        </pc:cxnChg>
        <pc:cxnChg chg="del mod">
          <ac:chgData name="Moore, Jacob Preston" userId="fdd3fd0f-c483-48c9-988d-7deb216763fd" providerId="ADAL" clId="{8412BBB5-718A-4A1E-9530-FE34D9B95D36}" dt="2020-07-02T19:13:31.616" v="369" actId="478"/>
          <ac:cxnSpMkLst>
            <pc:docMk/>
            <pc:sldMk cId="523712361" sldId="303"/>
            <ac:cxnSpMk id="28" creationId="{B24DE1CC-055F-4786-BAED-C4E54A3BDD64}"/>
          </ac:cxnSpMkLst>
        </pc:cxnChg>
        <pc:cxnChg chg="del">
          <ac:chgData name="Moore, Jacob Preston" userId="fdd3fd0f-c483-48c9-988d-7deb216763fd" providerId="ADAL" clId="{8412BBB5-718A-4A1E-9530-FE34D9B95D36}" dt="2020-07-02T19:13:31.616" v="369" actId="478"/>
          <ac:cxnSpMkLst>
            <pc:docMk/>
            <pc:sldMk cId="523712361" sldId="303"/>
            <ac:cxnSpMk id="29" creationId="{15B5E420-37D7-464B-A4A9-7AA2170164E7}"/>
          </ac:cxnSpMkLst>
        </pc:cxnChg>
        <pc:cxnChg chg="add mod">
          <ac:chgData name="Moore, Jacob Preston" userId="fdd3fd0f-c483-48c9-988d-7deb216763fd" providerId="ADAL" clId="{8412BBB5-718A-4A1E-9530-FE34D9B95D36}" dt="2020-07-02T19:13:43.509" v="372" actId="1076"/>
          <ac:cxnSpMkLst>
            <pc:docMk/>
            <pc:sldMk cId="523712361" sldId="303"/>
            <ac:cxnSpMk id="31" creationId="{0FD146AE-731F-457D-A725-EC2C8465CD7C}"/>
          </ac:cxnSpMkLst>
        </pc:cxnChg>
        <pc:cxnChg chg="add mod">
          <ac:chgData name="Moore, Jacob Preston" userId="fdd3fd0f-c483-48c9-988d-7deb216763fd" providerId="ADAL" clId="{8412BBB5-718A-4A1E-9530-FE34D9B95D36}" dt="2020-07-02T19:13:43.509" v="372" actId="1076"/>
          <ac:cxnSpMkLst>
            <pc:docMk/>
            <pc:sldMk cId="523712361" sldId="303"/>
            <ac:cxnSpMk id="32" creationId="{B8F59D0B-88B2-439A-A47B-AE403E7F4D6F}"/>
          </ac:cxnSpMkLst>
        </pc:cxnChg>
        <pc:cxnChg chg="add mod">
          <ac:chgData name="Moore, Jacob Preston" userId="fdd3fd0f-c483-48c9-988d-7deb216763fd" providerId="ADAL" clId="{8412BBB5-718A-4A1E-9530-FE34D9B95D36}" dt="2020-07-02T19:13:43.509" v="372" actId="1076"/>
          <ac:cxnSpMkLst>
            <pc:docMk/>
            <pc:sldMk cId="523712361" sldId="303"/>
            <ac:cxnSpMk id="33" creationId="{B59EA0C1-A3E6-4004-B927-01D09C6D42CD}"/>
          </ac:cxnSpMkLst>
        </pc:cxnChg>
        <pc:cxnChg chg="add mod">
          <ac:chgData name="Moore, Jacob Preston" userId="fdd3fd0f-c483-48c9-988d-7deb216763fd" providerId="ADAL" clId="{8412BBB5-718A-4A1E-9530-FE34D9B95D36}" dt="2020-07-02T19:13:43.509" v="372" actId="1076"/>
          <ac:cxnSpMkLst>
            <pc:docMk/>
            <pc:sldMk cId="523712361" sldId="303"/>
            <ac:cxnSpMk id="34" creationId="{36E1D510-31C9-4923-9303-11C4898C0F32}"/>
          </ac:cxnSpMkLst>
        </pc:cxnChg>
        <pc:cxnChg chg="add mod">
          <ac:chgData name="Moore, Jacob Preston" userId="fdd3fd0f-c483-48c9-988d-7deb216763fd" providerId="ADAL" clId="{8412BBB5-718A-4A1E-9530-FE34D9B95D36}" dt="2020-07-02T19:13:43.509" v="372" actId="1076"/>
          <ac:cxnSpMkLst>
            <pc:docMk/>
            <pc:sldMk cId="523712361" sldId="303"/>
            <ac:cxnSpMk id="39" creationId="{8762B500-00D4-4F01-973D-4CB31F3B5459}"/>
          </ac:cxnSpMkLst>
        </pc:cxnChg>
        <pc:cxnChg chg="add mod">
          <ac:chgData name="Moore, Jacob Preston" userId="fdd3fd0f-c483-48c9-988d-7deb216763fd" providerId="ADAL" clId="{8412BBB5-718A-4A1E-9530-FE34D9B95D36}" dt="2020-07-02T19:13:43.509" v="372" actId="1076"/>
          <ac:cxnSpMkLst>
            <pc:docMk/>
            <pc:sldMk cId="523712361" sldId="303"/>
            <ac:cxnSpMk id="41" creationId="{F7D8746D-2403-4524-8D51-8658936D3C08}"/>
          </ac:cxnSpMkLst>
        </pc:cxnChg>
        <pc:cxnChg chg="add mod">
          <ac:chgData name="Moore, Jacob Preston" userId="fdd3fd0f-c483-48c9-988d-7deb216763fd" providerId="ADAL" clId="{8412BBB5-718A-4A1E-9530-FE34D9B95D36}" dt="2020-07-02T19:13:43.509" v="372" actId="1076"/>
          <ac:cxnSpMkLst>
            <pc:docMk/>
            <pc:sldMk cId="523712361" sldId="303"/>
            <ac:cxnSpMk id="42" creationId="{A743706F-DAEA-409D-A211-066DEFE694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Vectors Shortcut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we will have a force or velocity along some predetermined direction as determined by a bodies geometry.</a:t>
            </a:r>
          </a:p>
          <a:p>
            <a:r>
              <a:rPr lang="en-US" dirty="0"/>
              <a:t>To find the components of this vector, we could determine the angles of the cable, but there is a faster method using </a:t>
            </a:r>
            <a:r>
              <a:rPr lang="en-US" u="sng" dirty="0"/>
              <a:t>ratios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894187" y="2057400"/>
            <a:ext cx="3173613" cy="3352800"/>
            <a:chOff x="2064390" y="550348"/>
            <a:chExt cx="5526848" cy="5393252"/>
          </a:xfrm>
        </p:grpSpPr>
        <p:cxnSp>
          <p:nvCxnSpPr>
            <p:cNvPr id="5" name="Straight Connector 4"/>
            <p:cNvCxnSpPr>
              <a:endCxn id="12" idx="1"/>
            </p:cNvCxnSpPr>
            <p:nvPr/>
          </p:nvCxnSpPr>
          <p:spPr>
            <a:xfrm flipV="1">
              <a:off x="3563525" y="848499"/>
              <a:ext cx="1708200" cy="38553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300782" y="4703410"/>
              <a:ext cx="1251856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552638" y="4703410"/>
              <a:ext cx="3733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3563524" y="1219200"/>
              <a:ext cx="1" cy="34842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7314" y="2971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7186" y="451913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4390" y="5574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2" name="Can 11"/>
            <p:cNvSpPr/>
            <p:nvPr/>
          </p:nvSpPr>
          <p:spPr>
            <a:xfrm>
              <a:off x="5216909" y="848499"/>
              <a:ext cx="109631" cy="4615934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4724400" y="848499"/>
              <a:ext cx="547325" cy="1208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604214" y="550348"/>
              <a:ext cx="934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</a:t>
              </a:r>
              <a:r>
                <a:rPr lang="en-US" b="1" baseline="-25000" dirty="0">
                  <a:solidFill>
                    <a:srgbClr val="FF0000"/>
                  </a:solidFill>
                </a:rPr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= 3 kN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2" idx="3"/>
            </p:cNvCxnSpPr>
            <p:nvPr/>
          </p:nvCxnSpPr>
          <p:spPr>
            <a:xfrm flipH="1">
              <a:off x="2590800" y="5464433"/>
              <a:ext cx="268092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23115" y="4692721"/>
              <a:ext cx="914399" cy="72836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334000" y="2831068"/>
              <a:ext cx="542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6 m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25564" y="5410200"/>
              <a:ext cx="542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3 m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4888468"/>
              <a:ext cx="542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 m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Vectors Shortcut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086038" y="3352018"/>
            <a:ext cx="961838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047876" y="3352018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055845" y="1436132"/>
            <a:ext cx="2917" cy="1915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11414" y="1066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2424" y="31677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0" y="434261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05238" y="2743200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38" y="2743200"/>
                <a:ext cx="3882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000" y="5214386"/>
                <a:ext cx="1423851" cy="896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14386"/>
                <a:ext cx="1423851" cy="8961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5080534" y="2121932"/>
            <a:ext cx="2321754" cy="123008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58762" y="2775076"/>
            <a:ext cx="1084676" cy="576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41533" y="3373400"/>
                <a:ext cx="463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533" y="3373400"/>
                <a:ext cx="4635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22402" y="2380224"/>
                <a:ext cx="468333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02" y="2380224"/>
                <a:ext cx="468333" cy="394852"/>
              </a:xfrm>
              <a:prstGeom prst="rect">
                <a:avLst/>
              </a:prstGeom>
              <a:blipFill rotWithShape="1"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132178" y="1599418"/>
                <a:ext cx="457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178" y="1599418"/>
                <a:ext cx="45711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193202" y="2317874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02" y="2317874"/>
                <a:ext cx="36574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71794" y="4199277"/>
                <a:ext cx="3318857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L</m:t>
                      </m:r>
                      <m: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1"/>
                                  </a:solidFill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1"/>
                                  </a:solidFill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accent1"/>
                                  </a:solidFill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94" y="4199277"/>
                <a:ext cx="3318857" cy="8438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490819" cy="3276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ratio of each component of the tension force over the total tension force will be equal to the corresponding length in the given direction over the total length.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94596" y="5214385"/>
                <a:ext cx="1436675" cy="913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96" y="5214385"/>
                <a:ext cx="1436675" cy="9135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0263" y="5214384"/>
                <a:ext cx="1404615" cy="896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263" y="5214384"/>
                <a:ext cx="1404615" cy="8961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5047876" y="3352018"/>
            <a:ext cx="2728418" cy="3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776294" y="1751818"/>
            <a:ext cx="0" cy="1600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402288" y="1784084"/>
            <a:ext cx="374006" cy="3378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7397145" y="2108702"/>
            <a:ext cx="70457" cy="158194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/>
      <p:bldP spid="23" grpId="0" build="p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Determine the x and y components of the force vector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54829" y="3069771"/>
            <a:ext cx="2743200" cy="2743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286000" y="4245428"/>
            <a:ext cx="5290458" cy="2460172"/>
          </a:xfrm>
          <a:custGeom>
            <a:avLst/>
            <a:gdLst>
              <a:gd name="connsiteX0" fmla="*/ 391886 w 5290458"/>
              <a:gd name="connsiteY0" fmla="*/ 0 h 2460172"/>
              <a:gd name="connsiteX1" fmla="*/ 2111829 w 5290458"/>
              <a:gd name="connsiteY1" fmla="*/ 2111829 h 2460172"/>
              <a:gd name="connsiteX2" fmla="*/ 4310743 w 5290458"/>
              <a:gd name="connsiteY2" fmla="*/ 424543 h 2460172"/>
              <a:gd name="connsiteX3" fmla="*/ 5257800 w 5290458"/>
              <a:gd name="connsiteY3" fmla="*/ 424543 h 2460172"/>
              <a:gd name="connsiteX4" fmla="*/ 5290458 w 5290458"/>
              <a:gd name="connsiteY4" fmla="*/ 2460172 h 2460172"/>
              <a:gd name="connsiteX5" fmla="*/ 21772 w 5290458"/>
              <a:gd name="connsiteY5" fmla="*/ 2460172 h 2460172"/>
              <a:gd name="connsiteX6" fmla="*/ 0 w 5290458"/>
              <a:gd name="connsiteY6" fmla="*/ 10886 h 2460172"/>
              <a:gd name="connsiteX7" fmla="*/ 391886 w 5290458"/>
              <a:gd name="connsiteY7" fmla="*/ 0 h 2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90458" h="2460172">
                <a:moveTo>
                  <a:pt x="391886" y="0"/>
                </a:moveTo>
                <a:lnTo>
                  <a:pt x="2111829" y="2111829"/>
                </a:lnTo>
                <a:lnTo>
                  <a:pt x="4310743" y="424543"/>
                </a:lnTo>
                <a:lnTo>
                  <a:pt x="5257800" y="424543"/>
                </a:lnTo>
                <a:lnTo>
                  <a:pt x="5290458" y="2460172"/>
                </a:lnTo>
                <a:lnTo>
                  <a:pt x="21772" y="2460172"/>
                </a:lnTo>
                <a:lnTo>
                  <a:pt x="0" y="10886"/>
                </a:lnTo>
                <a:lnTo>
                  <a:pt x="391886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9629" y="4441371"/>
            <a:ext cx="1066800" cy="859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2797629" y="4441371"/>
            <a:ext cx="1600200" cy="1644786"/>
          </a:xfrm>
          <a:prstGeom prst="arc">
            <a:avLst>
              <a:gd name="adj1" fmla="val 19588323"/>
              <a:gd name="adj2" fmla="val 57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7829" y="4892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88129" y="5305088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83429" y="39958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 300 N</a:t>
            </a:r>
          </a:p>
        </p:txBody>
      </p:sp>
    </p:spTree>
    <p:extLst>
      <p:ext uri="{BB962C8B-B14F-4D97-AF65-F5344CB8AC3E}">
        <p14:creationId xmlns:p14="http://schemas.microsoft.com/office/powerpoint/2010/main" val="275885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/>
          </a:bodyPr>
          <a:lstStyle/>
          <a:p>
            <a:r>
              <a:rPr lang="en-US" dirty="0"/>
              <a:t>Determine the x and y components of the vector shown below.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65351" y="2649823"/>
            <a:ext cx="5226049" cy="4089114"/>
            <a:chOff x="1676400" y="1860414"/>
            <a:chExt cx="5835649" cy="487852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62200"/>
              <a:ext cx="5835649" cy="437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611005" y="2819400"/>
              <a:ext cx="2901044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866602" y="2450068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</a:t>
              </a:r>
              <a:r>
                <a:rPr lang="en-US" b="1" baseline="-25000" dirty="0">
                  <a:solidFill>
                    <a:srgbClr val="FF0000"/>
                  </a:solidFill>
                </a:rPr>
                <a:t>1 </a:t>
              </a:r>
              <a:r>
                <a:rPr lang="en-US" b="1" dirty="0">
                  <a:solidFill>
                    <a:srgbClr val="FF0000"/>
                  </a:solidFill>
                </a:rPr>
                <a:t>= 60 lbs</a:t>
              </a:r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>
              <a:off x="3733800" y="2393814"/>
              <a:ext cx="1600200" cy="1644786"/>
            </a:xfrm>
            <a:prstGeom prst="arc">
              <a:avLst>
                <a:gd name="adj1" fmla="val 16188182"/>
                <a:gd name="adj2" fmla="val 2118609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4979" y="22804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75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533900" y="1860414"/>
              <a:ext cx="0" cy="2844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8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93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velocity vector of the hockey puck shown below is given in component form. Determine the magnitude and direction of the velocity with respect to the axes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2200" y="3581400"/>
            <a:ext cx="1841589" cy="1347874"/>
            <a:chOff x="7782774" y="196724"/>
            <a:chExt cx="1841589" cy="134787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53400" y="1359932"/>
              <a:ext cx="1186911" cy="1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153400" y="196724"/>
              <a:ext cx="0" cy="1174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40311" y="117526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82774" y="19672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70424" y="5143821"/>
                <a:ext cx="1714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[5, -2.5] m/s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24" y="5143821"/>
                <a:ext cx="1714124" cy="369332"/>
              </a:xfrm>
              <a:prstGeom prst="rect">
                <a:avLst/>
              </a:prstGeom>
              <a:blipFill>
                <a:blip r:embed="rId2"/>
                <a:stretch>
                  <a:fillRect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928C979-39F3-423C-868E-B355D8E985AA}"/>
              </a:ext>
            </a:extLst>
          </p:cNvPr>
          <p:cNvSpPr/>
          <p:nvPr/>
        </p:nvSpPr>
        <p:spPr>
          <a:xfrm>
            <a:off x="2412785" y="4436236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32826" y="4744608"/>
            <a:ext cx="3853911" cy="97039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2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455421" cy="4983162"/>
          </a:xfrm>
        </p:spPr>
        <p:txBody>
          <a:bodyPr>
            <a:normAutofit/>
          </a:bodyPr>
          <a:lstStyle/>
          <a:p>
            <a:r>
              <a:rPr lang="en-US" dirty="0"/>
              <a:t>Determine the x, y, and z components of the force vector shown to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ED07BFA4-7533-488A-BCBE-A80890E60763}"/>
              </a:ext>
            </a:extLst>
          </p:cNvPr>
          <p:cNvSpPr/>
          <p:nvPr/>
        </p:nvSpPr>
        <p:spPr>
          <a:xfrm rot="18344719" flipH="1" flipV="1">
            <a:off x="5895577" y="2994686"/>
            <a:ext cx="1265670" cy="1756570"/>
          </a:xfrm>
          <a:custGeom>
            <a:avLst/>
            <a:gdLst>
              <a:gd name="connsiteX0" fmla="*/ 0 w 1302329"/>
              <a:gd name="connsiteY0" fmla="*/ 583557 h 583557"/>
              <a:gd name="connsiteX1" fmla="*/ 408189 w 1302329"/>
              <a:gd name="connsiteY1" fmla="*/ 0 h 583557"/>
              <a:gd name="connsiteX2" fmla="*/ 1302329 w 1302329"/>
              <a:gd name="connsiteY2" fmla="*/ 583557 h 583557"/>
              <a:gd name="connsiteX3" fmla="*/ 0 w 1302329"/>
              <a:gd name="connsiteY3" fmla="*/ 583557 h 583557"/>
              <a:gd name="connsiteX0" fmla="*/ 0 w 4454494"/>
              <a:gd name="connsiteY0" fmla="*/ 0 h 1379302"/>
              <a:gd name="connsiteX1" fmla="*/ 3560354 w 4454494"/>
              <a:gd name="connsiteY1" fmla="*/ 795745 h 1379302"/>
              <a:gd name="connsiteX2" fmla="*/ 4454494 w 4454494"/>
              <a:gd name="connsiteY2" fmla="*/ 1379302 h 1379302"/>
              <a:gd name="connsiteX3" fmla="*/ 0 w 4454494"/>
              <a:gd name="connsiteY3" fmla="*/ 0 h 1379302"/>
              <a:gd name="connsiteX0" fmla="*/ 0 w 4454494"/>
              <a:gd name="connsiteY0" fmla="*/ 887684 h 2266986"/>
              <a:gd name="connsiteX1" fmla="*/ 1222035 w 4454494"/>
              <a:gd name="connsiteY1" fmla="*/ 0 h 2266986"/>
              <a:gd name="connsiteX2" fmla="*/ 4454494 w 4454494"/>
              <a:gd name="connsiteY2" fmla="*/ 2266986 h 2266986"/>
              <a:gd name="connsiteX3" fmla="*/ 0 w 4454494"/>
              <a:gd name="connsiteY3" fmla="*/ 887684 h 2266986"/>
              <a:gd name="connsiteX0" fmla="*/ 0 w 1222035"/>
              <a:gd name="connsiteY0" fmla="*/ 887684 h 2187307"/>
              <a:gd name="connsiteX1" fmla="*/ 1222035 w 1222035"/>
              <a:gd name="connsiteY1" fmla="*/ 0 h 2187307"/>
              <a:gd name="connsiteX2" fmla="*/ 950183 w 1222035"/>
              <a:gd name="connsiteY2" fmla="*/ 2187307 h 2187307"/>
              <a:gd name="connsiteX3" fmla="*/ 0 w 1222035"/>
              <a:gd name="connsiteY3" fmla="*/ 887684 h 2187307"/>
              <a:gd name="connsiteX0" fmla="*/ 0 w 912807"/>
              <a:gd name="connsiteY0" fmla="*/ 665110 h 2187307"/>
              <a:gd name="connsiteX1" fmla="*/ 912807 w 912807"/>
              <a:gd name="connsiteY1" fmla="*/ 0 h 2187307"/>
              <a:gd name="connsiteX2" fmla="*/ 640955 w 912807"/>
              <a:gd name="connsiteY2" fmla="*/ 2187307 h 2187307"/>
              <a:gd name="connsiteX3" fmla="*/ 0 w 912807"/>
              <a:gd name="connsiteY3" fmla="*/ 665110 h 2187307"/>
              <a:gd name="connsiteX0" fmla="*/ 0 w 912807"/>
              <a:gd name="connsiteY0" fmla="*/ 665110 h 4798985"/>
              <a:gd name="connsiteX1" fmla="*/ 912807 w 912807"/>
              <a:gd name="connsiteY1" fmla="*/ 0 h 4798985"/>
              <a:gd name="connsiteX2" fmla="*/ 347978 w 912807"/>
              <a:gd name="connsiteY2" fmla="*/ 4798985 h 4798985"/>
              <a:gd name="connsiteX3" fmla="*/ 0 w 912807"/>
              <a:gd name="connsiteY3" fmla="*/ 665110 h 4798985"/>
              <a:gd name="connsiteX0" fmla="*/ 236834 w 584812"/>
              <a:gd name="connsiteY0" fmla="*/ 0 h 4133875"/>
              <a:gd name="connsiteX1" fmla="*/ 0 w 584812"/>
              <a:gd name="connsiteY1" fmla="*/ 2657058 h 4133875"/>
              <a:gd name="connsiteX2" fmla="*/ 584812 w 584812"/>
              <a:gd name="connsiteY2" fmla="*/ 4133875 h 4133875"/>
              <a:gd name="connsiteX3" fmla="*/ 236834 w 584812"/>
              <a:gd name="connsiteY3" fmla="*/ 0 h 4133875"/>
              <a:gd name="connsiteX0" fmla="*/ 0 w 1265670"/>
              <a:gd name="connsiteY0" fmla="*/ 0 h 1756570"/>
              <a:gd name="connsiteX1" fmla="*/ 680858 w 1265670"/>
              <a:gd name="connsiteY1" fmla="*/ 279753 h 1756570"/>
              <a:gd name="connsiteX2" fmla="*/ 1265670 w 1265670"/>
              <a:gd name="connsiteY2" fmla="*/ 1756570 h 1756570"/>
              <a:gd name="connsiteX3" fmla="*/ 0 w 1265670"/>
              <a:gd name="connsiteY3" fmla="*/ 0 h 1756570"/>
              <a:gd name="connsiteX0" fmla="*/ 0 w 1265670"/>
              <a:gd name="connsiteY0" fmla="*/ 0 h 1756570"/>
              <a:gd name="connsiteX1" fmla="*/ 591829 w 1265670"/>
              <a:gd name="connsiteY1" fmla="*/ 156062 h 1756570"/>
              <a:gd name="connsiteX2" fmla="*/ 1265670 w 1265670"/>
              <a:gd name="connsiteY2" fmla="*/ 1756570 h 1756570"/>
              <a:gd name="connsiteX3" fmla="*/ 0 w 1265670"/>
              <a:gd name="connsiteY3" fmla="*/ 0 h 175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5670" h="1756570">
                <a:moveTo>
                  <a:pt x="0" y="0"/>
                </a:moveTo>
                <a:lnTo>
                  <a:pt x="591829" y="156062"/>
                </a:lnTo>
                <a:lnTo>
                  <a:pt x="1265670" y="17565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FB2E85-1143-4BF8-927A-FA37DE7ED658}"/>
              </a:ext>
            </a:extLst>
          </p:cNvPr>
          <p:cNvCxnSpPr/>
          <p:nvPr/>
        </p:nvCxnSpPr>
        <p:spPr>
          <a:xfrm flipH="1">
            <a:off x="4241467" y="3879308"/>
            <a:ext cx="1251856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855265-AAAE-46EB-87CA-B74A95F25B6E}"/>
              </a:ext>
            </a:extLst>
          </p:cNvPr>
          <p:cNvCxnSpPr>
            <a:cxnSpLocks/>
          </p:cNvCxnSpPr>
          <p:nvPr/>
        </p:nvCxnSpPr>
        <p:spPr>
          <a:xfrm flipV="1">
            <a:off x="5493323" y="3872428"/>
            <a:ext cx="2895556" cy="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E4F26A-EF82-4C79-BB35-A1E7AA789F39}"/>
              </a:ext>
            </a:extLst>
          </p:cNvPr>
          <p:cNvCxnSpPr/>
          <p:nvPr/>
        </p:nvCxnSpPr>
        <p:spPr>
          <a:xfrm flipH="1" flipV="1">
            <a:off x="5501292" y="1963422"/>
            <a:ext cx="2917" cy="1915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75571F-ABD5-4772-9620-3898E01E915E}"/>
              </a:ext>
            </a:extLst>
          </p:cNvPr>
          <p:cNvSpPr txBox="1"/>
          <p:nvPr/>
        </p:nvSpPr>
        <p:spPr>
          <a:xfrm>
            <a:off x="5356861" y="15940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80654-C284-4F27-A622-2C76090B5318}"/>
              </a:ext>
            </a:extLst>
          </p:cNvPr>
          <p:cNvSpPr txBox="1"/>
          <p:nvPr/>
        </p:nvSpPr>
        <p:spPr>
          <a:xfrm>
            <a:off x="8478948" y="36946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208A6D-5EBC-41ED-95A9-EDD57C48D1AF}"/>
              </a:ext>
            </a:extLst>
          </p:cNvPr>
          <p:cNvSpPr txBox="1"/>
          <p:nvPr/>
        </p:nvSpPr>
        <p:spPr>
          <a:xfrm>
            <a:off x="4005075" y="475016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94008-206E-4342-9239-7C5F796C4B5F}"/>
              </a:ext>
            </a:extLst>
          </p:cNvPr>
          <p:cNvCxnSpPr/>
          <p:nvPr/>
        </p:nvCxnSpPr>
        <p:spPr>
          <a:xfrm>
            <a:off x="5504209" y="3879308"/>
            <a:ext cx="163421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E83614-BE26-4623-B0A2-78A3873CCA1D}"/>
                  </a:ext>
                </a:extLst>
              </p:cNvPr>
              <p:cNvSpPr/>
              <p:nvPr/>
            </p:nvSpPr>
            <p:spPr>
              <a:xfrm>
                <a:off x="6908342" y="5555708"/>
                <a:ext cx="651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𝟓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𝐍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E83614-BE26-4623-B0A2-78A3873C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342" y="5555708"/>
                <a:ext cx="651140" cy="369332"/>
              </a:xfrm>
              <a:prstGeom prst="rect">
                <a:avLst/>
              </a:prstGeom>
              <a:blipFill>
                <a:blip r:embed="rId2"/>
                <a:stretch>
                  <a:fillRect l="-74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11">
            <a:extLst>
              <a:ext uri="{FF2B5EF4-FFF2-40B4-BE49-F238E27FC236}">
                <a16:creationId xmlns:a16="http://schemas.microsoft.com/office/drawing/2014/main" id="{9BE62A01-A9CF-4574-862D-15637B7155E6}"/>
              </a:ext>
            </a:extLst>
          </p:cNvPr>
          <p:cNvSpPr/>
          <p:nvPr/>
        </p:nvSpPr>
        <p:spPr>
          <a:xfrm rot="18344719" flipH="1" flipV="1">
            <a:off x="6038732" y="3286734"/>
            <a:ext cx="912807" cy="2187307"/>
          </a:xfrm>
          <a:custGeom>
            <a:avLst/>
            <a:gdLst>
              <a:gd name="connsiteX0" fmla="*/ 0 w 1302329"/>
              <a:gd name="connsiteY0" fmla="*/ 583557 h 583557"/>
              <a:gd name="connsiteX1" fmla="*/ 408189 w 1302329"/>
              <a:gd name="connsiteY1" fmla="*/ 0 h 583557"/>
              <a:gd name="connsiteX2" fmla="*/ 1302329 w 1302329"/>
              <a:gd name="connsiteY2" fmla="*/ 583557 h 583557"/>
              <a:gd name="connsiteX3" fmla="*/ 0 w 1302329"/>
              <a:gd name="connsiteY3" fmla="*/ 583557 h 583557"/>
              <a:gd name="connsiteX0" fmla="*/ 0 w 4454494"/>
              <a:gd name="connsiteY0" fmla="*/ 0 h 1379302"/>
              <a:gd name="connsiteX1" fmla="*/ 3560354 w 4454494"/>
              <a:gd name="connsiteY1" fmla="*/ 795745 h 1379302"/>
              <a:gd name="connsiteX2" fmla="*/ 4454494 w 4454494"/>
              <a:gd name="connsiteY2" fmla="*/ 1379302 h 1379302"/>
              <a:gd name="connsiteX3" fmla="*/ 0 w 4454494"/>
              <a:gd name="connsiteY3" fmla="*/ 0 h 1379302"/>
              <a:gd name="connsiteX0" fmla="*/ 0 w 4454494"/>
              <a:gd name="connsiteY0" fmla="*/ 887684 h 2266986"/>
              <a:gd name="connsiteX1" fmla="*/ 1222035 w 4454494"/>
              <a:gd name="connsiteY1" fmla="*/ 0 h 2266986"/>
              <a:gd name="connsiteX2" fmla="*/ 4454494 w 4454494"/>
              <a:gd name="connsiteY2" fmla="*/ 2266986 h 2266986"/>
              <a:gd name="connsiteX3" fmla="*/ 0 w 4454494"/>
              <a:gd name="connsiteY3" fmla="*/ 887684 h 2266986"/>
              <a:gd name="connsiteX0" fmla="*/ 0 w 1222035"/>
              <a:gd name="connsiteY0" fmla="*/ 887684 h 2187307"/>
              <a:gd name="connsiteX1" fmla="*/ 1222035 w 1222035"/>
              <a:gd name="connsiteY1" fmla="*/ 0 h 2187307"/>
              <a:gd name="connsiteX2" fmla="*/ 950183 w 1222035"/>
              <a:gd name="connsiteY2" fmla="*/ 2187307 h 2187307"/>
              <a:gd name="connsiteX3" fmla="*/ 0 w 1222035"/>
              <a:gd name="connsiteY3" fmla="*/ 887684 h 2187307"/>
              <a:gd name="connsiteX0" fmla="*/ 0 w 912807"/>
              <a:gd name="connsiteY0" fmla="*/ 665110 h 2187307"/>
              <a:gd name="connsiteX1" fmla="*/ 912807 w 912807"/>
              <a:gd name="connsiteY1" fmla="*/ 0 h 2187307"/>
              <a:gd name="connsiteX2" fmla="*/ 640955 w 912807"/>
              <a:gd name="connsiteY2" fmla="*/ 2187307 h 2187307"/>
              <a:gd name="connsiteX3" fmla="*/ 0 w 912807"/>
              <a:gd name="connsiteY3" fmla="*/ 665110 h 218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07" h="2187307">
                <a:moveTo>
                  <a:pt x="0" y="665110"/>
                </a:moveTo>
                <a:lnTo>
                  <a:pt x="912807" y="0"/>
                </a:lnTo>
                <a:lnTo>
                  <a:pt x="640955" y="2187307"/>
                </a:lnTo>
                <a:lnTo>
                  <a:pt x="0" y="665110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1F7D1CE-206E-4E8E-93C8-395FC8515234}"/>
              </a:ext>
            </a:extLst>
          </p:cNvPr>
          <p:cNvSpPr/>
          <p:nvPr/>
        </p:nvSpPr>
        <p:spPr>
          <a:xfrm flipH="1">
            <a:off x="5968399" y="3307809"/>
            <a:ext cx="495300" cy="1257299"/>
          </a:xfrm>
          <a:prstGeom prst="arc">
            <a:avLst>
              <a:gd name="adj1" fmla="val 5571883"/>
              <a:gd name="adj2" fmla="val 83838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8A26FEF-9157-4AB7-A4DC-7C886856E334}"/>
              </a:ext>
            </a:extLst>
          </p:cNvPr>
          <p:cNvSpPr/>
          <p:nvPr/>
        </p:nvSpPr>
        <p:spPr>
          <a:xfrm flipH="1">
            <a:off x="4389971" y="3314067"/>
            <a:ext cx="2221230" cy="1038770"/>
          </a:xfrm>
          <a:prstGeom prst="arc">
            <a:avLst>
              <a:gd name="adj1" fmla="val 9771425"/>
              <a:gd name="adj2" fmla="val 106402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E06DDD-329D-428C-AF99-D7065694FABB}"/>
                  </a:ext>
                </a:extLst>
              </p:cNvPr>
              <p:cNvSpPr txBox="1"/>
              <p:nvPr/>
            </p:nvSpPr>
            <p:spPr>
              <a:xfrm>
                <a:off x="6382601" y="42603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E06DDD-329D-428C-AF99-D7065694F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601" y="4260308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F94003-2386-4F37-96BC-DA4360C78A5F}"/>
              </a:ext>
            </a:extLst>
          </p:cNvPr>
          <p:cNvCxnSpPr>
            <a:stCxn id="14" idx="2"/>
            <a:endCxn id="14" idx="1"/>
          </p:cNvCxnSpPr>
          <p:nvPr/>
        </p:nvCxnSpPr>
        <p:spPr>
          <a:xfrm>
            <a:off x="5445885" y="3873514"/>
            <a:ext cx="1692654" cy="38808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4DE1CC-055F-4786-BAED-C4E54A3BDD64}"/>
              </a:ext>
            </a:extLst>
          </p:cNvPr>
          <p:cNvCxnSpPr>
            <a:stCxn id="23" idx="0"/>
            <a:endCxn id="14" idx="0"/>
          </p:cNvCxnSpPr>
          <p:nvPr/>
        </p:nvCxnSpPr>
        <p:spPr>
          <a:xfrm flipV="1">
            <a:off x="7109574" y="3872428"/>
            <a:ext cx="501365" cy="38788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B5E420-37D7-464B-A4A9-7AA2170164E7}"/>
              </a:ext>
            </a:extLst>
          </p:cNvPr>
          <p:cNvCxnSpPr/>
          <p:nvPr/>
        </p:nvCxnSpPr>
        <p:spPr>
          <a:xfrm>
            <a:off x="7109574" y="4271194"/>
            <a:ext cx="6571" cy="112940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2247D-FBCE-4163-B8FF-A2FBBE3FF242}"/>
                  </a:ext>
                </a:extLst>
              </p:cNvPr>
              <p:cNvSpPr txBox="1"/>
              <p:nvPr/>
            </p:nvSpPr>
            <p:spPr>
              <a:xfrm>
                <a:off x="6588885" y="383576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2247D-FBCE-4163-B8FF-A2FBBE3F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885" y="3835766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3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455421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cable as shown to the right is used to tether the top of a pole to a point on the ground. The cable has a tension force of 3 kN that acts along the direction of the cable as shown. What are the x, y, and z components of the tension force acting on the top of the pole?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D146AE-731F-457D-A725-EC2C8465CD7C}"/>
              </a:ext>
            </a:extLst>
          </p:cNvPr>
          <p:cNvCxnSpPr>
            <a:endCxn id="38" idx="1"/>
          </p:cNvCxnSpPr>
          <p:nvPr/>
        </p:nvCxnSpPr>
        <p:spPr>
          <a:xfrm flipV="1">
            <a:off x="5099394" y="1562100"/>
            <a:ext cx="1708200" cy="3855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F59D0B-88B2-439A-A47B-AE403E7F4D6F}"/>
              </a:ext>
            </a:extLst>
          </p:cNvPr>
          <p:cNvCxnSpPr/>
          <p:nvPr/>
        </p:nvCxnSpPr>
        <p:spPr>
          <a:xfrm flipH="1">
            <a:off x="3836651" y="5417011"/>
            <a:ext cx="1251856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9EA0C1-A3E6-4004-B927-01D09C6D42CD}"/>
              </a:ext>
            </a:extLst>
          </p:cNvPr>
          <p:cNvCxnSpPr/>
          <p:nvPr/>
        </p:nvCxnSpPr>
        <p:spPr>
          <a:xfrm>
            <a:off x="5088507" y="5417011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E1D510-31C9-4923-9303-11C4898C0F32}"/>
              </a:ext>
            </a:extLst>
          </p:cNvPr>
          <p:cNvCxnSpPr/>
          <p:nvPr/>
        </p:nvCxnSpPr>
        <p:spPr>
          <a:xfrm flipH="1" flipV="1">
            <a:off x="5099393" y="1932801"/>
            <a:ext cx="1" cy="348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C9F005-18F7-40BF-B1DB-E45F6241D267}"/>
              </a:ext>
            </a:extLst>
          </p:cNvPr>
          <p:cNvSpPr txBox="1"/>
          <p:nvPr/>
        </p:nvSpPr>
        <p:spPr>
          <a:xfrm>
            <a:off x="4663183" y="36854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606B6-CD0D-45D5-87AC-FCFDBFD94D1F}"/>
              </a:ext>
            </a:extLst>
          </p:cNvPr>
          <p:cNvSpPr txBox="1"/>
          <p:nvPr/>
        </p:nvSpPr>
        <p:spPr>
          <a:xfrm>
            <a:off x="8843055" y="52327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C8E2C7-FD9E-4C2E-ACAF-B9B096FFF67D}"/>
              </a:ext>
            </a:extLst>
          </p:cNvPr>
          <p:cNvSpPr txBox="1"/>
          <p:nvPr/>
        </p:nvSpPr>
        <p:spPr>
          <a:xfrm>
            <a:off x="3600259" y="628786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8" name="Can 9">
            <a:extLst>
              <a:ext uri="{FF2B5EF4-FFF2-40B4-BE49-F238E27FC236}">
                <a16:creationId xmlns:a16="http://schemas.microsoft.com/office/drawing/2014/main" id="{E5DC831E-E286-45EB-8C02-D3E7A0BB71D1}"/>
              </a:ext>
            </a:extLst>
          </p:cNvPr>
          <p:cNvSpPr/>
          <p:nvPr/>
        </p:nvSpPr>
        <p:spPr>
          <a:xfrm>
            <a:off x="6752778" y="1562100"/>
            <a:ext cx="109631" cy="461593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62B500-00D4-4F01-973D-4CB31F3B5459}"/>
              </a:ext>
            </a:extLst>
          </p:cNvPr>
          <p:cNvCxnSpPr>
            <a:stCxn id="38" idx="1"/>
          </p:cNvCxnSpPr>
          <p:nvPr/>
        </p:nvCxnSpPr>
        <p:spPr>
          <a:xfrm flipH="1">
            <a:off x="6260269" y="1562100"/>
            <a:ext cx="547325" cy="1208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59E47E7-F28C-41B8-A956-95CCD5B3B31F}"/>
              </a:ext>
            </a:extLst>
          </p:cNvPr>
          <p:cNvSpPr/>
          <p:nvPr/>
        </p:nvSpPr>
        <p:spPr>
          <a:xfrm>
            <a:off x="5630198" y="200900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3 kN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D8746D-2403-4524-8D51-8658936D3C08}"/>
              </a:ext>
            </a:extLst>
          </p:cNvPr>
          <p:cNvCxnSpPr>
            <a:stCxn id="38" idx="3"/>
          </p:cNvCxnSpPr>
          <p:nvPr/>
        </p:nvCxnSpPr>
        <p:spPr>
          <a:xfrm flipH="1">
            <a:off x="4126669" y="6178034"/>
            <a:ext cx="268092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3706F-DAEA-409D-A211-066DEFE694C3}"/>
              </a:ext>
            </a:extLst>
          </p:cNvPr>
          <p:cNvCxnSpPr/>
          <p:nvPr/>
        </p:nvCxnSpPr>
        <p:spPr>
          <a:xfrm flipH="1">
            <a:off x="6858984" y="5406322"/>
            <a:ext cx="914399" cy="7283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51B3846-D751-420E-A6D4-CF71E57E50DC}"/>
              </a:ext>
            </a:extLst>
          </p:cNvPr>
          <p:cNvSpPr/>
          <p:nvPr/>
        </p:nvSpPr>
        <p:spPr>
          <a:xfrm>
            <a:off x="6869869" y="354466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6 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66C221-4A0A-4D50-B8BB-1E35CA78ABAF}"/>
              </a:ext>
            </a:extLst>
          </p:cNvPr>
          <p:cNvSpPr/>
          <p:nvPr/>
        </p:nvSpPr>
        <p:spPr>
          <a:xfrm>
            <a:off x="5161433" y="6123801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 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6395F6-A97A-4D68-94A5-05F30728EBE4}"/>
              </a:ext>
            </a:extLst>
          </p:cNvPr>
          <p:cNvSpPr/>
          <p:nvPr/>
        </p:nvSpPr>
        <p:spPr>
          <a:xfrm>
            <a:off x="7327069" y="560206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 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u="sng" dirty="0"/>
              <a:t>vector</a:t>
            </a:r>
            <a:r>
              <a:rPr lang="en-US" dirty="0"/>
              <a:t> is a quantity that has both a </a:t>
            </a:r>
            <a:r>
              <a:rPr lang="en-US" u="sng" dirty="0"/>
              <a:t>magnitude</a:t>
            </a:r>
            <a:r>
              <a:rPr lang="en-US" dirty="0"/>
              <a:t> and a </a:t>
            </a:r>
            <a:r>
              <a:rPr lang="en-US" u="sng" dirty="0"/>
              <a:t>direction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Usually represented as an arrow.</a:t>
            </a:r>
          </a:p>
          <a:p>
            <a:r>
              <a:rPr lang="en-US" dirty="0"/>
              <a:t>When working with vectors, it is important to take into consideration both the magnitude and the direction in our equations.</a:t>
            </a:r>
          </a:p>
          <a:p>
            <a:pPr lvl="1"/>
            <a:r>
              <a:rPr lang="en-US" dirty="0"/>
              <a:t>We can’t just treat them as </a:t>
            </a:r>
            <a:r>
              <a:rPr lang="en-US" u="sng" dirty="0"/>
              <a:t>scalar</a:t>
            </a:r>
            <a:r>
              <a:rPr lang="en-US" dirty="0"/>
              <a:t> quantities.</a:t>
            </a:r>
          </a:p>
          <a:p>
            <a:r>
              <a:rPr lang="en-US" dirty="0"/>
              <a:t>Examples of vector quantities include:</a:t>
            </a:r>
          </a:p>
          <a:p>
            <a:pPr lvl="1"/>
            <a:r>
              <a:rPr lang="en-US" dirty="0"/>
              <a:t>Forces</a:t>
            </a:r>
          </a:p>
          <a:p>
            <a:pPr lvl="1"/>
            <a:r>
              <a:rPr lang="en-US" dirty="0"/>
              <a:t>Velocities</a:t>
            </a:r>
          </a:p>
          <a:p>
            <a:pPr lvl="1"/>
            <a:r>
              <a:rPr lang="en-US" dirty="0"/>
              <a:t>Accelerations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96000" y="2737756"/>
            <a:ext cx="2514600" cy="183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6621" y="3054224"/>
                <a:ext cx="1398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 600 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21" y="3054224"/>
                <a:ext cx="139897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4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14600" y="4572000"/>
            <a:ext cx="3429000" cy="2177254"/>
            <a:chOff x="1890712" y="1447800"/>
            <a:chExt cx="5348288" cy="4006054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712" y="1447800"/>
              <a:ext cx="5348288" cy="400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4114800" y="3460352"/>
              <a:ext cx="1143000" cy="1447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3505200" y="3733800"/>
              <a:ext cx="1752600" cy="4504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324100" y="2709643"/>
                  <a:ext cx="3488690" cy="74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</m:oMath>
                  </a14:m>
                  <a:r>
                    <a:rPr 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= [-67.6, 18.1] lbs</a:t>
                  </a: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00" y="2709643"/>
                  <a:ext cx="3488690" cy="741376"/>
                </a:xfrm>
                <a:prstGeom prst="rect">
                  <a:avLst/>
                </a:prstGeom>
                <a:blipFill>
                  <a:blip r:embed="rId3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446645" y="2294011"/>
            <a:ext cx="3429000" cy="2177254"/>
            <a:chOff x="1890712" y="1447800"/>
            <a:chExt cx="5348288" cy="400605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712" y="1447800"/>
              <a:ext cx="5348288" cy="400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114800" y="3460352"/>
              <a:ext cx="1143000" cy="1447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505200" y="3733800"/>
              <a:ext cx="1752600" cy="4504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38400" y="4206023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3962400" y="3079352"/>
              <a:ext cx="2590800" cy="2209800"/>
            </a:xfrm>
            <a:prstGeom prst="arc">
              <a:avLst>
                <a:gd name="adj1" fmla="val 10821482"/>
                <a:gd name="adj2" fmla="val 115637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8659" y="3676336"/>
              <a:ext cx="1752601" cy="67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15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4100" y="2894685"/>
              <a:ext cx="2643874" cy="67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 </a:t>
              </a:r>
              <a:r>
                <a:rPr lang="en-US" dirty="0">
                  <a:solidFill>
                    <a:srgbClr val="FF0000"/>
                  </a:solidFill>
                </a:rPr>
                <a:t>= 70 lbs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47800" y="3180745"/>
            <a:ext cx="1144534" cy="1152322"/>
            <a:chOff x="8011374" y="392668"/>
            <a:chExt cx="1144534" cy="115232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8153400" y="1371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153400" y="762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871856" y="117565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11374" y="39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47800" y="5324678"/>
            <a:ext cx="1144534" cy="1152322"/>
            <a:chOff x="8011374" y="392668"/>
            <a:chExt cx="1144534" cy="115232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153400" y="1371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8153400" y="762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871856" y="117565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11374" y="39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D324423-F387-4752-BD76-EBAE40D5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Vectors are generally represented in one of two forms:</a:t>
            </a:r>
          </a:p>
          <a:p>
            <a:pPr lvl="1"/>
            <a:r>
              <a:rPr lang="en-US" dirty="0"/>
              <a:t>As a total magnitude and a direction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magnitude in each coordinate axis</a:t>
            </a:r>
          </a:p>
        </p:txBody>
      </p:sp>
    </p:spTree>
    <p:extLst>
      <p:ext uri="{BB962C8B-B14F-4D97-AF65-F5344CB8AC3E}">
        <p14:creationId xmlns:p14="http://schemas.microsoft.com/office/powerpoint/2010/main" val="297213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converting between forms, we use right triangle representations and basic trigonometric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53119" y="3657600"/>
            <a:ext cx="2514600" cy="183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3896" y="4539344"/>
            <a:ext cx="1557537" cy="1349829"/>
            <a:chOff x="7782774" y="392668"/>
            <a:chExt cx="1557537" cy="134982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8153400" y="1359932"/>
              <a:ext cx="1186911" cy="1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153400" y="762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046397" y="13731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82774" y="39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03740" y="3974068"/>
                <a:ext cx="1398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 600 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40" y="3974068"/>
                <a:ext cx="139897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953119" y="5491844"/>
            <a:ext cx="2514600" cy="62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67719" y="3679371"/>
            <a:ext cx="0" cy="18186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38715" y="4593772"/>
            <a:ext cx="1828800" cy="1828800"/>
          </a:xfrm>
          <a:prstGeom prst="arc">
            <a:avLst>
              <a:gd name="adj1" fmla="val 1942686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03227" y="50408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02405" y="4517571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b="0" i="0" baseline="-25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 600 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sin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(35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05" y="4517571"/>
                <a:ext cx="238879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05519" y="5802868"/>
                <a:ext cx="2342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i="0" baseline="-25000" dirty="0" err="1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 600 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cos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(35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19" y="5802868"/>
                <a:ext cx="234230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5334000" y="3266105"/>
                <a:ext cx="3657600" cy="1251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Opposite leg = Magnitude * sin(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266105"/>
                <a:ext cx="3657600" cy="1251466"/>
              </a:xfrm>
              <a:prstGeom prst="rect">
                <a:avLst/>
              </a:prstGeom>
              <a:blipFill rotWithShape="1">
                <a:blip r:embed="rId5"/>
                <a:stretch>
                  <a:fillRect l="-4167" t="-6341" b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5334000" y="4920734"/>
                <a:ext cx="3657600" cy="1251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Adjacent leg = Magnitude * cos(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20734"/>
                <a:ext cx="3657600" cy="1251466"/>
              </a:xfrm>
              <a:prstGeom prst="rect">
                <a:avLst/>
              </a:prstGeom>
              <a:blipFill rotWithShape="1">
                <a:blip r:embed="rId6"/>
                <a:stretch>
                  <a:fillRect l="-4167" t="-6311" b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8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converting between forms, we use right triangle representations and basic trigonometric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53119" y="3657600"/>
            <a:ext cx="2514600" cy="183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3896" y="4539344"/>
            <a:ext cx="1557537" cy="1349829"/>
            <a:chOff x="7782774" y="392668"/>
            <a:chExt cx="1557537" cy="134982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8153400" y="1359932"/>
              <a:ext cx="1186911" cy="1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153400" y="762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046397" y="13731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82774" y="39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9600" y="3831760"/>
                <a:ext cx="2100062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300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31760"/>
                <a:ext cx="2100062" cy="435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953119" y="5491844"/>
            <a:ext cx="2514600" cy="62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67719" y="3679371"/>
            <a:ext cx="0" cy="18186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38715" y="4593772"/>
            <a:ext cx="1828800" cy="1828800"/>
          </a:xfrm>
          <a:prstGeom prst="arc">
            <a:avLst>
              <a:gd name="adj1" fmla="val 1942686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04745" y="4800600"/>
                <a:ext cx="1724255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400" b="0" i="0" dirty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tan</m:t>
                          </m:r>
                        </m:e>
                        <m:sup>
                          <m:r>
                            <a:rPr lang="en-US" sz="1400" b="0" i="0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200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300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745" y="4800600"/>
                <a:ext cx="1724255" cy="576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21375" y="4517571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baseline="-25000" dirty="0">
                          <a:solidFill>
                            <a:srgbClr val="FF0000"/>
                          </a:solidFill>
                          <a:latin typeface="Cambria Math"/>
                        </a:rPr>
                        <m:t>y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=200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75" y="4517571"/>
                <a:ext cx="13324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42202" y="5802868"/>
                <a:ext cx="1329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baseline="-25000" dirty="0" err="1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=300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02" y="5802868"/>
                <a:ext cx="132921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3886200" y="3266105"/>
                <a:ext cx="4876800" cy="1251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Total Magnitude (Hypotenuse)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266105"/>
                <a:ext cx="4876800" cy="1251466"/>
              </a:xfrm>
              <a:prstGeom prst="rect">
                <a:avLst/>
              </a:prstGeom>
              <a:blipFill rotWithShape="1">
                <a:blip r:embed="rId6"/>
                <a:stretch>
                  <a:fillRect l="-2125" t="-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/>
          <p:cNvSpPr txBox="1">
            <a:spLocks/>
          </p:cNvSpPr>
          <p:nvPr/>
        </p:nvSpPr>
        <p:spPr>
          <a:xfrm>
            <a:off x="3867772" y="5078774"/>
            <a:ext cx="4990485" cy="125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Angle = tan</a:t>
            </a:r>
            <a:r>
              <a:rPr lang="en-US" sz="2800" baseline="30000" dirty="0"/>
              <a:t>-1</a:t>
            </a:r>
            <a:r>
              <a:rPr lang="en-US" sz="2800" dirty="0"/>
              <a:t>(opposite/adjacent)</a:t>
            </a:r>
          </a:p>
        </p:txBody>
      </p:sp>
    </p:spTree>
    <p:extLst>
      <p:ext uri="{BB962C8B-B14F-4D97-AF65-F5344CB8AC3E}">
        <p14:creationId xmlns:p14="http://schemas.microsoft.com/office/powerpoint/2010/main" val="24610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791"/>
          </a:xfrm>
        </p:spPr>
        <p:txBody>
          <a:bodyPr/>
          <a:lstStyle/>
          <a:p>
            <a:r>
              <a:rPr lang="en-US" dirty="0"/>
              <a:t>Changing how you measure the angle will change the equations you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4023" y="3657600"/>
            <a:ext cx="2514600" cy="183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4800" y="4343400"/>
            <a:ext cx="1557537" cy="1545773"/>
            <a:chOff x="7782774" y="196724"/>
            <a:chExt cx="1557537" cy="154577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153400" y="1359932"/>
              <a:ext cx="1186911" cy="1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153400" y="196724"/>
              <a:ext cx="0" cy="1174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046397" y="13731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82774" y="19672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2632" y="424194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32" y="4241941"/>
                <a:ext cx="36740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54023" y="5491844"/>
            <a:ext cx="2514600" cy="62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68623" y="3679371"/>
            <a:ext cx="0" cy="18186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-228600" y="4593772"/>
            <a:ext cx="1828800" cy="1828800"/>
          </a:xfrm>
          <a:prstGeom prst="arc">
            <a:avLst>
              <a:gd name="adj1" fmla="val 193265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48492" y="5029200"/>
                <a:ext cx="3565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92" y="5029200"/>
                <a:ext cx="356508" cy="362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48328" y="4888468"/>
                <a:ext cx="157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b="0" i="0" baseline="-25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sin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28" y="4888468"/>
                <a:ext cx="157607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09661" y="5802868"/>
                <a:ext cx="1603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i="0" baseline="-25000" dirty="0" err="1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cos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61" y="5802868"/>
                <a:ext cx="160332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6064223" y="3657600"/>
            <a:ext cx="2514600" cy="183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715000" y="4343400"/>
            <a:ext cx="1557537" cy="1545773"/>
            <a:chOff x="7782774" y="196724"/>
            <a:chExt cx="1557537" cy="1545773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8153400" y="1359932"/>
              <a:ext cx="1186911" cy="1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153400" y="196724"/>
              <a:ext cx="0" cy="1174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46397" y="13731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82774" y="19672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52592" y="46482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592" y="4648200"/>
                <a:ext cx="3674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6064223" y="3657600"/>
            <a:ext cx="2514600" cy="62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85114" y="3679371"/>
            <a:ext cx="0" cy="18186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00800" y="4343400"/>
                <a:ext cx="3565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43400"/>
                <a:ext cx="356508" cy="362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77000" y="3276991"/>
                <a:ext cx="157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b="0" i="0" baseline="-25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sin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991"/>
                <a:ext cx="157286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89470" y="4050268"/>
                <a:ext cx="1606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b="0" i="0" baseline="-25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cos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050268"/>
                <a:ext cx="160653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>
            <a:off x="5181600" y="4572000"/>
            <a:ext cx="1828800" cy="1828800"/>
          </a:xfrm>
          <a:prstGeom prst="arc">
            <a:avLst>
              <a:gd name="adj1" fmla="val 16123295"/>
              <a:gd name="adj2" fmla="val 19348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/>
              <a:t>In three dimensions, we need either... </a:t>
            </a:r>
          </a:p>
          <a:p>
            <a:pPr lvl="1"/>
            <a:r>
              <a:rPr lang="en-US" dirty="0"/>
              <a:t>two angles and a magnitude</a:t>
            </a:r>
          </a:p>
          <a:p>
            <a:pPr lvl="1"/>
            <a:r>
              <a:rPr lang="en-US" dirty="0"/>
              <a:t>or, three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3D Force Represent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26"/>
          <a:stretch/>
        </p:blipFill>
        <p:spPr bwMode="auto">
          <a:xfrm>
            <a:off x="1143000" y="3352800"/>
            <a:ext cx="3194824" cy="2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3D Force Represent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0"/>
          <a:stretch/>
        </p:blipFill>
        <p:spPr bwMode="auto">
          <a:xfrm>
            <a:off x="4114800" y="3341914"/>
            <a:ext cx="3646714" cy="2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convert between forms in this case, we will use two right triangles, where the leg of one triangle will be the hypotenuse of the other right triangle.</a:t>
            </a:r>
          </a:p>
          <a:p>
            <a:pPr lvl="1"/>
            <a:r>
              <a:rPr lang="en-US" dirty="0"/>
              <a:t>Again you will use trig relationships to convert back and 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3D Force Represen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934200" cy="2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rot="16200000">
            <a:off x="1730829" y="4288971"/>
            <a:ext cx="1872342" cy="1371600"/>
          </a:xfrm>
          <a:prstGeom prst="triangle">
            <a:avLst>
              <a:gd name="adj" fmla="val 40098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6200000">
            <a:off x="5029199" y="4288971"/>
            <a:ext cx="1872342" cy="1371600"/>
          </a:xfrm>
          <a:prstGeom prst="triangle">
            <a:avLst>
              <a:gd name="adj" fmla="val 40098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5279571" y="5138058"/>
            <a:ext cx="2405741" cy="794656"/>
          </a:xfrm>
          <a:prstGeom prst="triangle">
            <a:avLst>
              <a:gd name="adj" fmla="val 40098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981201" y="5148944"/>
            <a:ext cx="2405741" cy="794656"/>
          </a:xfrm>
          <a:prstGeom prst="triangle">
            <a:avLst>
              <a:gd name="adj" fmla="val 40098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00782" y="3405017"/>
            <a:ext cx="1251856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52638" y="3405017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560607" y="1489131"/>
            <a:ext cx="2917" cy="1915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16176" y="11197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7186" y="32207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4390" y="427587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524" y="2033417"/>
            <a:ext cx="1871952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14638" y="2305559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638" y="2305559"/>
                <a:ext cx="36740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/>
          <p:cNvSpPr/>
          <p:nvPr/>
        </p:nvSpPr>
        <p:spPr>
          <a:xfrm rot="16200000">
            <a:off x="3167459" y="2429481"/>
            <a:ext cx="2667000" cy="1874869"/>
          </a:xfrm>
          <a:prstGeom prst="triangle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flipV="1">
            <a:off x="3596180" y="3425223"/>
            <a:ext cx="3440398" cy="1275194"/>
          </a:xfrm>
          <a:prstGeom prst="triangle">
            <a:avLst>
              <a:gd name="adj" fmla="val 53171"/>
            </a:avLst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H="1">
            <a:off x="3666938" y="2909717"/>
            <a:ext cx="495300" cy="1257299"/>
          </a:xfrm>
          <a:prstGeom prst="arc">
            <a:avLst>
              <a:gd name="adj1" fmla="val 8405024"/>
              <a:gd name="adj2" fmla="val 149227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300782" y="2859778"/>
            <a:ext cx="2221230" cy="1038770"/>
          </a:xfrm>
          <a:prstGeom prst="arc">
            <a:avLst>
              <a:gd name="adj1" fmla="val 9145370"/>
              <a:gd name="adj2" fmla="val 106662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90838" y="350455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8" y="3504553"/>
                <a:ext cx="4572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3585294" y="3405017"/>
            <a:ext cx="344039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 flipH="1">
            <a:off x="5438394" y="3410263"/>
            <a:ext cx="1587041" cy="12901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13" idx="4"/>
          </p:cNvCxnSpPr>
          <p:nvPr/>
        </p:nvCxnSpPr>
        <p:spPr>
          <a:xfrm flipV="1">
            <a:off x="5425474" y="2033415"/>
            <a:ext cx="12920" cy="26670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05038" y="27192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ϕ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38" y="2719217"/>
                <a:ext cx="457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908050" y="3057455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50" y="3057455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48656" y="4026285"/>
                <a:ext cx="441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𝐳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56" y="4026285"/>
                <a:ext cx="4418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350792" y="2479731"/>
                <a:ext cx="455188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92" y="2479731"/>
                <a:ext cx="455188" cy="394788"/>
              </a:xfrm>
              <a:prstGeom prst="rect">
                <a:avLst/>
              </a:prstGeom>
              <a:blipFill rotWithShape="1"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3" idx="0"/>
            <a:endCxn id="14" idx="0"/>
          </p:cNvCxnSpPr>
          <p:nvPr/>
        </p:nvCxnSpPr>
        <p:spPr>
          <a:xfrm>
            <a:off x="3563525" y="3366916"/>
            <a:ext cx="1861949" cy="13335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999884" y="3826657"/>
                <a:ext cx="535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𝐱𝐳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84" y="3826657"/>
                <a:ext cx="5353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" y="5626485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26485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828800" y="5208083"/>
                <a:ext cx="1622175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𝐲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𝐬𝐢𝐧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𝛟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08083"/>
                <a:ext cx="1622175" cy="394788"/>
              </a:xfrm>
              <a:prstGeom prst="rect">
                <a:avLst/>
              </a:prstGeom>
              <a:blipFill rotWithShape="1"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28291" y="5982029"/>
                <a:ext cx="1753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𝐱𝐳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𝐜𝐨𝐬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𝛟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91" y="5982029"/>
                <a:ext cx="175310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358181" y="5691017"/>
                <a:ext cx="393376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𝐱𝐳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𝐜𝐨𝐬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𝐜𝐨𝐬</m:t>
                          </m:r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𝛟</m:t>
                              </m:r>
                            </m:e>
                          </m:d>
                        </m:e>
                      </m:d>
                      <m:r>
                        <a:rPr lang="en-US" b="1" i="0" dirty="0">
                          <a:solidFill>
                            <a:srgbClr val="FF0000"/>
                          </a:solidFill>
                          <a:latin typeface="Cambria Math"/>
                        </a:rPr>
                        <m:t>𝐜𝐨𝐬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81" y="5691017"/>
                <a:ext cx="3933769" cy="404983"/>
              </a:xfrm>
              <a:prstGeom prst="rect">
                <a:avLst/>
              </a:prstGeom>
              <a:blipFill rotWithShape="1"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18726" y="6300617"/>
                <a:ext cx="390170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𝐳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𝐱𝐳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𝐬𝐢𝐧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𝐜𝐨𝐬</m:t>
                          </m:r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𝛟</m:t>
                              </m:r>
                            </m:e>
                          </m:d>
                        </m:e>
                      </m:d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𝐬𝐢𝐧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26" y="6300617"/>
                <a:ext cx="3901709" cy="404983"/>
              </a:xfrm>
              <a:prstGeom prst="rect">
                <a:avLst/>
              </a:prstGeom>
              <a:blipFill rotWithShape="1"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314638" y="2903882"/>
            <a:ext cx="8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Triangle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65304" y="3661418"/>
            <a:ext cx="8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Triangle 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066800" y="5538616"/>
            <a:ext cx="685800" cy="202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66800" y="5869526"/>
            <a:ext cx="685800" cy="202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5919616"/>
            <a:ext cx="685800" cy="202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57600" y="6250526"/>
            <a:ext cx="685800" cy="202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4776617"/>
            <a:ext cx="8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Triangle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70104" y="5261618"/>
            <a:ext cx="8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Triangle 2</a:t>
            </a:r>
          </a:p>
        </p:txBody>
      </p:sp>
    </p:spTree>
    <p:extLst>
      <p:ext uri="{BB962C8B-B14F-4D97-AF65-F5344CB8AC3E}">
        <p14:creationId xmlns:p14="http://schemas.microsoft.com/office/powerpoint/2010/main" val="21655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21" grpId="0"/>
      <p:bldP spid="22" grpId="0"/>
      <p:bldP spid="23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6ED1F-64FB-4333-9B65-3B096A3EC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2B8133-80C8-4EE9-BC5A-E20B0F51B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066C8-C318-4299-97D5-E5B531F8DFA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2141</TotalTime>
  <Words>744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MA_Template</vt:lpstr>
      <vt:lpstr>Vectors</vt:lpstr>
      <vt:lpstr>Vectors</vt:lpstr>
      <vt:lpstr>Vector Representation</vt:lpstr>
      <vt:lpstr>Converting Between Forms</vt:lpstr>
      <vt:lpstr>Converting Between Forms</vt:lpstr>
      <vt:lpstr>Be Careful</vt:lpstr>
      <vt:lpstr>Vectors in 3D</vt:lpstr>
      <vt:lpstr>Converting Between Forms</vt:lpstr>
      <vt:lpstr>Converting Between Forms</vt:lpstr>
      <vt:lpstr>3D Vectors Shortcut</vt:lpstr>
      <vt:lpstr>3D Vectors Shortcut</vt:lpstr>
      <vt:lpstr>Thanks for Watching</vt:lpstr>
      <vt:lpstr>Vector Worked Example</vt:lpstr>
      <vt:lpstr>Vector Worked Example</vt:lpstr>
      <vt:lpstr>Vector Worked Example</vt:lpstr>
      <vt:lpstr>Vector Worked Example</vt:lpstr>
      <vt:lpstr>Vector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2020-07-02T19:16:51Z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