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5"/>
  </p:notesMasterIdLst>
  <p:sldIdLst>
    <p:sldId id="256" r:id="rId5"/>
    <p:sldId id="290" r:id="rId6"/>
    <p:sldId id="288" r:id="rId7"/>
    <p:sldId id="289" r:id="rId8"/>
    <p:sldId id="293" r:id="rId9"/>
    <p:sldId id="292" r:id="rId10"/>
    <p:sldId id="287" r:id="rId11"/>
    <p:sldId id="285" r:id="rId12"/>
    <p:sldId id="286" r:id="rId13"/>
    <p:sldId id="29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391CD3-5F85-49EF-9E13-7982AFBEA88C}" v="87" dt="2020-07-03T18:50:14.6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56" autoAdjust="0"/>
    <p:restoredTop sz="54101" autoAdjust="0"/>
  </p:normalViewPr>
  <p:slideViewPr>
    <p:cSldViewPr>
      <p:cViewPr varScale="1">
        <p:scale>
          <a:sx n="67" d="100"/>
          <a:sy n="67" d="100"/>
        </p:scale>
        <p:origin x="1272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8412BBB5-718A-4A1E-9530-FE34D9B95D36}"/>
    <pc:docChg chg="undo custSel addSld delSld modSld">
      <pc:chgData name="Moore, Jacob Preston" userId="fdd3fd0f-c483-48c9-988d-7deb216763fd" providerId="ADAL" clId="{8412BBB5-718A-4A1E-9530-FE34D9B95D36}" dt="2020-07-02T20:21:20.873" v="530"/>
      <pc:docMkLst>
        <pc:docMk/>
      </pc:docMkLst>
      <pc:sldChg chg="modSp">
        <pc:chgData name="Moore, Jacob Preston" userId="fdd3fd0f-c483-48c9-988d-7deb216763fd" providerId="ADAL" clId="{8412BBB5-718A-4A1E-9530-FE34D9B95D36}" dt="2020-07-02T19:20:36.112" v="11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8412BBB5-718A-4A1E-9530-FE34D9B95D36}" dt="2020-07-02T19:20:36.112" v="11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8412BBB5-718A-4A1E-9530-FE34D9B95D36}" dt="2020-07-02T19:27:55.148" v="97" actId="2696"/>
        <pc:sldMkLst>
          <pc:docMk/>
          <pc:sldMk cId="2758859610" sldId="276"/>
        </pc:sldMkLst>
      </pc:sldChg>
      <pc:sldChg chg="del">
        <pc:chgData name="Moore, Jacob Preston" userId="fdd3fd0f-c483-48c9-988d-7deb216763fd" providerId="ADAL" clId="{8412BBB5-718A-4A1E-9530-FE34D9B95D36}" dt="2020-07-02T19:27:55.138" v="96" actId="2696"/>
        <pc:sldMkLst>
          <pc:docMk/>
          <pc:sldMk cId="99881739" sldId="278"/>
        </pc:sldMkLst>
      </pc:sldChg>
      <pc:sldChg chg="del">
        <pc:chgData name="Moore, Jacob Preston" userId="fdd3fd0f-c483-48c9-988d-7deb216763fd" providerId="ADAL" clId="{8412BBB5-718A-4A1E-9530-FE34D9B95D36}" dt="2020-07-02T19:27:55.130" v="95" actId="2696"/>
        <pc:sldMkLst>
          <pc:docMk/>
          <pc:sldMk cId="2861925769" sldId="279"/>
        </pc:sldMkLst>
      </pc:sldChg>
      <pc:sldChg chg="modSp add">
        <pc:chgData name="Moore, Jacob Preston" userId="fdd3fd0f-c483-48c9-988d-7deb216763fd" providerId="ADAL" clId="{8412BBB5-718A-4A1E-9530-FE34D9B95D36}" dt="2020-07-02T19:28:33.466" v="116" actId="27636"/>
        <pc:sldMkLst>
          <pc:docMk/>
          <pc:sldMk cId="2972111317" sldId="285"/>
        </pc:sldMkLst>
        <pc:spChg chg="mod">
          <ac:chgData name="Moore, Jacob Preston" userId="fdd3fd0f-c483-48c9-988d-7deb216763fd" providerId="ADAL" clId="{8412BBB5-718A-4A1E-9530-FE34D9B95D36}" dt="2020-07-02T19:28:33.466" v="116" actId="27636"/>
          <ac:spMkLst>
            <pc:docMk/>
            <pc:sldMk cId="2972111317" sldId="285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8412BBB5-718A-4A1E-9530-FE34D9B95D36}" dt="2020-07-02T19:28:51.344" v="118" actId="27636"/>
        <pc:sldMkLst>
          <pc:docMk/>
          <pc:sldMk cId="3991733249" sldId="286"/>
        </pc:sldMkLst>
        <pc:spChg chg="mod">
          <ac:chgData name="Moore, Jacob Preston" userId="fdd3fd0f-c483-48c9-988d-7deb216763fd" providerId="ADAL" clId="{8412BBB5-718A-4A1E-9530-FE34D9B95D36}" dt="2020-07-02T19:28:05.946" v="114" actId="20577"/>
          <ac:spMkLst>
            <pc:docMk/>
            <pc:sldMk cId="3991733249" sldId="286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9:28:51.344" v="118" actId="27636"/>
          <ac:spMkLst>
            <pc:docMk/>
            <pc:sldMk cId="3991733249" sldId="286"/>
            <ac:spMk id="5" creationId="{00000000-0000-0000-0000-000000000000}"/>
          </ac:spMkLst>
        </pc:spChg>
      </pc:sldChg>
      <pc:sldChg chg="modSp add">
        <pc:chgData name="Moore, Jacob Preston" userId="fdd3fd0f-c483-48c9-988d-7deb216763fd" providerId="ADAL" clId="{8412BBB5-718A-4A1E-9530-FE34D9B95D36}" dt="2020-07-02T19:46:12.375" v="141" actId="313"/>
        <pc:sldMkLst>
          <pc:docMk/>
          <pc:sldMk cId="2228677628" sldId="288"/>
        </pc:sldMkLst>
        <pc:spChg chg="mod">
          <ac:chgData name="Moore, Jacob Preston" userId="fdd3fd0f-c483-48c9-988d-7deb216763fd" providerId="ADAL" clId="{8412BBB5-718A-4A1E-9530-FE34D9B95D36}" dt="2020-07-02T19:46:12.375" v="141" actId="313"/>
          <ac:spMkLst>
            <pc:docMk/>
            <pc:sldMk cId="2228677628" sldId="288"/>
            <ac:spMk id="3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9:23:42.541" v="50"/>
          <ac:spMkLst>
            <pc:docMk/>
            <pc:sldMk cId="2228677628" sldId="288"/>
            <ac:spMk id="6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9:24:08.342" v="57"/>
          <ac:spMkLst>
            <pc:docMk/>
            <pc:sldMk cId="2228677628" sldId="288"/>
            <ac:spMk id="27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9:23:50.068" v="51"/>
          <ac:spMkLst>
            <pc:docMk/>
            <pc:sldMk cId="2228677628" sldId="288"/>
            <ac:spMk id="28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9:23:58.429" v="54"/>
          <ac:spMkLst>
            <pc:docMk/>
            <pc:sldMk cId="2228677628" sldId="288"/>
            <ac:spMk id="29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9:24:03.316" v="56" actId="20578"/>
          <ac:spMkLst>
            <pc:docMk/>
            <pc:sldMk cId="2228677628" sldId="288"/>
            <ac:spMk id="30" creationId="{00000000-0000-0000-0000-000000000000}"/>
          </ac:spMkLst>
        </pc:spChg>
      </pc:sldChg>
      <pc:sldChg chg="del">
        <pc:chgData name="Moore, Jacob Preston" userId="fdd3fd0f-c483-48c9-988d-7deb216763fd" providerId="ADAL" clId="{8412BBB5-718A-4A1E-9530-FE34D9B95D36}" dt="2020-07-02T19:21:11.363" v="12" actId="2696"/>
        <pc:sldMkLst>
          <pc:docMk/>
          <pc:sldMk cId="2916419447" sldId="288"/>
        </pc:sldMkLst>
      </pc:sldChg>
      <pc:sldChg chg="modSp add">
        <pc:chgData name="Moore, Jacob Preston" userId="fdd3fd0f-c483-48c9-988d-7deb216763fd" providerId="ADAL" clId="{8412BBB5-718A-4A1E-9530-FE34D9B95D36}" dt="2020-07-02T19:26:13.985" v="92"/>
        <pc:sldMkLst>
          <pc:docMk/>
          <pc:sldMk cId="1723785826" sldId="289"/>
        </pc:sldMkLst>
        <pc:spChg chg="mod">
          <ac:chgData name="Moore, Jacob Preston" userId="fdd3fd0f-c483-48c9-988d-7deb216763fd" providerId="ADAL" clId="{8412BBB5-718A-4A1E-9530-FE34D9B95D36}" dt="2020-07-02T19:25:50.316" v="90"/>
          <ac:spMkLst>
            <pc:docMk/>
            <pc:sldMk cId="1723785826" sldId="289"/>
            <ac:spMk id="40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9:25:59.464" v="91"/>
          <ac:spMkLst>
            <pc:docMk/>
            <pc:sldMk cId="1723785826" sldId="289"/>
            <ac:spMk id="45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9:26:13.985" v="92"/>
          <ac:spMkLst>
            <pc:docMk/>
            <pc:sldMk cId="1723785826" sldId="289"/>
            <ac:spMk id="46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9:25:09.773" v="77" actId="114"/>
          <ac:spMkLst>
            <pc:docMk/>
            <pc:sldMk cId="1723785826" sldId="289"/>
            <ac:spMk id="47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9:25:15.076" v="82" actId="20577"/>
          <ac:spMkLst>
            <pc:docMk/>
            <pc:sldMk cId="1723785826" sldId="289"/>
            <ac:spMk id="69" creationId="{00000000-0000-0000-0000-000000000000}"/>
          </ac:spMkLst>
        </pc:spChg>
        <pc:spChg chg="mod">
          <ac:chgData name="Moore, Jacob Preston" userId="fdd3fd0f-c483-48c9-988d-7deb216763fd" providerId="ADAL" clId="{8412BBB5-718A-4A1E-9530-FE34D9B95D36}" dt="2020-07-02T19:25:18.664" v="87" actId="20577"/>
          <ac:spMkLst>
            <pc:docMk/>
            <pc:sldMk cId="1723785826" sldId="289"/>
            <ac:spMk id="70" creationId="{00000000-0000-0000-0000-000000000000}"/>
          </ac:spMkLst>
        </pc:spChg>
      </pc:sldChg>
      <pc:sldChg chg="del">
        <pc:chgData name="Moore, Jacob Preston" userId="fdd3fd0f-c483-48c9-988d-7deb216763fd" providerId="ADAL" clId="{8412BBB5-718A-4A1E-9530-FE34D9B95D36}" dt="2020-07-02T19:21:11.465" v="13" actId="2696"/>
        <pc:sldMkLst>
          <pc:docMk/>
          <pc:sldMk cId="2972139648" sldId="289"/>
        </pc:sldMkLst>
      </pc:sldChg>
      <pc:sldChg chg="del">
        <pc:chgData name="Moore, Jacob Preston" userId="fdd3fd0f-c483-48c9-988d-7deb216763fd" providerId="ADAL" clId="{8412BBB5-718A-4A1E-9530-FE34D9B95D36}" dt="2020-07-02T19:21:11.642" v="14" actId="2696"/>
        <pc:sldMkLst>
          <pc:docMk/>
          <pc:sldMk cId="611850077" sldId="290"/>
        </pc:sldMkLst>
      </pc:sldChg>
      <pc:sldChg chg="modSp add">
        <pc:chgData name="Moore, Jacob Preston" userId="fdd3fd0f-c483-48c9-988d-7deb216763fd" providerId="ADAL" clId="{8412BBB5-718A-4A1E-9530-FE34D9B95D36}" dt="2020-07-02T19:45:54.508" v="137" actId="113"/>
        <pc:sldMkLst>
          <pc:docMk/>
          <pc:sldMk cId="821495952" sldId="290"/>
        </pc:sldMkLst>
        <pc:spChg chg="mod">
          <ac:chgData name="Moore, Jacob Preston" userId="fdd3fd0f-c483-48c9-988d-7deb216763fd" providerId="ADAL" clId="{8412BBB5-718A-4A1E-9530-FE34D9B95D36}" dt="2020-07-02T19:45:54.508" v="137" actId="113"/>
          <ac:spMkLst>
            <pc:docMk/>
            <pc:sldMk cId="821495952" sldId="290"/>
            <ac:spMk id="3" creationId="{00000000-0000-0000-0000-000000000000}"/>
          </ac:spMkLst>
        </pc:spChg>
      </pc:sldChg>
      <pc:sldChg chg="del">
        <pc:chgData name="Moore, Jacob Preston" userId="fdd3fd0f-c483-48c9-988d-7deb216763fd" providerId="ADAL" clId="{8412BBB5-718A-4A1E-9530-FE34D9B95D36}" dt="2020-07-02T19:21:11.839" v="15" actId="2696"/>
        <pc:sldMkLst>
          <pc:docMk/>
          <pc:sldMk cId="2461006245" sldId="291"/>
        </pc:sldMkLst>
      </pc:sldChg>
      <pc:sldChg chg="addSp delSp modSp add">
        <pc:chgData name="Moore, Jacob Preston" userId="fdd3fd0f-c483-48c9-988d-7deb216763fd" providerId="ADAL" clId="{8412BBB5-718A-4A1E-9530-FE34D9B95D36}" dt="2020-07-02T19:30:05.608" v="132" actId="27636"/>
        <pc:sldMkLst>
          <pc:docMk/>
          <pc:sldMk cId="3764315988" sldId="291"/>
        </pc:sldMkLst>
        <pc:spChg chg="mod">
          <ac:chgData name="Moore, Jacob Preston" userId="fdd3fd0f-c483-48c9-988d-7deb216763fd" providerId="ADAL" clId="{8412BBB5-718A-4A1E-9530-FE34D9B95D36}" dt="2020-07-02T19:30:05.608" v="132" actId="27636"/>
          <ac:spMkLst>
            <pc:docMk/>
            <pc:sldMk cId="3764315988" sldId="291"/>
            <ac:spMk id="5" creationId="{00000000-0000-0000-0000-000000000000}"/>
          </ac:spMkLst>
        </pc:spChg>
        <pc:spChg chg="del">
          <ac:chgData name="Moore, Jacob Preston" userId="fdd3fd0f-c483-48c9-988d-7deb216763fd" providerId="ADAL" clId="{8412BBB5-718A-4A1E-9530-FE34D9B95D36}" dt="2020-07-02T19:29:27.364" v="120" actId="478"/>
          <ac:spMkLst>
            <pc:docMk/>
            <pc:sldMk cId="3764315988" sldId="291"/>
            <ac:spMk id="6" creationId="{00000000-0000-0000-0000-000000000000}"/>
          </ac:spMkLst>
        </pc:spChg>
        <pc:spChg chg="del">
          <ac:chgData name="Moore, Jacob Preston" userId="fdd3fd0f-c483-48c9-988d-7deb216763fd" providerId="ADAL" clId="{8412BBB5-718A-4A1E-9530-FE34D9B95D36}" dt="2020-07-02T19:29:27.364" v="120" actId="478"/>
          <ac:spMkLst>
            <pc:docMk/>
            <pc:sldMk cId="3764315988" sldId="291"/>
            <ac:spMk id="10" creationId="{00000000-0000-0000-0000-000000000000}"/>
          </ac:spMkLst>
        </pc:spChg>
        <pc:spChg chg="del">
          <ac:chgData name="Moore, Jacob Preston" userId="fdd3fd0f-c483-48c9-988d-7deb216763fd" providerId="ADAL" clId="{8412BBB5-718A-4A1E-9530-FE34D9B95D36}" dt="2020-07-02T19:29:27.364" v="120" actId="478"/>
          <ac:spMkLst>
            <pc:docMk/>
            <pc:sldMk cId="3764315988" sldId="291"/>
            <ac:spMk id="11" creationId="{00000000-0000-0000-0000-000000000000}"/>
          </ac:spMkLst>
        </pc:spChg>
        <pc:spChg chg="del">
          <ac:chgData name="Moore, Jacob Preston" userId="fdd3fd0f-c483-48c9-988d-7deb216763fd" providerId="ADAL" clId="{8412BBB5-718A-4A1E-9530-FE34D9B95D36}" dt="2020-07-02T19:29:27.364" v="120" actId="478"/>
          <ac:spMkLst>
            <pc:docMk/>
            <pc:sldMk cId="3764315988" sldId="291"/>
            <ac:spMk id="12" creationId="{00000000-0000-0000-0000-000000000000}"/>
          </ac:spMkLst>
        </pc:spChg>
        <pc:spChg chg="del">
          <ac:chgData name="Moore, Jacob Preston" userId="fdd3fd0f-c483-48c9-988d-7deb216763fd" providerId="ADAL" clId="{8412BBB5-718A-4A1E-9530-FE34D9B95D36}" dt="2020-07-02T19:29:27.364" v="120" actId="478"/>
          <ac:spMkLst>
            <pc:docMk/>
            <pc:sldMk cId="3764315988" sldId="291"/>
            <ac:spMk id="13" creationId="{00000000-0000-0000-0000-000000000000}"/>
          </ac:spMkLst>
        </pc:spChg>
        <pc:spChg chg="del mod">
          <ac:chgData name="Moore, Jacob Preston" userId="fdd3fd0f-c483-48c9-988d-7deb216763fd" providerId="ADAL" clId="{8412BBB5-718A-4A1E-9530-FE34D9B95D36}" dt="2020-07-02T19:29:31.003" v="122" actId="478"/>
          <ac:spMkLst>
            <pc:docMk/>
            <pc:sldMk cId="3764315988" sldId="291"/>
            <ac:spMk id="14" creationId="{00000000-0000-0000-0000-000000000000}"/>
          </ac:spMkLst>
        </pc:spChg>
        <pc:spChg chg="del">
          <ac:chgData name="Moore, Jacob Preston" userId="fdd3fd0f-c483-48c9-988d-7deb216763fd" providerId="ADAL" clId="{8412BBB5-718A-4A1E-9530-FE34D9B95D36}" dt="2020-07-02T19:29:27.364" v="120" actId="478"/>
          <ac:spMkLst>
            <pc:docMk/>
            <pc:sldMk cId="3764315988" sldId="291"/>
            <ac:spMk id="15" creationId="{00000000-0000-0000-0000-000000000000}"/>
          </ac:spMkLst>
        </pc:spChg>
        <pc:spChg chg="del">
          <ac:chgData name="Moore, Jacob Preston" userId="fdd3fd0f-c483-48c9-988d-7deb216763fd" providerId="ADAL" clId="{8412BBB5-718A-4A1E-9530-FE34D9B95D36}" dt="2020-07-02T19:29:27.364" v="120" actId="478"/>
          <ac:spMkLst>
            <pc:docMk/>
            <pc:sldMk cId="3764315988" sldId="291"/>
            <ac:spMk id="16" creationId="{00000000-0000-0000-0000-000000000000}"/>
          </ac:spMkLst>
        </pc:spChg>
        <pc:spChg chg="add mod">
          <ac:chgData name="Moore, Jacob Preston" userId="fdd3fd0f-c483-48c9-988d-7deb216763fd" providerId="ADAL" clId="{8412BBB5-718A-4A1E-9530-FE34D9B95D36}" dt="2020-07-02T19:29:48.606" v="128" actId="1076"/>
          <ac:spMkLst>
            <pc:docMk/>
            <pc:sldMk cId="3764315988" sldId="291"/>
            <ac:spMk id="20" creationId="{4067F462-8006-44A9-897E-22E8C7245FB1}"/>
          </ac:spMkLst>
        </pc:spChg>
        <pc:spChg chg="add mod">
          <ac:chgData name="Moore, Jacob Preston" userId="fdd3fd0f-c483-48c9-988d-7deb216763fd" providerId="ADAL" clId="{8412BBB5-718A-4A1E-9530-FE34D9B95D36}" dt="2020-07-02T19:29:42.318" v="126" actId="1076"/>
          <ac:spMkLst>
            <pc:docMk/>
            <pc:sldMk cId="3764315988" sldId="291"/>
            <ac:spMk id="21" creationId="{99557F36-8714-450C-BD5B-5257B67C5731}"/>
          </ac:spMkLst>
        </pc:spChg>
        <pc:spChg chg="add mod">
          <ac:chgData name="Moore, Jacob Preston" userId="fdd3fd0f-c483-48c9-988d-7deb216763fd" providerId="ADAL" clId="{8412BBB5-718A-4A1E-9530-FE34D9B95D36}" dt="2020-07-02T19:29:42.318" v="126" actId="1076"/>
          <ac:spMkLst>
            <pc:docMk/>
            <pc:sldMk cId="3764315988" sldId="291"/>
            <ac:spMk id="22" creationId="{A70914D0-5C50-45DF-B4C3-756FCFE65EED}"/>
          </ac:spMkLst>
        </pc:spChg>
        <pc:spChg chg="add mod">
          <ac:chgData name="Moore, Jacob Preston" userId="fdd3fd0f-c483-48c9-988d-7deb216763fd" providerId="ADAL" clId="{8412BBB5-718A-4A1E-9530-FE34D9B95D36}" dt="2020-07-02T19:29:42.318" v="126" actId="1076"/>
          <ac:spMkLst>
            <pc:docMk/>
            <pc:sldMk cId="3764315988" sldId="291"/>
            <ac:spMk id="24" creationId="{09E12067-B0A5-45D5-B9DE-FE60BF899776}"/>
          </ac:spMkLst>
        </pc:spChg>
        <pc:spChg chg="add mod">
          <ac:chgData name="Moore, Jacob Preston" userId="fdd3fd0f-c483-48c9-988d-7deb216763fd" providerId="ADAL" clId="{8412BBB5-718A-4A1E-9530-FE34D9B95D36}" dt="2020-07-02T19:29:42.318" v="126" actId="1076"/>
          <ac:spMkLst>
            <pc:docMk/>
            <pc:sldMk cId="3764315988" sldId="291"/>
            <ac:spMk id="26" creationId="{FCD2FA98-806D-46BA-B180-2C67299DDF24}"/>
          </ac:spMkLst>
        </pc:spChg>
        <pc:spChg chg="add mod">
          <ac:chgData name="Moore, Jacob Preston" userId="fdd3fd0f-c483-48c9-988d-7deb216763fd" providerId="ADAL" clId="{8412BBB5-718A-4A1E-9530-FE34D9B95D36}" dt="2020-07-02T19:29:42.318" v="126" actId="1076"/>
          <ac:spMkLst>
            <pc:docMk/>
            <pc:sldMk cId="3764315988" sldId="291"/>
            <ac:spMk id="27" creationId="{19614816-32CD-45A0-A761-0B5C8C5F270A}"/>
          </ac:spMkLst>
        </pc:spChg>
        <pc:spChg chg="add mod">
          <ac:chgData name="Moore, Jacob Preston" userId="fdd3fd0f-c483-48c9-988d-7deb216763fd" providerId="ADAL" clId="{8412BBB5-718A-4A1E-9530-FE34D9B95D36}" dt="2020-07-02T19:29:42.318" v="126" actId="1076"/>
          <ac:spMkLst>
            <pc:docMk/>
            <pc:sldMk cId="3764315988" sldId="291"/>
            <ac:spMk id="28" creationId="{0868161A-5957-47D8-AF3B-6542C7C25097}"/>
          </ac:spMkLst>
        </pc:spChg>
        <pc:spChg chg="add mod">
          <ac:chgData name="Moore, Jacob Preston" userId="fdd3fd0f-c483-48c9-988d-7deb216763fd" providerId="ADAL" clId="{8412BBB5-718A-4A1E-9530-FE34D9B95D36}" dt="2020-07-02T19:29:42.318" v="126" actId="1076"/>
          <ac:spMkLst>
            <pc:docMk/>
            <pc:sldMk cId="3764315988" sldId="291"/>
            <ac:spMk id="29" creationId="{C289C973-0841-4B41-A2CE-5C87265CD67F}"/>
          </ac:spMkLst>
        </pc:spChg>
        <pc:spChg chg="add mod">
          <ac:chgData name="Moore, Jacob Preston" userId="fdd3fd0f-c483-48c9-988d-7deb216763fd" providerId="ADAL" clId="{8412BBB5-718A-4A1E-9530-FE34D9B95D36}" dt="2020-07-02T19:29:42.318" v="126" actId="1076"/>
          <ac:spMkLst>
            <pc:docMk/>
            <pc:sldMk cId="3764315988" sldId="291"/>
            <ac:spMk id="30" creationId="{6607BCA3-93F9-4364-A92C-5E7E3142DFA6}"/>
          </ac:spMkLst>
        </pc:spChg>
        <pc:spChg chg="add mod">
          <ac:chgData name="Moore, Jacob Preston" userId="fdd3fd0f-c483-48c9-988d-7deb216763fd" providerId="ADAL" clId="{8412BBB5-718A-4A1E-9530-FE34D9B95D36}" dt="2020-07-02T19:29:42.318" v="126" actId="1076"/>
          <ac:spMkLst>
            <pc:docMk/>
            <pc:sldMk cId="3764315988" sldId="291"/>
            <ac:spMk id="31" creationId="{88486EC9-3FAB-48E5-B180-51935ABF41AB}"/>
          </ac:spMkLst>
        </pc:spChg>
        <pc:spChg chg="add mod">
          <ac:chgData name="Moore, Jacob Preston" userId="fdd3fd0f-c483-48c9-988d-7deb216763fd" providerId="ADAL" clId="{8412BBB5-718A-4A1E-9530-FE34D9B95D36}" dt="2020-07-02T19:29:42.318" v="126" actId="1076"/>
          <ac:spMkLst>
            <pc:docMk/>
            <pc:sldMk cId="3764315988" sldId="291"/>
            <ac:spMk id="32" creationId="{081F3305-27D8-4313-BA58-74F3D022D725}"/>
          </ac:spMkLst>
        </pc:spChg>
        <pc:spChg chg="add mod">
          <ac:chgData name="Moore, Jacob Preston" userId="fdd3fd0f-c483-48c9-988d-7deb216763fd" providerId="ADAL" clId="{8412BBB5-718A-4A1E-9530-FE34D9B95D36}" dt="2020-07-02T19:29:42.318" v="126" actId="1076"/>
          <ac:spMkLst>
            <pc:docMk/>
            <pc:sldMk cId="3764315988" sldId="291"/>
            <ac:spMk id="33" creationId="{5AA2FE9E-94CE-4317-B1D2-BBC2AB198EC0}"/>
          </ac:spMkLst>
        </pc:spChg>
        <pc:spChg chg="add mod">
          <ac:chgData name="Moore, Jacob Preston" userId="fdd3fd0f-c483-48c9-988d-7deb216763fd" providerId="ADAL" clId="{8412BBB5-718A-4A1E-9530-FE34D9B95D36}" dt="2020-07-02T19:29:42.318" v="126" actId="1076"/>
          <ac:spMkLst>
            <pc:docMk/>
            <pc:sldMk cId="3764315988" sldId="291"/>
            <ac:spMk id="34" creationId="{08BA2E38-2C72-4A0A-AD89-615BCD3AFBD0}"/>
          </ac:spMkLst>
        </pc:spChg>
        <pc:spChg chg="add mod">
          <ac:chgData name="Moore, Jacob Preston" userId="fdd3fd0f-c483-48c9-988d-7deb216763fd" providerId="ADAL" clId="{8412BBB5-718A-4A1E-9530-FE34D9B95D36}" dt="2020-07-02T19:29:42.318" v="126" actId="1076"/>
          <ac:spMkLst>
            <pc:docMk/>
            <pc:sldMk cId="3764315988" sldId="291"/>
            <ac:spMk id="35" creationId="{AEB34C63-71BF-4009-8290-8103F3791DC1}"/>
          </ac:spMkLst>
        </pc:spChg>
        <pc:cxnChg chg="del mod">
          <ac:chgData name="Moore, Jacob Preston" userId="fdd3fd0f-c483-48c9-988d-7deb216763fd" providerId="ADAL" clId="{8412BBB5-718A-4A1E-9530-FE34D9B95D36}" dt="2020-07-02T19:29:27.364" v="120" actId="478"/>
          <ac:cxnSpMkLst>
            <pc:docMk/>
            <pc:sldMk cId="3764315988" sldId="291"/>
            <ac:cxnSpMk id="7" creationId="{00000000-0000-0000-0000-000000000000}"/>
          </ac:cxnSpMkLst>
        </pc:cxnChg>
        <pc:cxnChg chg="del">
          <ac:chgData name="Moore, Jacob Preston" userId="fdd3fd0f-c483-48c9-988d-7deb216763fd" providerId="ADAL" clId="{8412BBB5-718A-4A1E-9530-FE34D9B95D36}" dt="2020-07-02T19:29:27.364" v="120" actId="478"/>
          <ac:cxnSpMkLst>
            <pc:docMk/>
            <pc:sldMk cId="3764315988" sldId="291"/>
            <ac:cxnSpMk id="8" creationId="{00000000-0000-0000-0000-000000000000}"/>
          </ac:cxnSpMkLst>
        </pc:cxnChg>
        <pc:cxnChg chg="del">
          <ac:chgData name="Moore, Jacob Preston" userId="fdd3fd0f-c483-48c9-988d-7deb216763fd" providerId="ADAL" clId="{8412BBB5-718A-4A1E-9530-FE34D9B95D36}" dt="2020-07-02T19:29:27.364" v="120" actId="478"/>
          <ac:cxnSpMkLst>
            <pc:docMk/>
            <pc:sldMk cId="3764315988" sldId="291"/>
            <ac:cxnSpMk id="9" creationId="{00000000-0000-0000-0000-000000000000}"/>
          </ac:cxnSpMkLst>
        </pc:cxnChg>
        <pc:cxnChg chg="add mod">
          <ac:chgData name="Moore, Jacob Preston" userId="fdd3fd0f-c483-48c9-988d-7deb216763fd" providerId="ADAL" clId="{8412BBB5-718A-4A1E-9530-FE34D9B95D36}" dt="2020-07-02T19:29:42.318" v="126" actId="1076"/>
          <ac:cxnSpMkLst>
            <pc:docMk/>
            <pc:sldMk cId="3764315988" sldId="291"/>
            <ac:cxnSpMk id="17" creationId="{57514B64-EDCA-427D-BC6B-04C32A28B2F8}"/>
          </ac:cxnSpMkLst>
        </pc:cxnChg>
        <pc:cxnChg chg="add mod">
          <ac:chgData name="Moore, Jacob Preston" userId="fdd3fd0f-c483-48c9-988d-7deb216763fd" providerId="ADAL" clId="{8412BBB5-718A-4A1E-9530-FE34D9B95D36}" dt="2020-07-02T19:29:42.318" v="126" actId="1076"/>
          <ac:cxnSpMkLst>
            <pc:docMk/>
            <pc:sldMk cId="3764315988" sldId="291"/>
            <ac:cxnSpMk id="18" creationId="{7DCC9B22-A22D-4435-AFC0-2C90BB818D67}"/>
          </ac:cxnSpMkLst>
        </pc:cxnChg>
        <pc:cxnChg chg="add mod">
          <ac:chgData name="Moore, Jacob Preston" userId="fdd3fd0f-c483-48c9-988d-7deb216763fd" providerId="ADAL" clId="{8412BBB5-718A-4A1E-9530-FE34D9B95D36}" dt="2020-07-02T19:29:46.045" v="127" actId="14100"/>
          <ac:cxnSpMkLst>
            <pc:docMk/>
            <pc:sldMk cId="3764315988" sldId="291"/>
            <ac:cxnSpMk id="19" creationId="{1E5F7308-E4B4-4999-9145-6F419207A507}"/>
          </ac:cxnSpMkLst>
        </pc:cxnChg>
        <pc:cxnChg chg="add mod">
          <ac:chgData name="Moore, Jacob Preston" userId="fdd3fd0f-c483-48c9-988d-7deb216763fd" providerId="ADAL" clId="{8412BBB5-718A-4A1E-9530-FE34D9B95D36}" dt="2020-07-02T19:29:42.318" v="126" actId="1076"/>
          <ac:cxnSpMkLst>
            <pc:docMk/>
            <pc:sldMk cId="3764315988" sldId="291"/>
            <ac:cxnSpMk id="23" creationId="{6BE1C865-6A32-4BE6-8E5A-7EDF8A2221A4}"/>
          </ac:cxnSpMkLst>
        </pc:cxnChg>
        <pc:cxnChg chg="add mod">
          <ac:chgData name="Moore, Jacob Preston" userId="fdd3fd0f-c483-48c9-988d-7deb216763fd" providerId="ADAL" clId="{8412BBB5-718A-4A1E-9530-FE34D9B95D36}" dt="2020-07-02T19:29:42.318" v="126" actId="1076"/>
          <ac:cxnSpMkLst>
            <pc:docMk/>
            <pc:sldMk cId="3764315988" sldId="291"/>
            <ac:cxnSpMk id="25" creationId="{C763AD47-5C97-4903-9591-D2F9DC019814}"/>
          </ac:cxnSpMkLst>
        </pc:cxnChg>
      </pc:sldChg>
      <pc:sldChg chg="modSp add modAnim">
        <pc:chgData name="Moore, Jacob Preston" userId="fdd3fd0f-c483-48c9-988d-7deb216763fd" providerId="ADAL" clId="{8412BBB5-718A-4A1E-9530-FE34D9B95D36}" dt="2020-07-02T20:21:20.873" v="530"/>
        <pc:sldMkLst>
          <pc:docMk/>
          <pc:sldMk cId="413088616" sldId="292"/>
        </pc:sldMkLst>
        <pc:spChg chg="mod">
          <ac:chgData name="Moore, Jacob Preston" userId="fdd3fd0f-c483-48c9-988d-7deb216763fd" providerId="ADAL" clId="{8412BBB5-718A-4A1E-9530-FE34D9B95D36}" dt="2020-07-02T19:46:44.223" v="169" actId="20577"/>
          <ac:spMkLst>
            <pc:docMk/>
            <pc:sldMk cId="413088616" sldId="292"/>
            <ac:spMk id="2" creationId="{395BDA53-E432-4C67-84E0-B1A25F830165}"/>
          </ac:spMkLst>
        </pc:spChg>
        <pc:spChg chg="mod">
          <ac:chgData name="Moore, Jacob Preston" userId="fdd3fd0f-c483-48c9-988d-7deb216763fd" providerId="ADAL" clId="{8412BBB5-718A-4A1E-9530-FE34D9B95D36}" dt="2020-07-02T20:21:06.594" v="528" actId="20577"/>
          <ac:spMkLst>
            <pc:docMk/>
            <pc:sldMk cId="413088616" sldId="292"/>
            <ac:spMk id="3" creationId="{B1E745B4-0553-4347-A702-78A00E597EAF}"/>
          </ac:spMkLst>
        </pc:spChg>
      </pc:sldChg>
      <pc:sldChg chg="del">
        <pc:chgData name="Moore, Jacob Preston" userId="fdd3fd0f-c483-48c9-988d-7deb216763fd" providerId="ADAL" clId="{8412BBB5-718A-4A1E-9530-FE34D9B95D36}" dt="2020-07-02T19:21:11.941" v="16" actId="2696"/>
        <pc:sldMkLst>
          <pc:docMk/>
          <pc:sldMk cId="3148818254" sldId="293"/>
        </pc:sldMkLst>
      </pc:sldChg>
      <pc:sldChg chg="del">
        <pc:chgData name="Moore, Jacob Preston" userId="fdd3fd0f-c483-48c9-988d-7deb216763fd" providerId="ADAL" clId="{8412BBB5-718A-4A1E-9530-FE34D9B95D36}" dt="2020-07-02T19:21:11.952" v="17" actId="2696"/>
        <pc:sldMkLst>
          <pc:docMk/>
          <pc:sldMk cId="2200542608" sldId="296"/>
        </pc:sldMkLst>
      </pc:sldChg>
      <pc:sldChg chg="del">
        <pc:chgData name="Moore, Jacob Preston" userId="fdd3fd0f-c483-48c9-988d-7deb216763fd" providerId="ADAL" clId="{8412BBB5-718A-4A1E-9530-FE34D9B95D36}" dt="2020-07-02T19:21:12.071" v="18" actId="2696"/>
        <pc:sldMkLst>
          <pc:docMk/>
          <pc:sldMk cId="3479046126" sldId="297"/>
        </pc:sldMkLst>
      </pc:sldChg>
      <pc:sldChg chg="del">
        <pc:chgData name="Moore, Jacob Preston" userId="fdd3fd0f-c483-48c9-988d-7deb216763fd" providerId="ADAL" clId="{8412BBB5-718A-4A1E-9530-FE34D9B95D36}" dt="2020-07-02T19:21:12.299" v="19" actId="2696"/>
        <pc:sldMkLst>
          <pc:docMk/>
          <pc:sldMk cId="2165503236" sldId="298"/>
        </pc:sldMkLst>
      </pc:sldChg>
      <pc:sldChg chg="del">
        <pc:chgData name="Moore, Jacob Preston" userId="fdd3fd0f-c483-48c9-988d-7deb216763fd" providerId="ADAL" clId="{8412BBB5-718A-4A1E-9530-FE34D9B95D36}" dt="2020-07-02T19:21:12.414" v="20" actId="2696"/>
        <pc:sldMkLst>
          <pc:docMk/>
          <pc:sldMk cId="1986288183" sldId="299"/>
        </pc:sldMkLst>
      </pc:sldChg>
      <pc:sldChg chg="del">
        <pc:chgData name="Moore, Jacob Preston" userId="fdd3fd0f-c483-48c9-988d-7deb216763fd" providerId="ADAL" clId="{8412BBB5-718A-4A1E-9530-FE34D9B95D36}" dt="2020-07-02T19:21:12.580" v="21" actId="2696"/>
        <pc:sldMkLst>
          <pc:docMk/>
          <pc:sldMk cId="2867612133" sldId="300"/>
        </pc:sldMkLst>
      </pc:sldChg>
      <pc:sldChg chg="del">
        <pc:chgData name="Moore, Jacob Preston" userId="fdd3fd0f-c483-48c9-988d-7deb216763fd" providerId="ADAL" clId="{8412BBB5-718A-4A1E-9530-FE34D9B95D36}" dt="2020-07-02T19:27:55.107" v="94" actId="2696"/>
        <pc:sldMkLst>
          <pc:docMk/>
          <pc:sldMk cId="3816435515" sldId="302"/>
        </pc:sldMkLst>
      </pc:sldChg>
      <pc:sldChg chg="del">
        <pc:chgData name="Moore, Jacob Preston" userId="fdd3fd0f-c483-48c9-988d-7deb216763fd" providerId="ADAL" clId="{8412BBB5-718A-4A1E-9530-FE34D9B95D36}" dt="2020-07-02T19:27:55.060" v="93" actId="2696"/>
        <pc:sldMkLst>
          <pc:docMk/>
          <pc:sldMk cId="523712361" sldId="303"/>
        </pc:sldMkLst>
      </pc:sldChg>
    </pc:docChg>
  </pc:docChgLst>
  <pc:docChgLst>
    <pc:chgData name="Moore, Jacob Preston" userId="fdd3fd0f-c483-48c9-988d-7deb216763fd" providerId="ADAL" clId="{97391CD3-5F85-49EF-9E13-7982AFBEA88C}"/>
    <pc:docChg chg="custSel addSld delSld modSld">
      <pc:chgData name="Moore, Jacob Preston" userId="fdd3fd0f-c483-48c9-988d-7deb216763fd" providerId="ADAL" clId="{97391CD3-5F85-49EF-9E13-7982AFBEA88C}" dt="2020-07-03T18:50:25.160" v="14" actId="1035"/>
      <pc:docMkLst>
        <pc:docMk/>
      </pc:docMkLst>
      <pc:sldChg chg="addSp delSp modSp add delAnim">
        <pc:chgData name="Moore, Jacob Preston" userId="fdd3fd0f-c483-48c9-988d-7deb216763fd" providerId="ADAL" clId="{97391CD3-5F85-49EF-9E13-7982AFBEA88C}" dt="2020-07-03T18:50:25.160" v="14" actId="1035"/>
        <pc:sldMkLst>
          <pc:docMk/>
          <pc:sldMk cId="1084193636" sldId="293"/>
        </pc:sldMkLst>
        <pc:spChg chg="del">
          <ac:chgData name="Moore, Jacob Preston" userId="fdd3fd0f-c483-48c9-988d-7deb216763fd" providerId="ADAL" clId="{97391CD3-5F85-49EF-9E13-7982AFBEA88C}" dt="2020-07-03T18:50:19.459" v="6" actId="478"/>
          <ac:spMkLst>
            <pc:docMk/>
            <pc:sldMk cId="1084193636" sldId="293"/>
            <ac:spMk id="3" creationId="{00000000-0000-0000-0000-000000000000}"/>
          </ac:spMkLst>
        </pc:spChg>
        <pc:spChg chg="add del mod">
          <ac:chgData name="Moore, Jacob Preston" userId="fdd3fd0f-c483-48c9-988d-7deb216763fd" providerId="ADAL" clId="{97391CD3-5F85-49EF-9E13-7982AFBEA88C}" dt="2020-07-03T18:50:21.260" v="7" actId="478"/>
          <ac:spMkLst>
            <pc:docMk/>
            <pc:sldMk cId="1084193636" sldId="293"/>
            <ac:spMk id="6" creationId="{1809062D-27B4-4AE1-92DA-1ECE3A46D1C2}"/>
          </ac:spMkLst>
        </pc:spChg>
        <pc:spChg chg="mod">
          <ac:chgData name="Moore, Jacob Preston" userId="fdd3fd0f-c483-48c9-988d-7deb216763fd" providerId="ADAL" clId="{97391CD3-5F85-49EF-9E13-7982AFBEA88C}" dt="2020-07-03T18:50:25.160" v="14" actId="1035"/>
          <ac:spMkLst>
            <pc:docMk/>
            <pc:sldMk cId="1084193636" sldId="293"/>
            <ac:spMk id="40" creationId="{00000000-0000-0000-0000-000000000000}"/>
          </ac:spMkLst>
        </pc:spChg>
        <pc:spChg chg="mod">
          <ac:chgData name="Moore, Jacob Preston" userId="fdd3fd0f-c483-48c9-988d-7deb216763fd" providerId="ADAL" clId="{97391CD3-5F85-49EF-9E13-7982AFBEA88C}" dt="2020-07-03T18:50:25.160" v="14" actId="1035"/>
          <ac:spMkLst>
            <pc:docMk/>
            <pc:sldMk cId="1084193636" sldId="293"/>
            <ac:spMk id="45" creationId="{00000000-0000-0000-0000-000000000000}"/>
          </ac:spMkLst>
        </pc:spChg>
        <pc:spChg chg="mod">
          <ac:chgData name="Moore, Jacob Preston" userId="fdd3fd0f-c483-48c9-988d-7deb216763fd" providerId="ADAL" clId="{97391CD3-5F85-49EF-9E13-7982AFBEA88C}" dt="2020-07-03T18:50:25.160" v="14" actId="1035"/>
          <ac:spMkLst>
            <pc:docMk/>
            <pc:sldMk cId="1084193636" sldId="293"/>
            <ac:spMk id="46" creationId="{00000000-0000-0000-0000-000000000000}"/>
          </ac:spMkLst>
        </pc:spChg>
        <pc:spChg chg="mod">
          <ac:chgData name="Moore, Jacob Preston" userId="fdd3fd0f-c483-48c9-988d-7deb216763fd" providerId="ADAL" clId="{97391CD3-5F85-49EF-9E13-7982AFBEA88C}" dt="2020-07-03T18:50:25.160" v="14" actId="1035"/>
          <ac:spMkLst>
            <pc:docMk/>
            <pc:sldMk cId="1084193636" sldId="293"/>
            <ac:spMk id="47" creationId="{00000000-0000-0000-0000-000000000000}"/>
          </ac:spMkLst>
        </pc:spChg>
        <pc:spChg chg="mod">
          <ac:chgData name="Moore, Jacob Preston" userId="fdd3fd0f-c483-48c9-988d-7deb216763fd" providerId="ADAL" clId="{97391CD3-5F85-49EF-9E13-7982AFBEA88C}" dt="2020-07-03T18:50:25.160" v="14" actId="1035"/>
          <ac:spMkLst>
            <pc:docMk/>
            <pc:sldMk cId="1084193636" sldId="293"/>
            <ac:spMk id="69" creationId="{00000000-0000-0000-0000-000000000000}"/>
          </ac:spMkLst>
        </pc:spChg>
        <pc:spChg chg="mod">
          <ac:chgData name="Moore, Jacob Preston" userId="fdd3fd0f-c483-48c9-988d-7deb216763fd" providerId="ADAL" clId="{97391CD3-5F85-49EF-9E13-7982AFBEA88C}" dt="2020-07-03T18:50:25.160" v="14" actId="1035"/>
          <ac:spMkLst>
            <pc:docMk/>
            <pc:sldMk cId="1084193636" sldId="293"/>
            <ac:spMk id="70" creationId="{00000000-0000-0000-0000-000000000000}"/>
          </ac:spMkLst>
        </pc:spChg>
        <pc:grpChg chg="mod">
          <ac:chgData name="Moore, Jacob Preston" userId="fdd3fd0f-c483-48c9-988d-7deb216763fd" providerId="ADAL" clId="{97391CD3-5F85-49EF-9E13-7982AFBEA88C}" dt="2020-07-03T18:50:25.160" v="14" actId="1035"/>
          <ac:grpSpMkLst>
            <pc:docMk/>
            <pc:sldMk cId="1084193636" sldId="293"/>
            <ac:grpSpMk id="48" creationId="{00000000-0000-0000-0000-000000000000}"/>
          </ac:grpSpMkLst>
        </pc:grpChg>
        <pc:cxnChg chg="mod">
          <ac:chgData name="Moore, Jacob Preston" userId="fdd3fd0f-c483-48c9-988d-7deb216763fd" providerId="ADAL" clId="{97391CD3-5F85-49EF-9E13-7982AFBEA88C}" dt="2020-07-03T18:50:25.160" v="14" actId="1035"/>
          <ac:cxnSpMkLst>
            <pc:docMk/>
            <pc:sldMk cId="1084193636" sldId="293"/>
            <ac:cxnSpMk id="39" creationId="{00000000-0000-0000-0000-000000000000}"/>
          </ac:cxnSpMkLst>
        </pc:cxnChg>
        <pc:cxnChg chg="mod">
          <ac:chgData name="Moore, Jacob Preston" userId="fdd3fd0f-c483-48c9-988d-7deb216763fd" providerId="ADAL" clId="{97391CD3-5F85-49EF-9E13-7982AFBEA88C}" dt="2020-07-03T18:50:25.160" v="14" actId="1035"/>
          <ac:cxnSpMkLst>
            <pc:docMk/>
            <pc:sldMk cId="1084193636" sldId="293"/>
            <ac:cxnSpMk id="42" creationId="{00000000-0000-0000-0000-000000000000}"/>
          </ac:cxnSpMkLst>
        </pc:cxnChg>
        <pc:cxnChg chg="mod">
          <ac:chgData name="Moore, Jacob Preston" userId="fdd3fd0f-c483-48c9-988d-7deb216763fd" providerId="ADAL" clId="{97391CD3-5F85-49EF-9E13-7982AFBEA88C}" dt="2020-07-03T18:50:25.160" v="14" actId="1035"/>
          <ac:cxnSpMkLst>
            <pc:docMk/>
            <pc:sldMk cId="1084193636" sldId="293"/>
            <ac:cxnSpMk id="43" creationId="{00000000-0000-0000-0000-000000000000}"/>
          </ac:cxnSpMkLst>
        </pc:cxnChg>
        <pc:cxnChg chg="mod">
          <ac:chgData name="Moore, Jacob Preston" userId="fdd3fd0f-c483-48c9-988d-7deb216763fd" providerId="ADAL" clId="{97391CD3-5F85-49EF-9E13-7982AFBEA88C}" dt="2020-07-03T18:50:25.160" v="14" actId="1035"/>
          <ac:cxnSpMkLst>
            <pc:docMk/>
            <pc:sldMk cId="1084193636" sldId="293"/>
            <ac:cxnSpMk id="53" creationId="{00000000-0000-0000-0000-000000000000}"/>
          </ac:cxnSpMkLst>
        </pc:cxnChg>
        <pc:cxnChg chg="mod">
          <ac:chgData name="Moore, Jacob Preston" userId="fdd3fd0f-c483-48c9-988d-7deb216763fd" providerId="ADAL" clId="{97391CD3-5F85-49EF-9E13-7982AFBEA88C}" dt="2020-07-03T18:50:25.160" v="14" actId="1035"/>
          <ac:cxnSpMkLst>
            <pc:docMk/>
            <pc:sldMk cId="1084193636" sldId="293"/>
            <ac:cxnSpMk id="55" creationId="{00000000-0000-0000-0000-000000000000}"/>
          </ac:cxnSpMkLst>
        </pc:cxnChg>
        <pc:cxnChg chg="mod">
          <ac:chgData name="Moore, Jacob Preston" userId="fdd3fd0f-c483-48c9-988d-7deb216763fd" providerId="ADAL" clId="{97391CD3-5F85-49EF-9E13-7982AFBEA88C}" dt="2020-07-03T18:50:25.160" v="14" actId="1035"/>
          <ac:cxnSpMkLst>
            <pc:docMk/>
            <pc:sldMk cId="1084193636" sldId="293"/>
            <ac:cxnSpMk id="59" creationId="{00000000-0000-0000-0000-000000000000}"/>
          </ac:cxnSpMkLst>
        </pc:cxnChg>
        <pc:cxnChg chg="mod">
          <ac:chgData name="Moore, Jacob Preston" userId="fdd3fd0f-c483-48c9-988d-7deb216763fd" providerId="ADAL" clId="{97391CD3-5F85-49EF-9E13-7982AFBEA88C}" dt="2020-07-03T18:50:25.160" v="14" actId="1035"/>
          <ac:cxnSpMkLst>
            <pc:docMk/>
            <pc:sldMk cId="1084193636" sldId="293"/>
            <ac:cxnSpMk id="61" creationId="{00000000-0000-0000-0000-000000000000}"/>
          </ac:cxnSpMkLst>
        </pc:cxnChg>
        <pc:cxnChg chg="mod">
          <ac:chgData name="Moore, Jacob Preston" userId="fdd3fd0f-c483-48c9-988d-7deb216763fd" providerId="ADAL" clId="{97391CD3-5F85-49EF-9E13-7982AFBEA88C}" dt="2020-07-03T18:50:25.160" v="14" actId="1035"/>
          <ac:cxnSpMkLst>
            <pc:docMk/>
            <pc:sldMk cId="1084193636" sldId="293"/>
            <ac:cxnSpMk id="64" creationId="{00000000-0000-0000-0000-000000000000}"/>
          </ac:cxnSpMkLst>
        </pc:cxnChg>
        <pc:cxnChg chg="mod">
          <ac:chgData name="Moore, Jacob Preston" userId="fdd3fd0f-c483-48c9-988d-7deb216763fd" providerId="ADAL" clId="{97391CD3-5F85-49EF-9E13-7982AFBEA88C}" dt="2020-07-03T18:50:25.160" v="14" actId="1035"/>
          <ac:cxnSpMkLst>
            <pc:docMk/>
            <pc:sldMk cId="1084193636" sldId="293"/>
            <ac:cxnSpMk id="67" creationId="{00000000-0000-0000-0000-000000000000}"/>
          </ac:cxnSpMkLst>
        </pc:cxnChg>
      </pc:sldChg>
      <pc:sldChg chg="addSp delSp modSp add del delAnim">
        <pc:chgData name="Moore, Jacob Preston" userId="fdd3fd0f-c483-48c9-988d-7deb216763fd" providerId="ADAL" clId="{97391CD3-5F85-49EF-9E13-7982AFBEA88C}" dt="2020-07-03T18:50:10.755" v="4" actId="2696"/>
        <pc:sldMkLst>
          <pc:docMk/>
          <pc:sldMk cId="1262037774" sldId="293"/>
        </pc:sldMkLst>
        <pc:spChg chg="del">
          <ac:chgData name="Moore, Jacob Preston" userId="fdd3fd0f-c483-48c9-988d-7deb216763fd" providerId="ADAL" clId="{97391CD3-5F85-49EF-9E13-7982AFBEA88C}" dt="2020-07-03T18:42:01.406" v="1" actId="478"/>
          <ac:spMkLst>
            <pc:docMk/>
            <pc:sldMk cId="1262037774" sldId="293"/>
            <ac:spMk id="3" creationId="{00000000-0000-0000-0000-000000000000}"/>
          </ac:spMkLst>
        </pc:spChg>
        <pc:spChg chg="add del mod">
          <ac:chgData name="Moore, Jacob Preston" userId="fdd3fd0f-c483-48c9-988d-7deb216763fd" providerId="ADAL" clId="{97391CD3-5F85-49EF-9E13-7982AFBEA88C}" dt="2020-07-03T18:42:03.959" v="2" actId="478"/>
          <ac:spMkLst>
            <pc:docMk/>
            <pc:sldMk cId="1262037774" sldId="293"/>
            <ac:spMk id="8" creationId="{ACD26C04-8219-4D98-8B2C-1FED19134AAA}"/>
          </ac:spMkLst>
        </pc:spChg>
        <pc:spChg chg="del">
          <ac:chgData name="Moore, Jacob Preston" userId="fdd3fd0f-c483-48c9-988d-7deb216763fd" providerId="ADAL" clId="{97391CD3-5F85-49EF-9E13-7982AFBEA88C}" dt="2020-07-03T18:43:08.888" v="3" actId="478"/>
          <ac:spMkLst>
            <pc:docMk/>
            <pc:sldMk cId="1262037774" sldId="293"/>
            <ac:spMk id="27" creationId="{00000000-0000-0000-0000-000000000000}"/>
          </ac:spMkLst>
        </pc:spChg>
        <pc:cxnChg chg="del">
          <ac:chgData name="Moore, Jacob Preston" userId="fdd3fd0f-c483-48c9-988d-7deb216763fd" providerId="ADAL" clId="{97391CD3-5F85-49EF-9E13-7982AFBEA88C}" dt="2020-07-03T18:43:08.888" v="3" actId="478"/>
          <ac:cxnSpMkLst>
            <pc:docMk/>
            <pc:sldMk cId="1262037774" sldId="293"/>
            <ac:cxnSpMk id="13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7/3/2020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Vector Addition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Mechanical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 Worked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42658" cy="215814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Determine the sum of the force vectors in the diagram below. Leave the sum in component form.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514B64-EDCA-427D-BC6B-04C32A28B2F8}"/>
              </a:ext>
            </a:extLst>
          </p:cNvPr>
          <p:cNvCxnSpPr/>
          <p:nvPr/>
        </p:nvCxnSpPr>
        <p:spPr>
          <a:xfrm flipH="1">
            <a:off x="2775858" y="4991318"/>
            <a:ext cx="1981200" cy="1524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CC9B22-A22D-4435-AFC0-2C90BB818D67}"/>
              </a:ext>
            </a:extLst>
          </p:cNvPr>
          <p:cNvCxnSpPr/>
          <p:nvPr/>
        </p:nvCxnSpPr>
        <p:spPr>
          <a:xfrm>
            <a:off x="4757058" y="4991318"/>
            <a:ext cx="3733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E5F7308-E4B4-4999-9145-6F419207A507}"/>
              </a:ext>
            </a:extLst>
          </p:cNvPr>
          <p:cNvCxnSpPr>
            <a:cxnSpLocks/>
          </p:cNvCxnSpPr>
          <p:nvPr/>
        </p:nvCxnSpPr>
        <p:spPr>
          <a:xfrm flipH="1" flipV="1">
            <a:off x="4757058" y="3200400"/>
            <a:ext cx="10886" cy="17909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067F462-8006-44A9-897E-22E8C7245FB1}"/>
              </a:ext>
            </a:extLst>
          </p:cNvPr>
          <p:cNvSpPr txBox="1"/>
          <p:nvPr/>
        </p:nvSpPr>
        <p:spPr>
          <a:xfrm>
            <a:off x="4623513" y="2715012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9557F36-8714-450C-BD5B-5257B67C5731}"/>
              </a:ext>
            </a:extLst>
          </p:cNvPr>
          <p:cNvSpPr txBox="1"/>
          <p:nvPr/>
        </p:nvSpPr>
        <p:spPr>
          <a:xfrm>
            <a:off x="8511606" y="480704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0914D0-5C50-45DF-B4C3-756FCFE65EED}"/>
              </a:ext>
            </a:extLst>
          </p:cNvPr>
          <p:cNvSpPr txBox="1"/>
          <p:nvPr/>
        </p:nvSpPr>
        <p:spPr>
          <a:xfrm>
            <a:off x="2499820" y="6450786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E1C865-6A32-4BE6-8E5A-7EDF8A2221A4}"/>
              </a:ext>
            </a:extLst>
          </p:cNvPr>
          <p:cNvCxnSpPr/>
          <p:nvPr/>
        </p:nvCxnSpPr>
        <p:spPr>
          <a:xfrm flipV="1">
            <a:off x="4767944" y="3619718"/>
            <a:ext cx="1871952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09E12067-B0A5-45D5-B9DE-FE60BF899776}"/>
              </a:ext>
            </a:extLst>
          </p:cNvPr>
          <p:cNvSpPr/>
          <p:nvPr/>
        </p:nvSpPr>
        <p:spPr>
          <a:xfrm>
            <a:off x="6639896" y="3010118"/>
            <a:ext cx="1302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F1 = 600 lbs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763AD47-5C97-4903-9591-D2F9DC019814}"/>
              </a:ext>
            </a:extLst>
          </p:cNvPr>
          <p:cNvCxnSpPr/>
          <p:nvPr/>
        </p:nvCxnSpPr>
        <p:spPr>
          <a:xfrm flipH="1" flipV="1">
            <a:off x="3603172" y="4496018"/>
            <a:ext cx="1153886" cy="4953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FCD2FA98-806D-46BA-B180-2C67299DDF24}"/>
              </a:ext>
            </a:extLst>
          </p:cNvPr>
          <p:cNvSpPr/>
          <p:nvPr/>
        </p:nvSpPr>
        <p:spPr>
          <a:xfrm>
            <a:off x="3115254" y="3947072"/>
            <a:ext cx="13024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F2 = 300 lbs</a:t>
            </a:r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19614816-32CD-45A0-A761-0B5C8C5F270A}"/>
              </a:ext>
            </a:extLst>
          </p:cNvPr>
          <p:cNvSpPr/>
          <p:nvPr/>
        </p:nvSpPr>
        <p:spPr>
          <a:xfrm rot="16200000">
            <a:off x="4371879" y="4015782"/>
            <a:ext cx="2667000" cy="1874869"/>
          </a:xfrm>
          <a:prstGeom prst="triangle">
            <a:avLst/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0868161A-5957-47D8-AF3B-6542C7C25097}"/>
              </a:ext>
            </a:extLst>
          </p:cNvPr>
          <p:cNvSpPr/>
          <p:nvPr/>
        </p:nvSpPr>
        <p:spPr>
          <a:xfrm flipV="1">
            <a:off x="4800600" y="5011524"/>
            <a:ext cx="3440398" cy="1275194"/>
          </a:xfrm>
          <a:prstGeom prst="triangle">
            <a:avLst>
              <a:gd name="adj" fmla="val 53171"/>
            </a:avLst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C289C973-0841-4B41-A2CE-5C87265CD67F}"/>
              </a:ext>
            </a:extLst>
          </p:cNvPr>
          <p:cNvSpPr/>
          <p:nvPr/>
        </p:nvSpPr>
        <p:spPr>
          <a:xfrm rot="5400000">
            <a:off x="3484790" y="4633450"/>
            <a:ext cx="1401536" cy="1143000"/>
          </a:xfrm>
          <a:prstGeom prst="triangle">
            <a:avLst>
              <a:gd name="adj" fmla="val 33496"/>
            </a:avLst>
          </a:prstGeom>
          <a:solidFill>
            <a:srgbClr val="FF0000">
              <a:alpha val="1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607BCA3-93F9-4364-A92C-5E7E3142DFA6}"/>
              </a:ext>
            </a:extLst>
          </p:cNvPr>
          <p:cNvSpPr txBox="1"/>
          <p:nvPr/>
        </p:nvSpPr>
        <p:spPr>
          <a:xfrm>
            <a:off x="3842658" y="4926786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40</a:t>
            </a:r>
            <a:r>
              <a:rPr lang="en-US" baseline="30000" dirty="0">
                <a:solidFill>
                  <a:schemeClr val="tx2"/>
                </a:solidFill>
              </a:rPr>
              <a:t>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88486EC9-3FAB-48E5-B180-51935ABF41AB}"/>
              </a:ext>
            </a:extLst>
          </p:cNvPr>
          <p:cNvSpPr/>
          <p:nvPr/>
        </p:nvSpPr>
        <p:spPr>
          <a:xfrm>
            <a:off x="4299858" y="4686518"/>
            <a:ext cx="533400" cy="886927"/>
          </a:xfrm>
          <a:prstGeom prst="arc">
            <a:avLst>
              <a:gd name="adj1" fmla="val 8405024"/>
              <a:gd name="adj2" fmla="val 142463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c 31">
            <a:extLst>
              <a:ext uri="{FF2B5EF4-FFF2-40B4-BE49-F238E27FC236}">
                <a16:creationId xmlns:a16="http://schemas.microsoft.com/office/drawing/2014/main" id="{081F3305-27D8-4313-BA58-74F3D022D725}"/>
              </a:ext>
            </a:extLst>
          </p:cNvPr>
          <p:cNvSpPr/>
          <p:nvPr/>
        </p:nvSpPr>
        <p:spPr>
          <a:xfrm flipH="1">
            <a:off x="4871358" y="4496018"/>
            <a:ext cx="495300" cy="1257299"/>
          </a:xfrm>
          <a:prstGeom prst="arc">
            <a:avLst>
              <a:gd name="adj1" fmla="val 8405024"/>
              <a:gd name="adj2" fmla="val 1492271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AA2FE9E-94CE-4317-B1D2-BBC2AB198EC0}"/>
              </a:ext>
            </a:extLst>
          </p:cNvPr>
          <p:cNvSpPr/>
          <p:nvPr/>
        </p:nvSpPr>
        <p:spPr>
          <a:xfrm flipH="1">
            <a:off x="3505202" y="4446079"/>
            <a:ext cx="2221230" cy="1038770"/>
          </a:xfrm>
          <a:prstGeom prst="arc">
            <a:avLst>
              <a:gd name="adj1" fmla="val 9145370"/>
              <a:gd name="adj2" fmla="val 10666211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BA2E38-2C72-4A0A-AD89-615BCD3AFBD0}"/>
              </a:ext>
            </a:extLst>
          </p:cNvPr>
          <p:cNvSpPr txBox="1"/>
          <p:nvPr/>
        </p:nvSpPr>
        <p:spPr>
          <a:xfrm>
            <a:off x="5595258" y="5090854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30</a:t>
            </a:r>
            <a:r>
              <a:rPr lang="en-US" baseline="30000" dirty="0">
                <a:solidFill>
                  <a:schemeClr val="tx2"/>
                </a:solidFill>
              </a:rPr>
              <a:t>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EB34C63-71BF-4009-8290-8103F3791DC1}"/>
              </a:ext>
            </a:extLst>
          </p:cNvPr>
          <p:cNvSpPr txBox="1"/>
          <p:nvPr/>
        </p:nvSpPr>
        <p:spPr>
          <a:xfrm>
            <a:off x="4909458" y="422931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45</a:t>
            </a:r>
            <a:r>
              <a:rPr lang="en-US" baseline="30000" dirty="0">
                <a:solidFill>
                  <a:schemeClr val="tx2"/>
                </a:solidFill>
              </a:rPr>
              <a:t>o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431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many cases we will need to find the total or “net” force acting on a body.</a:t>
            </a:r>
          </a:p>
          <a:p>
            <a:r>
              <a:rPr lang="en-US" dirty="0"/>
              <a:t>The </a:t>
            </a:r>
            <a:r>
              <a:rPr lang="en-US" b="1" dirty="0"/>
              <a:t>net</a:t>
            </a:r>
            <a:r>
              <a:rPr lang="en-US" dirty="0"/>
              <a:t> force on a body will be the </a:t>
            </a:r>
            <a:r>
              <a:rPr lang="en-US" b="1" dirty="0"/>
              <a:t>sum</a:t>
            </a:r>
            <a:r>
              <a:rPr lang="en-US" dirty="0"/>
              <a:t> of all the force vectors acting on the body.</a:t>
            </a:r>
          </a:p>
          <a:p>
            <a:r>
              <a:rPr lang="en-US" dirty="0"/>
              <a:t>Since the forces are </a:t>
            </a:r>
            <a:r>
              <a:rPr lang="en-US" b="1" dirty="0"/>
              <a:t>vectors</a:t>
            </a:r>
            <a:r>
              <a:rPr lang="en-US" dirty="0"/>
              <a:t>, not scalar values, we cannot simply add up the magnitudes of the forces, we will need to take into account the directions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95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76400"/>
          </a:xfrm>
        </p:spPr>
        <p:txBody>
          <a:bodyPr/>
          <a:lstStyle/>
          <a:p>
            <a:r>
              <a:rPr lang="en-US" dirty="0"/>
              <a:t>Geometrically, you can add two vectors by placing them “tip to tail”, and then going from the tail of the first vector to the tip of the last.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2057400" y="4354090"/>
            <a:ext cx="1524000" cy="18501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09800" y="5050935"/>
                <a:ext cx="45948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5050935"/>
                <a:ext cx="459485" cy="402931"/>
              </a:xfrm>
              <a:prstGeom prst="rect">
                <a:avLst/>
              </a:prstGeom>
              <a:blipFill>
                <a:blip r:embed="rId2"/>
                <a:stretch>
                  <a:fillRect t="-22727" r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/>
          <p:cNvCxnSpPr/>
          <p:nvPr/>
        </p:nvCxnSpPr>
        <p:spPr>
          <a:xfrm>
            <a:off x="169277" y="7141224"/>
            <a:ext cx="8382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2100944" y="5105400"/>
            <a:ext cx="3124200" cy="10774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3570514" y="3287682"/>
            <a:ext cx="3124200" cy="10774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2079173" y="3287682"/>
            <a:ext cx="4615541" cy="289446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3351657" y="5693815"/>
                <a:ext cx="45948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657" y="5693815"/>
                <a:ext cx="459485" cy="402931"/>
              </a:xfrm>
              <a:prstGeom prst="rect">
                <a:avLst/>
              </a:prstGeom>
              <a:blipFill>
                <a:blip r:embed="rId3"/>
                <a:stretch>
                  <a:fillRect t="-22727" r="-22667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572000" y="3516868"/>
                <a:ext cx="45948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516868"/>
                <a:ext cx="459485" cy="402931"/>
              </a:xfrm>
              <a:prstGeom prst="rect">
                <a:avLst/>
              </a:prstGeom>
              <a:blipFill>
                <a:blip r:embed="rId4"/>
                <a:stretch>
                  <a:fillRect t="-22727" r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724400" y="4507468"/>
                <a:ext cx="618182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4507468"/>
                <a:ext cx="618182" cy="402931"/>
              </a:xfrm>
              <a:prstGeom prst="rect">
                <a:avLst/>
              </a:prstGeom>
              <a:blipFill>
                <a:blip r:embed="rId5"/>
                <a:stretch>
                  <a:fillRect t="-22388" r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464971" y="4942469"/>
                <a:ext cx="1639102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4971" y="4942469"/>
                <a:ext cx="1639102" cy="402931"/>
              </a:xfrm>
              <a:prstGeom prst="rect">
                <a:avLst/>
              </a:prstGeom>
              <a:blipFill>
                <a:blip r:embed="rId6"/>
                <a:stretch>
                  <a:fillRect t="-22727" r="-10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/>
          <p:cNvGrpSpPr/>
          <p:nvPr/>
        </p:nvGrpSpPr>
        <p:grpSpPr>
          <a:xfrm>
            <a:off x="1914354" y="5237592"/>
            <a:ext cx="1144534" cy="1152322"/>
            <a:chOff x="8011374" y="392668"/>
            <a:chExt cx="1144534" cy="1152322"/>
          </a:xfrm>
        </p:grpSpPr>
        <p:cxnSp>
          <p:nvCxnSpPr>
            <p:cNvPr id="33" name="Straight Arrow Connector 32"/>
            <p:cNvCxnSpPr/>
            <p:nvPr/>
          </p:nvCxnSpPr>
          <p:spPr>
            <a:xfrm>
              <a:off x="8153400" y="1371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8153400" y="7620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8871856" y="1175658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11374" y="392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867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7" grpId="0"/>
      <p:bldP spid="27" grpId="1"/>
      <p:bldP spid="28" grpId="0"/>
      <p:bldP spid="29" grpId="0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/>
          <p:nvPr/>
        </p:nvCxnSpPr>
        <p:spPr>
          <a:xfrm>
            <a:off x="1079071" y="5976842"/>
            <a:ext cx="4635929" cy="11082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60020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 practice, the easiest way to add vectors is to...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Break everything into components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all the components in each direction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Convert back to magnitude and direction form if needed.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sp>
        <p:nvSpPr>
          <p:cNvPr id="38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9262FE-7F58-4A1E-8AF3-5A510A86DEBD}" type="slidenum">
              <a:rPr lang="en-US" smtClean="0"/>
              <a:pPr/>
              <a:t>4</a:t>
            </a:fld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077686" y="4114408"/>
            <a:ext cx="1524000" cy="18501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1230086" y="4811253"/>
                <a:ext cx="45948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086" y="4811253"/>
                <a:ext cx="459485" cy="402931"/>
              </a:xfrm>
              <a:prstGeom prst="rect">
                <a:avLst/>
              </a:prstGeom>
              <a:blipFill>
                <a:blip r:embed="rId2"/>
                <a:stretch>
                  <a:fillRect t="-22727" r="-22667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2590800" y="3048000"/>
            <a:ext cx="3124200" cy="107749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99459" y="3048000"/>
            <a:ext cx="4615541" cy="2894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3592286" y="3277186"/>
                <a:ext cx="45948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92D050"/>
                  </a:solidFill>
                </a:endParaRP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286" y="3277186"/>
                <a:ext cx="459485" cy="402931"/>
              </a:xfrm>
              <a:prstGeom prst="rect">
                <a:avLst/>
              </a:prstGeom>
              <a:blipFill>
                <a:blip r:embed="rId3"/>
                <a:stretch>
                  <a:fillRect t="-22727" r="-22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429000" y="4431268"/>
                <a:ext cx="618183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431268"/>
                <a:ext cx="618183" cy="402931"/>
              </a:xfrm>
              <a:prstGeom prst="rect">
                <a:avLst/>
              </a:prstGeom>
              <a:blipFill>
                <a:blip r:embed="rId4"/>
                <a:stretch>
                  <a:fillRect t="-22727" r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6705600" y="3733800"/>
                <a:ext cx="1639102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</m:sub>
                      </m:sSub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1" i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733800"/>
                <a:ext cx="1639102" cy="402931"/>
              </a:xfrm>
              <a:prstGeom prst="rect">
                <a:avLst/>
              </a:prstGeom>
              <a:blipFill>
                <a:blip r:embed="rId5"/>
                <a:stretch>
                  <a:fillRect t="-22727" r="-9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696686" y="4997910"/>
            <a:ext cx="1382488" cy="1456340"/>
            <a:chOff x="7773420" y="392668"/>
            <a:chExt cx="1382488" cy="1456340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8153400" y="1371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8153400" y="7620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871856" y="147967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73420" y="392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079071" y="5965175"/>
            <a:ext cx="1511729" cy="1166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590800" y="4125491"/>
            <a:ext cx="0" cy="183968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5713615" y="3048000"/>
            <a:ext cx="1385" cy="293992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590800" y="4125490"/>
            <a:ext cx="3124200" cy="2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713615" y="3102231"/>
            <a:ext cx="0" cy="1088574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/>
              <p:cNvSpPr txBox="1"/>
              <p:nvPr/>
            </p:nvSpPr>
            <p:spPr>
              <a:xfrm>
                <a:off x="6640284" y="4267200"/>
                <a:ext cx="1950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  <m:r>
                            <a:rPr lang="en-US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𝐱</m:t>
                          </m:r>
                        </m:sub>
                      </m:sSub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4" y="4267200"/>
                <a:ext cx="19500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6629400" y="4659868"/>
                <a:ext cx="1969321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  <m:r>
                            <a:rPr lang="en-US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𝐲</m:t>
                          </m:r>
                        </m:sub>
                      </m:sSub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659868"/>
                <a:ext cx="1969321" cy="394788"/>
              </a:xfrm>
              <a:prstGeom prst="rect">
                <a:avLst/>
              </a:prstGeom>
              <a:blipFill>
                <a:blip r:embed="rId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3785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Arrow Connector 58"/>
          <p:cNvCxnSpPr/>
          <p:nvPr/>
        </p:nvCxnSpPr>
        <p:spPr>
          <a:xfrm>
            <a:off x="1079071" y="5443442"/>
            <a:ext cx="4635929" cy="11082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sp>
        <p:nvSpPr>
          <p:cNvPr id="38" name="Slide Number Placeholder 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29262FE-7F58-4A1E-8AF3-5A510A86DEBD}" type="slidenum">
              <a:rPr lang="en-US" smtClean="0"/>
              <a:pPr/>
              <a:t>5</a:t>
            </a:fld>
            <a:endParaRPr lang="en-US"/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1077686" y="3581008"/>
            <a:ext cx="1524000" cy="185018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/>
              <p:cNvSpPr txBox="1"/>
              <p:nvPr/>
            </p:nvSpPr>
            <p:spPr>
              <a:xfrm>
                <a:off x="1230086" y="4277853"/>
                <a:ext cx="45948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086" y="4277853"/>
                <a:ext cx="459485" cy="402931"/>
              </a:xfrm>
              <a:prstGeom prst="rect">
                <a:avLst/>
              </a:prstGeom>
              <a:blipFill>
                <a:blip r:embed="rId2"/>
                <a:stretch>
                  <a:fillRect t="-22727" r="-2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/>
          <p:cNvCxnSpPr/>
          <p:nvPr/>
        </p:nvCxnSpPr>
        <p:spPr>
          <a:xfrm flipV="1">
            <a:off x="2590800" y="2514600"/>
            <a:ext cx="3124200" cy="1077490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1099459" y="2514600"/>
            <a:ext cx="4615541" cy="289446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/>
              <p:cNvSpPr txBox="1"/>
              <p:nvPr/>
            </p:nvSpPr>
            <p:spPr>
              <a:xfrm>
                <a:off x="3592286" y="2743786"/>
                <a:ext cx="459485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92D050"/>
                  </a:solidFill>
                </a:endParaRPr>
              </a:p>
            </p:txBody>
          </p:sp>
        </mc:Choice>
        <mc:Fallback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286" y="2743786"/>
                <a:ext cx="459485" cy="402931"/>
              </a:xfrm>
              <a:prstGeom prst="rect">
                <a:avLst/>
              </a:prstGeom>
              <a:blipFill>
                <a:blip r:embed="rId3"/>
                <a:stretch>
                  <a:fillRect t="-22727" r="-22368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/>
              <p:cNvSpPr txBox="1"/>
              <p:nvPr/>
            </p:nvSpPr>
            <p:spPr>
              <a:xfrm>
                <a:off x="3429000" y="3897868"/>
                <a:ext cx="618183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3897868"/>
                <a:ext cx="618183" cy="402931"/>
              </a:xfrm>
              <a:prstGeom prst="rect">
                <a:avLst/>
              </a:prstGeom>
              <a:blipFill>
                <a:blip r:embed="rId4"/>
                <a:stretch>
                  <a:fillRect t="-22388" r="-1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/>
              <p:cNvSpPr txBox="1"/>
              <p:nvPr/>
            </p:nvSpPr>
            <p:spPr>
              <a:xfrm>
                <a:off x="6705600" y="3200400"/>
                <a:ext cx="1639102" cy="4029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</m:sub>
                      </m:sSub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1" i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1" i="1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0" smtClean="0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𝐅</m:t>
                              </m:r>
                            </m:e>
                          </m:acc>
                        </m:e>
                        <m:sub>
                          <m:r>
                            <a:rPr lang="en-US" b="1" i="0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3200400"/>
                <a:ext cx="1639102" cy="402931"/>
              </a:xfrm>
              <a:prstGeom prst="rect">
                <a:avLst/>
              </a:prstGeom>
              <a:blipFill>
                <a:blip r:embed="rId5"/>
                <a:stretch>
                  <a:fillRect t="-22727" r="-9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>
            <a:off x="696686" y="4464510"/>
            <a:ext cx="1382488" cy="1456340"/>
            <a:chOff x="7773420" y="392668"/>
            <a:chExt cx="1382488" cy="1456340"/>
          </a:xfrm>
        </p:grpSpPr>
        <p:cxnSp>
          <p:nvCxnSpPr>
            <p:cNvPr id="49" name="Straight Arrow Connector 48"/>
            <p:cNvCxnSpPr/>
            <p:nvPr/>
          </p:nvCxnSpPr>
          <p:spPr>
            <a:xfrm>
              <a:off x="8153400" y="1371600"/>
              <a:ext cx="685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8153400" y="762000"/>
              <a:ext cx="0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8871856" y="1479676"/>
              <a:ext cx="2840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773420" y="392668"/>
              <a:ext cx="2888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</a:p>
          </p:txBody>
        </p:sp>
      </p:grpSp>
      <p:cxnSp>
        <p:nvCxnSpPr>
          <p:cNvPr id="53" name="Straight Arrow Connector 52"/>
          <p:cNvCxnSpPr/>
          <p:nvPr/>
        </p:nvCxnSpPr>
        <p:spPr>
          <a:xfrm>
            <a:off x="1079071" y="5431775"/>
            <a:ext cx="1511729" cy="1166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2590800" y="3592091"/>
            <a:ext cx="0" cy="1839683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H="1" flipV="1">
            <a:off x="5713615" y="2514600"/>
            <a:ext cx="1385" cy="2939924"/>
          </a:xfrm>
          <a:prstGeom prst="straightConnector1">
            <a:avLst/>
          </a:prstGeom>
          <a:ln>
            <a:solidFill>
              <a:schemeClr val="accent1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2590800" y="3592090"/>
            <a:ext cx="3124200" cy="2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 flipV="1">
            <a:off x="5713615" y="2568831"/>
            <a:ext cx="0" cy="1088574"/>
          </a:xfrm>
          <a:prstGeom prst="straightConnector1">
            <a:avLst/>
          </a:prstGeom>
          <a:ln>
            <a:solidFill>
              <a:schemeClr val="accent3"/>
            </a:solidFill>
            <a:prstDash val="dash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9" name="TextBox 68"/>
              <p:cNvSpPr txBox="1"/>
              <p:nvPr/>
            </p:nvSpPr>
            <p:spPr>
              <a:xfrm>
                <a:off x="6640284" y="3733800"/>
                <a:ext cx="1950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  <m:r>
                            <a:rPr lang="en-US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𝐱</m:t>
                          </m:r>
                        </m:sub>
                      </m:sSub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0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𝐱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9" name="TextBox 6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0284" y="3733800"/>
                <a:ext cx="19500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0" name="TextBox 69"/>
              <p:cNvSpPr txBox="1"/>
              <p:nvPr/>
            </p:nvSpPr>
            <p:spPr>
              <a:xfrm>
                <a:off x="6629400" y="4126468"/>
                <a:ext cx="1969321" cy="3947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𝐧𝐞𝐭</m:t>
                          </m:r>
                          <m:r>
                            <a:rPr lang="en-US" b="1" i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𝐲</m:t>
                          </m:r>
                        </m:sub>
                      </m:sSub>
                      <m:r>
                        <a:rPr lang="en-US" b="1" i="0" smtClean="0">
                          <a:solidFill>
                            <a:schemeClr val="tx1"/>
                          </a:solidFill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𝟏</m:t>
                          </m:r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𝒚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𝐅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𝟐</m:t>
                          </m:r>
                          <m:r>
                            <a:rPr lang="en-US" b="1" i="1" smtClean="0">
                              <a:solidFill>
                                <a:schemeClr val="accent3"/>
                              </a:solidFill>
                              <a:latin typeface="Cambria Math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126468"/>
                <a:ext cx="1969321" cy="394788"/>
              </a:xfrm>
              <a:prstGeom prst="rect">
                <a:avLst/>
              </a:prstGeom>
              <a:blipFill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419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BDA53-E432-4C67-84E0-B1A25F83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 in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745B4-0553-4347-A702-78A00E597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495800"/>
          </a:xfrm>
        </p:spPr>
        <p:txBody>
          <a:bodyPr/>
          <a:lstStyle/>
          <a:p>
            <a:r>
              <a:rPr lang="en-US" dirty="0"/>
              <a:t>In three dimensions, the process is exactly the same, except you will need to break all of your vectors into the three component magnitudes</a:t>
            </a:r>
          </a:p>
          <a:p>
            <a:pPr lvl="1"/>
            <a:r>
              <a:rPr lang="en-US" dirty="0"/>
              <a:t>Sum all the x components to find the net x magnitude</a:t>
            </a:r>
          </a:p>
          <a:p>
            <a:pPr lvl="1"/>
            <a:r>
              <a:rPr lang="en-US" dirty="0"/>
              <a:t>Sum all the y components to find the net y magnitude</a:t>
            </a:r>
          </a:p>
          <a:p>
            <a:pPr lvl="1"/>
            <a:r>
              <a:rPr lang="en-US" dirty="0"/>
              <a:t>Sum all the z components to find the net z magnitude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E9F9C-6DFB-452F-8062-A9F7041B9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Determine the sum of the force vectors in the diagram below. Leave the sum in component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4196415" y="4328439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577415" y="4529824"/>
            <a:ext cx="2018395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4521619" y="3354168"/>
            <a:ext cx="1064993" cy="103006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3157514" y="4649568"/>
            <a:ext cx="1115101" cy="167503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Arc 8"/>
          <p:cNvSpPr/>
          <p:nvPr/>
        </p:nvSpPr>
        <p:spPr>
          <a:xfrm>
            <a:off x="3603144" y="3690582"/>
            <a:ext cx="1600200" cy="1644786"/>
          </a:xfrm>
          <a:prstGeom prst="arc">
            <a:avLst>
              <a:gd name="adj1" fmla="val 5350810"/>
              <a:gd name="adj2" fmla="val 74830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138030" y="395910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45</a:t>
            </a:r>
            <a:r>
              <a:rPr lang="en-US" baseline="30000" dirty="0">
                <a:solidFill>
                  <a:schemeClr val="tx2"/>
                </a:solidFill>
              </a:rPr>
              <a:t>o</a:t>
            </a:r>
            <a:endParaRPr lang="en-US" dirty="0">
              <a:solidFill>
                <a:schemeClr val="tx2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403244" y="4649569"/>
            <a:ext cx="0" cy="1219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rc 11"/>
          <p:cNvSpPr/>
          <p:nvPr/>
        </p:nvSpPr>
        <p:spPr>
          <a:xfrm>
            <a:off x="3586815" y="3707431"/>
            <a:ext cx="1600200" cy="1644786"/>
          </a:xfrm>
          <a:prstGeom prst="arc">
            <a:avLst>
              <a:gd name="adj1" fmla="val 19070131"/>
              <a:gd name="adj2" fmla="val 2151606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891615" y="536932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30</a:t>
            </a:r>
            <a:r>
              <a:rPr lang="en-US" baseline="30000" dirty="0">
                <a:solidFill>
                  <a:schemeClr val="tx2"/>
                </a:solidFill>
              </a:rPr>
              <a:t>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629708" y="3365836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 </a:t>
            </a:r>
            <a:r>
              <a:rPr lang="en-US" b="1" dirty="0" err="1">
                <a:solidFill>
                  <a:srgbClr val="FF0000"/>
                </a:solidFill>
              </a:rPr>
              <a:t>kN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5269858" y="4563263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 </a:t>
            </a:r>
            <a:r>
              <a:rPr lang="en-US" b="1" dirty="0" err="1">
                <a:solidFill>
                  <a:srgbClr val="FF0000"/>
                </a:solidFill>
              </a:rPr>
              <a:t>kN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048000" y="507489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 </a:t>
            </a:r>
            <a:r>
              <a:rPr lang="en-US" b="1" dirty="0" err="1">
                <a:solidFill>
                  <a:srgbClr val="FF0000"/>
                </a:solidFill>
              </a:rPr>
              <a:t>kN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111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Vector Addition Worked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1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Determine the sum of the force vectors in the diagram below. Give the sum in terms of a magnitude and a direction.</a:t>
            </a:r>
          </a:p>
        </p:txBody>
      </p:sp>
      <p:sp>
        <p:nvSpPr>
          <p:cNvPr id="6" name="Oval 5"/>
          <p:cNvSpPr/>
          <p:nvPr/>
        </p:nvSpPr>
        <p:spPr>
          <a:xfrm>
            <a:off x="4572000" y="4033939"/>
            <a:ext cx="381000" cy="38100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>
            <a:stCxn id="6" idx="4"/>
          </p:cNvCxnSpPr>
          <p:nvPr/>
        </p:nvCxnSpPr>
        <p:spPr>
          <a:xfrm>
            <a:off x="4762500" y="4414939"/>
            <a:ext cx="0" cy="13879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 flipV="1">
            <a:off x="3276600" y="3256002"/>
            <a:ext cx="1333500" cy="8794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3810000" y="4355068"/>
            <a:ext cx="838202" cy="13716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>
            <a:off x="3978729" y="3440668"/>
            <a:ext cx="1600200" cy="1644786"/>
          </a:xfrm>
          <a:prstGeom prst="arc">
            <a:avLst>
              <a:gd name="adj1" fmla="val 5350810"/>
              <a:gd name="adj2" fmla="val 748303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505200" y="429105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90</a:t>
            </a:r>
            <a:r>
              <a:rPr lang="en-US" baseline="30000" dirty="0">
                <a:solidFill>
                  <a:schemeClr val="tx2"/>
                </a:solidFill>
              </a:rPr>
              <a:t>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Arc 11"/>
          <p:cNvSpPr/>
          <p:nvPr/>
        </p:nvSpPr>
        <p:spPr>
          <a:xfrm>
            <a:off x="3962400" y="3412931"/>
            <a:ext cx="1600200" cy="1644786"/>
          </a:xfrm>
          <a:prstGeom prst="arc">
            <a:avLst>
              <a:gd name="adj1" fmla="val 7503153"/>
              <a:gd name="adj2" fmla="val 1277602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267200" y="5074827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30</a:t>
            </a:r>
            <a:r>
              <a:rPr lang="en-US" baseline="30000" dirty="0">
                <a:solidFill>
                  <a:schemeClr val="tx2"/>
                </a:solidFill>
              </a:rPr>
              <a:t>o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33121" y="2886670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 </a:t>
            </a:r>
            <a:r>
              <a:rPr lang="en-US" b="1" dirty="0" err="1">
                <a:solidFill>
                  <a:srgbClr val="FF0000"/>
                </a:solidFill>
              </a:rPr>
              <a:t>kN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416892" y="5879068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 </a:t>
            </a:r>
            <a:r>
              <a:rPr lang="en-US" b="1" dirty="0" err="1">
                <a:solidFill>
                  <a:srgbClr val="FF0000"/>
                </a:solidFill>
              </a:rPr>
              <a:t>kN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464392" y="5813754"/>
            <a:ext cx="6912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6 </a:t>
            </a:r>
            <a:r>
              <a:rPr lang="en-US" b="1" dirty="0" err="1">
                <a:solidFill>
                  <a:srgbClr val="FF0000"/>
                </a:solidFill>
              </a:rPr>
              <a:t>kN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33249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6066C8-C318-4299-97D5-E5B531F8DFA1}">
  <ds:schemaRefs>
    <ds:schemaRef ds:uri="http://schemas.openxmlformats.org/package/2006/metadata/core-properties"/>
    <ds:schemaRef ds:uri="http://purl.org/dc/dcmitype/"/>
    <ds:schemaRef ds:uri="90d05cb5-950f-4f68-bc2c-e17794455b92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b4eab9fa-dbb0-4082-8491-8bd54207a26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22B8133-80C8-4EE9-BC5A-E20B0F51BBE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06ED1F-64FB-4333-9B65-3B096A3EC4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MA_Template</Template>
  <TotalTime>2213</TotalTime>
  <Words>404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Cambria Math</vt:lpstr>
      <vt:lpstr>MA_Template</vt:lpstr>
      <vt:lpstr>Vector Addition</vt:lpstr>
      <vt:lpstr>Vector Addition</vt:lpstr>
      <vt:lpstr>Vector Addition</vt:lpstr>
      <vt:lpstr>Vector Addition</vt:lpstr>
      <vt:lpstr>Vector Addition</vt:lpstr>
      <vt:lpstr>Vector Addition in 3D</vt:lpstr>
      <vt:lpstr>Thanks for Watching</vt:lpstr>
      <vt:lpstr>Vector Addition Worked Example</vt:lpstr>
      <vt:lpstr>Vector Addition Worked Example</vt:lpstr>
      <vt:lpstr>Vector Addition Worked Example</vt:lpstr>
    </vt:vector>
  </TitlesOfParts>
  <Company>The Pennsylvania State University at Mont Alto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 MCH 212 (Dynamics)</dc:title>
  <dc:creator>Jacob Moore</dc:creator>
  <cp:lastModifiedBy>Moore, Jacob Preston</cp:lastModifiedBy>
  <cp:revision>128</cp:revision>
  <dcterms:created xsi:type="dcterms:W3CDTF">2014-01-09T21:04:08Z</dcterms:created>
  <dcterms:modified xsi:type="dcterms:W3CDTF">2020-07-03T18:50:30Z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