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sldIdLst>
    <p:sldId id="256" r:id="rId5"/>
    <p:sldId id="303" r:id="rId6"/>
    <p:sldId id="304" r:id="rId7"/>
    <p:sldId id="305" r:id="rId8"/>
    <p:sldId id="287" r:id="rId9"/>
    <p:sldId id="285" r:id="rId10"/>
    <p:sldId id="306" r:id="rId11"/>
    <p:sldId id="307" r:id="rId12"/>
    <p:sldId id="30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CC4A0-A472-4E1F-9C12-C9C33462A8DA}" v="571" dt="2020-07-07T16:07:14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7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440CC4A0-A472-4E1F-9C12-C9C33462A8DA}"/>
    <pc:docChg chg="delSld">
      <pc:chgData name="Moore, Jacob Preston" userId="fdd3fd0f-c483-48c9-988d-7deb216763fd" providerId="ADAL" clId="{440CC4A0-A472-4E1F-9C12-C9C33462A8DA}" dt="2020-07-07T16:21:46.895" v="0" actId="2696"/>
      <pc:docMkLst>
        <pc:docMk/>
      </pc:docMkLst>
      <pc:sldChg chg="del">
        <pc:chgData name="Moore, Jacob Preston" userId="fdd3fd0f-c483-48c9-988d-7deb216763fd" providerId="ADAL" clId="{440CC4A0-A472-4E1F-9C12-C9C33462A8DA}" dt="2020-07-07T16:21:46.895" v="0" actId="2696"/>
        <pc:sldMkLst>
          <pc:docMk/>
          <pc:sldMk cId="2806682238" sldId="309"/>
        </pc:sldMkLst>
      </pc:sldChg>
    </pc:docChg>
  </pc:docChgLst>
  <pc:docChgLst>
    <pc:chgData name="Moore, Jacob Preston" userId="fdd3fd0f-c483-48c9-988d-7deb216763fd" providerId="ADAL" clId="{97391CD3-5F85-49EF-9E13-7982AFBEA88C}"/>
    <pc:docChg chg="undo custSel addSld delSld modSld">
      <pc:chgData name="Moore, Jacob Preston" userId="fdd3fd0f-c483-48c9-988d-7deb216763fd" providerId="ADAL" clId="{97391CD3-5F85-49EF-9E13-7982AFBEA88C}" dt="2020-07-07T16:07:20.413" v="717" actId="478"/>
      <pc:docMkLst>
        <pc:docMk/>
      </pc:docMkLst>
      <pc:sldChg chg="modSp">
        <pc:chgData name="Moore, Jacob Preston" userId="fdd3fd0f-c483-48c9-988d-7deb216763fd" providerId="ADAL" clId="{97391CD3-5F85-49EF-9E13-7982AFBEA88C}" dt="2020-07-07T15:39:51.069" v="16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97391CD3-5F85-49EF-9E13-7982AFBEA88C}" dt="2020-07-07T15:39:51.069" v="16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addSp delSp modSp">
        <pc:chgData name="Moore, Jacob Preston" userId="fdd3fd0f-c483-48c9-988d-7deb216763fd" providerId="ADAL" clId="{97391CD3-5F85-49EF-9E13-7982AFBEA88C}" dt="2020-07-07T16:00:15.983" v="630" actId="1076"/>
        <pc:sldMkLst>
          <pc:docMk/>
          <pc:sldMk cId="2972111317" sldId="285"/>
        </pc:sldMkLst>
        <pc:spChg chg="mod">
          <ac:chgData name="Moore, Jacob Preston" userId="fdd3fd0f-c483-48c9-988d-7deb216763fd" providerId="ADAL" clId="{97391CD3-5F85-49EF-9E13-7982AFBEA88C}" dt="2020-07-07T15:58:55.203" v="626" actId="20577"/>
          <ac:spMkLst>
            <pc:docMk/>
            <pc:sldMk cId="2972111317" sldId="285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7T15:59:26.314" v="628" actId="27636"/>
          <ac:spMkLst>
            <pc:docMk/>
            <pc:sldMk cId="2972111317" sldId="285"/>
            <ac:spMk id="3" creationId="{00000000-0000-0000-0000-000000000000}"/>
          </ac:spMkLst>
        </pc:spChg>
        <pc:spChg chg="del">
          <ac:chgData name="Moore, Jacob Preston" userId="fdd3fd0f-c483-48c9-988d-7deb216763fd" providerId="ADAL" clId="{97391CD3-5F85-49EF-9E13-7982AFBEA88C}" dt="2020-07-07T15:58:37.366" v="596" actId="478"/>
          <ac:spMkLst>
            <pc:docMk/>
            <pc:sldMk cId="2972111317" sldId="285"/>
            <ac:spMk id="5" creationId="{00000000-0000-0000-0000-000000000000}"/>
          </ac:spMkLst>
        </pc:spChg>
        <pc:spChg chg="del">
          <ac:chgData name="Moore, Jacob Preston" userId="fdd3fd0f-c483-48c9-988d-7deb216763fd" providerId="ADAL" clId="{97391CD3-5F85-49EF-9E13-7982AFBEA88C}" dt="2020-07-07T15:58:37.366" v="596" actId="478"/>
          <ac:spMkLst>
            <pc:docMk/>
            <pc:sldMk cId="2972111317" sldId="285"/>
            <ac:spMk id="9" creationId="{00000000-0000-0000-0000-000000000000}"/>
          </ac:spMkLst>
        </pc:spChg>
        <pc:spChg chg="del">
          <ac:chgData name="Moore, Jacob Preston" userId="fdd3fd0f-c483-48c9-988d-7deb216763fd" providerId="ADAL" clId="{97391CD3-5F85-49EF-9E13-7982AFBEA88C}" dt="2020-07-07T15:58:37.366" v="596" actId="478"/>
          <ac:spMkLst>
            <pc:docMk/>
            <pc:sldMk cId="2972111317" sldId="285"/>
            <ac:spMk id="10" creationId="{00000000-0000-0000-0000-000000000000}"/>
          </ac:spMkLst>
        </pc:spChg>
        <pc:spChg chg="del">
          <ac:chgData name="Moore, Jacob Preston" userId="fdd3fd0f-c483-48c9-988d-7deb216763fd" providerId="ADAL" clId="{97391CD3-5F85-49EF-9E13-7982AFBEA88C}" dt="2020-07-07T15:58:37.366" v="596" actId="478"/>
          <ac:spMkLst>
            <pc:docMk/>
            <pc:sldMk cId="2972111317" sldId="285"/>
            <ac:spMk id="12" creationId="{00000000-0000-0000-0000-000000000000}"/>
          </ac:spMkLst>
        </pc:spChg>
        <pc:spChg chg="del">
          <ac:chgData name="Moore, Jacob Preston" userId="fdd3fd0f-c483-48c9-988d-7deb216763fd" providerId="ADAL" clId="{97391CD3-5F85-49EF-9E13-7982AFBEA88C}" dt="2020-07-07T15:58:37.366" v="596" actId="478"/>
          <ac:spMkLst>
            <pc:docMk/>
            <pc:sldMk cId="2972111317" sldId="285"/>
            <ac:spMk id="13" creationId="{00000000-0000-0000-0000-000000000000}"/>
          </ac:spMkLst>
        </pc:spChg>
        <pc:spChg chg="del">
          <ac:chgData name="Moore, Jacob Preston" userId="fdd3fd0f-c483-48c9-988d-7deb216763fd" providerId="ADAL" clId="{97391CD3-5F85-49EF-9E13-7982AFBEA88C}" dt="2020-07-07T15:58:37.366" v="596" actId="478"/>
          <ac:spMkLst>
            <pc:docMk/>
            <pc:sldMk cId="2972111317" sldId="285"/>
            <ac:spMk id="14" creationId="{00000000-0000-0000-0000-000000000000}"/>
          </ac:spMkLst>
        </pc:spChg>
        <pc:spChg chg="del">
          <ac:chgData name="Moore, Jacob Preston" userId="fdd3fd0f-c483-48c9-988d-7deb216763fd" providerId="ADAL" clId="{97391CD3-5F85-49EF-9E13-7982AFBEA88C}" dt="2020-07-07T15:58:37.366" v="596" actId="478"/>
          <ac:spMkLst>
            <pc:docMk/>
            <pc:sldMk cId="2972111317" sldId="285"/>
            <ac:spMk id="15" creationId="{00000000-0000-0000-0000-000000000000}"/>
          </ac:spMkLst>
        </pc:spChg>
        <pc:spChg chg="del">
          <ac:chgData name="Moore, Jacob Preston" userId="fdd3fd0f-c483-48c9-988d-7deb216763fd" providerId="ADAL" clId="{97391CD3-5F85-49EF-9E13-7982AFBEA88C}" dt="2020-07-07T15:58:37.366" v="596" actId="478"/>
          <ac:spMkLst>
            <pc:docMk/>
            <pc:sldMk cId="2972111317" sldId="285"/>
            <ac:spMk id="16" creationId="{00000000-0000-0000-0000-000000000000}"/>
          </ac:spMkLst>
        </pc:spChg>
        <pc:spChg chg="add mod">
          <ac:chgData name="Moore, Jacob Preston" userId="fdd3fd0f-c483-48c9-988d-7deb216763fd" providerId="ADAL" clId="{97391CD3-5F85-49EF-9E13-7982AFBEA88C}" dt="2020-07-07T16:00:15.983" v="630" actId="1076"/>
          <ac:spMkLst>
            <pc:docMk/>
            <pc:sldMk cId="2972111317" sldId="285"/>
            <ac:spMk id="18" creationId="{CF6DC879-040B-4298-AA0F-B68E4DBF05E7}"/>
          </ac:spMkLst>
        </pc:spChg>
        <pc:spChg chg="add mod">
          <ac:chgData name="Moore, Jacob Preston" userId="fdd3fd0f-c483-48c9-988d-7deb216763fd" providerId="ADAL" clId="{97391CD3-5F85-49EF-9E13-7982AFBEA88C}" dt="2020-07-07T16:00:15.983" v="630" actId="1076"/>
          <ac:spMkLst>
            <pc:docMk/>
            <pc:sldMk cId="2972111317" sldId="285"/>
            <ac:spMk id="21" creationId="{9FBC6661-C284-4764-B394-65CF8BDA4185}"/>
          </ac:spMkLst>
        </pc:spChg>
        <pc:spChg chg="add mod">
          <ac:chgData name="Moore, Jacob Preston" userId="fdd3fd0f-c483-48c9-988d-7deb216763fd" providerId="ADAL" clId="{97391CD3-5F85-49EF-9E13-7982AFBEA88C}" dt="2020-07-07T16:00:15.983" v="630" actId="1076"/>
          <ac:spMkLst>
            <pc:docMk/>
            <pc:sldMk cId="2972111317" sldId="285"/>
            <ac:spMk id="23" creationId="{46FFBF53-BF98-4EBC-AF24-52F1B6525218}"/>
          </ac:spMkLst>
        </pc:spChg>
        <pc:spChg chg="add mod">
          <ac:chgData name="Moore, Jacob Preston" userId="fdd3fd0f-c483-48c9-988d-7deb216763fd" providerId="ADAL" clId="{97391CD3-5F85-49EF-9E13-7982AFBEA88C}" dt="2020-07-07T16:00:15.983" v="630" actId="1076"/>
          <ac:spMkLst>
            <pc:docMk/>
            <pc:sldMk cId="2972111317" sldId="285"/>
            <ac:spMk id="24" creationId="{FB8A5AD2-954E-4A57-8342-A8B5CB967E3B}"/>
          </ac:spMkLst>
        </pc:spChg>
        <pc:spChg chg="add mod">
          <ac:chgData name="Moore, Jacob Preston" userId="fdd3fd0f-c483-48c9-988d-7deb216763fd" providerId="ADAL" clId="{97391CD3-5F85-49EF-9E13-7982AFBEA88C}" dt="2020-07-07T16:00:15.983" v="630" actId="1076"/>
          <ac:spMkLst>
            <pc:docMk/>
            <pc:sldMk cId="2972111317" sldId="285"/>
            <ac:spMk id="25" creationId="{8627C9C5-D591-4AE7-ABB5-CF8F902FBFBD}"/>
          </ac:spMkLst>
        </pc:spChg>
        <pc:spChg chg="add mod">
          <ac:chgData name="Moore, Jacob Preston" userId="fdd3fd0f-c483-48c9-988d-7deb216763fd" providerId="ADAL" clId="{97391CD3-5F85-49EF-9E13-7982AFBEA88C}" dt="2020-07-07T16:00:15.983" v="630" actId="1076"/>
          <ac:spMkLst>
            <pc:docMk/>
            <pc:sldMk cId="2972111317" sldId="285"/>
            <ac:spMk id="27" creationId="{CE50D99D-72B6-424F-9DB4-2E147B97BC2C}"/>
          </ac:spMkLst>
        </pc:spChg>
        <pc:spChg chg="add mod">
          <ac:chgData name="Moore, Jacob Preston" userId="fdd3fd0f-c483-48c9-988d-7deb216763fd" providerId="ADAL" clId="{97391CD3-5F85-49EF-9E13-7982AFBEA88C}" dt="2020-07-07T16:00:15.983" v="630" actId="1076"/>
          <ac:spMkLst>
            <pc:docMk/>
            <pc:sldMk cId="2972111317" sldId="285"/>
            <ac:spMk id="28" creationId="{9275C359-B6D3-490E-977D-A247F8D7859C}"/>
          </ac:spMkLst>
        </pc:spChg>
        <pc:cxnChg chg="del">
          <ac:chgData name="Moore, Jacob Preston" userId="fdd3fd0f-c483-48c9-988d-7deb216763fd" providerId="ADAL" clId="{97391CD3-5F85-49EF-9E13-7982AFBEA88C}" dt="2020-07-07T15:58:37.366" v="596" actId="478"/>
          <ac:cxnSpMkLst>
            <pc:docMk/>
            <pc:sldMk cId="2972111317" sldId="285"/>
            <ac:cxnSpMk id="6" creationId="{00000000-0000-0000-0000-000000000000}"/>
          </ac:cxnSpMkLst>
        </pc:cxnChg>
        <pc:cxnChg chg="del">
          <ac:chgData name="Moore, Jacob Preston" userId="fdd3fd0f-c483-48c9-988d-7deb216763fd" providerId="ADAL" clId="{97391CD3-5F85-49EF-9E13-7982AFBEA88C}" dt="2020-07-07T15:58:37.366" v="596" actId="478"/>
          <ac:cxnSpMkLst>
            <pc:docMk/>
            <pc:sldMk cId="2972111317" sldId="285"/>
            <ac:cxnSpMk id="7" creationId="{00000000-0000-0000-0000-000000000000}"/>
          </ac:cxnSpMkLst>
        </pc:cxnChg>
        <pc:cxnChg chg="del">
          <ac:chgData name="Moore, Jacob Preston" userId="fdd3fd0f-c483-48c9-988d-7deb216763fd" providerId="ADAL" clId="{97391CD3-5F85-49EF-9E13-7982AFBEA88C}" dt="2020-07-07T15:58:37.366" v="596" actId="478"/>
          <ac:cxnSpMkLst>
            <pc:docMk/>
            <pc:sldMk cId="2972111317" sldId="285"/>
            <ac:cxnSpMk id="8" creationId="{00000000-0000-0000-0000-000000000000}"/>
          </ac:cxnSpMkLst>
        </pc:cxnChg>
        <pc:cxnChg chg="del">
          <ac:chgData name="Moore, Jacob Preston" userId="fdd3fd0f-c483-48c9-988d-7deb216763fd" providerId="ADAL" clId="{97391CD3-5F85-49EF-9E13-7982AFBEA88C}" dt="2020-07-07T15:58:37.366" v="596" actId="478"/>
          <ac:cxnSpMkLst>
            <pc:docMk/>
            <pc:sldMk cId="2972111317" sldId="285"/>
            <ac:cxnSpMk id="11" creationId="{00000000-0000-0000-0000-000000000000}"/>
          </ac:cxnSpMkLst>
        </pc:cxnChg>
        <pc:cxnChg chg="add mod">
          <ac:chgData name="Moore, Jacob Preston" userId="fdd3fd0f-c483-48c9-988d-7deb216763fd" providerId="ADAL" clId="{97391CD3-5F85-49EF-9E13-7982AFBEA88C}" dt="2020-07-07T16:00:15.983" v="630" actId="1076"/>
          <ac:cxnSpMkLst>
            <pc:docMk/>
            <pc:sldMk cId="2972111317" sldId="285"/>
            <ac:cxnSpMk id="17" creationId="{DD0D8DD4-9599-44EC-BA73-8A715CE82FE6}"/>
          </ac:cxnSpMkLst>
        </pc:cxnChg>
        <pc:cxnChg chg="add mod">
          <ac:chgData name="Moore, Jacob Preston" userId="fdd3fd0f-c483-48c9-988d-7deb216763fd" providerId="ADAL" clId="{97391CD3-5F85-49EF-9E13-7982AFBEA88C}" dt="2020-07-07T16:00:15.983" v="630" actId="1076"/>
          <ac:cxnSpMkLst>
            <pc:docMk/>
            <pc:sldMk cId="2972111317" sldId="285"/>
            <ac:cxnSpMk id="19" creationId="{B965FCD7-D030-4595-89E0-B79B5A8FD21D}"/>
          </ac:cxnSpMkLst>
        </pc:cxnChg>
        <pc:cxnChg chg="add mod">
          <ac:chgData name="Moore, Jacob Preston" userId="fdd3fd0f-c483-48c9-988d-7deb216763fd" providerId="ADAL" clId="{97391CD3-5F85-49EF-9E13-7982AFBEA88C}" dt="2020-07-07T16:00:15.983" v="630" actId="1076"/>
          <ac:cxnSpMkLst>
            <pc:docMk/>
            <pc:sldMk cId="2972111317" sldId="285"/>
            <ac:cxnSpMk id="20" creationId="{63A3E40E-C4EA-460F-B5EA-A4950902A2C0}"/>
          </ac:cxnSpMkLst>
        </pc:cxnChg>
        <pc:cxnChg chg="add mod">
          <ac:chgData name="Moore, Jacob Preston" userId="fdd3fd0f-c483-48c9-988d-7deb216763fd" providerId="ADAL" clId="{97391CD3-5F85-49EF-9E13-7982AFBEA88C}" dt="2020-07-07T16:00:15.983" v="630" actId="1076"/>
          <ac:cxnSpMkLst>
            <pc:docMk/>
            <pc:sldMk cId="2972111317" sldId="285"/>
            <ac:cxnSpMk id="22" creationId="{3CC5D77F-03C4-4CC3-816C-A9D4F8633D21}"/>
          </ac:cxnSpMkLst>
        </pc:cxnChg>
        <pc:cxnChg chg="add mod">
          <ac:chgData name="Moore, Jacob Preston" userId="fdd3fd0f-c483-48c9-988d-7deb216763fd" providerId="ADAL" clId="{97391CD3-5F85-49EF-9E13-7982AFBEA88C}" dt="2020-07-07T16:00:15.983" v="630" actId="1076"/>
          <ac:cxnSpMkLst>
            <pc:docMk/>
            <pc:sldMk cId="2972111317" sldId="285"/>
            <ac:cxnSpMk id="26" creationId="{D10054B9-44D6-44A6-AF64-1BF40CBE3538}"/>
          </ac:cxnSpMkLst>
        </pc:cxnChg>
      </pc:sldChg>
      <pc:sldChg chg="del">
        <pc:chgData name="Moore, Jacob Preston" userId="fdd3fd0f-c483-48c9-988d-7deb216763fd" providerId="ADAL" clId="{97391CD3-5F85-49EF-9E13-7982AFBEA88C}" dt="2020-07-07T15:58:39.297" v="597" actId="2696"/>
        <pc:sldMkLst>
          <pc:docMk/>
          <pc:sldMk cId="3991733249" sldId="286"/>
        </pc:sldMkLst>
      </pc:sldChg>
      <pc:sldChg chg="del">
        <pc:chgData name="Moore, Jacob Preston" userId="fdd3fd0f-c483-48c9-988d-7deb216763fd" providerId="ADAL" clId="{97391CD3-5F85-49EF-9E13-7982AFBEA88C}" dt="2020-07-07T15:40:56.050" v="19" actId="2696"/>
        <pc:sldMkLst>
          <pc:docMk/>
          <pc:sldMk cId="2228677628" sldId="288"/>
        </pc:sldMkLst>
      </pc:sldChg>
      <pc:sldChg chg="del">
        <pc:chgData name="Moore, Jacob Preston" userId="fdd3fd0f-c483-48c9-988d-7deb216763fd" providerId="ADAL" clId="{97391CD3-5F85-49EF-9E13-7982AFBEA88C}" dt="2020-07-07T15:40:56.244" v="20" actId="2696"/>
        <pc:sldMkLst>
          <pc:docMk/>
          <pc:sldMk cId="1723785826" sldId="289"/>
        </pc:sldMkLst>
      </pc:sldChg>
      <pc:sldChg chg="del">
        <pc:chgData name="Moore, Jacob Preston" userId="fdd3fd0f-c483-48c9-988d-7deb216763fd" providerId="ADAL" clId="{97391CD3-5F85-49EF-9E13-7982AFBEA88C}" dt="2020-07-07T15:40:55.897" v="18" actId="2696"/>
        <pc:sldMkLst>
          <pc:docMk/>
          <pc:sldMk cId="821495952" sldId="290"/>
        </pc:sldMkLst>
      </pc:sldChg>
      <pc:sldChg chg="del">
        <pc:chgData name="Moore, Jacob Preston" userId="fdd3fd0f-c483-48c9-988d-7deb216763fd" providerId="ADAL" clId="{97391CD3-5F85-49EF-9E13-7982AFBEA88C}" dt="2020-07-07T15:58:40.986" v="598" actId="2696"/>
        <pc:sldMkLst>
          <pc:docMk/>
          <pc:sldMk cId="3764315988" sldId="291"/>
        </pc:sldMkLst>
      </pc:sldChg>
      <pc:sldChg chg="del">
        <pc:chgData name="Moore, Jacob Preston" userId="fdd3fd0f-c483-48c9-988d-7deb216763fd" providerId="ADAL" clId="{97391CD3-5F85-49EF-9E13-7982AFBEA88C}" dt="2020-07-07T15:40:56.369" v="22" actId="2696"/>
        <pc:sldMkLst>
          <pc:docMk/>
          <pc:sldMk cId="413088616" sldId="292"/>
        </pc:sldMkLst>
      </pc:sldChg>
      <pc:sldChg chg="del">
        <pc:chgData name="Moore, Jacob Preston" userId="fdd3fd0f-c483-48c9-988d-7deb216763fd" providerId="ADAL" clId="{97391CD3-5F85-49EF-9E13-7982AFBEA88C}" dt="2020-07-07T15:40:56.363" v="21" actId="2696"/>
        <pc:sldMkLst>
          <pc:docMk/>
          <pc:sldMk cId="1084193636" sldId="293"/>
        </pc:sldMkLst>
      </pc:sldChg>
      <pc:sldChg chg="modSp add modAnim">
        <pc:chgData name="Moore, Jacob Preston" userId="fdd3fd0f-c483-48c9-988d-7deb216763fd" providerId="ADAL" clId="{97391CD3-5F85-49EF-9E13-7982AFBEA88C}" dt="2020-07-07T15:45:50.700" v="368" actId="114"/>
        <pc:sldMkLst>
          <pc:docMk/>
          <pc:sldMk cId="4163569384" sldId="303"/>
        </pc:sldMkLst>
        <pc:spChg chg="mod">
          <ac:chgData name="Moore, Jacob Preston" userId="fdd3fd0f-c483-48c9-988d-7deb216763fd" providerId="ADAL" clId="{97391CD3-5F85-49EF-9E13-7982AFBEA88C}" dt="2020-07-07T15:45:50.700" v="368" actId="114"/>
          <ac:spMkLst>
            <pc:docMk/>
            <pc:sldMk cId="4163569384" sldId="303"/>
            <ac:spMk id="3" creationId="{00000000-0000-0000-0000-000000000000}"/>
          </ac:spMkLst>
        </pc:spChg>
      </pc:sldChg>
      <pc:sldChg chg="modSp add modAnim">
        <pc:chgData name="Moore, Jacob Preston" userId="fdd3fd0f-c483-48c9-988d-7deb216763fd" providerId="ADAL" clId="{97391CD3-5F85-49EF-9E13-7982AFBEA88C}" dt="2020-07-07T16:05:53.024" v="714"/>
        <pc:sldMkLst>
          <pc:docMk/>
          <pc:sldMk cId="1511946788" sldId="304"/>
        </pc:sldMkLst>
        <pc:spChg chg="mod">
          <ac:chgData name="Moore, Jacob Preston" userId="fdd3fd0f-c483-48c9-988d-7deb216763fd" providerId="ADAL" clId="{97391CD3-5F85-49EF-9E13-7982AFBEA88C}" dt="2020-07-07T15:42:49.708" v="121" actId="1076"/>
          <ac:spMkLst>
            <pc:docMk/>
            <pc:sldMk cId="1511946788" sldId="304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7T15:47:57.702" v="578" actId="20577"/>
          <ac:spMkLst>
            <pc:docMk/>
            <pc:sldMk cId="1511946788" sldId="304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7T16:05:46.906" v="713" actId="20577"/>
          <ac:spMkLst>
            <pc:docMk/>
            <pc:sldMk cId="1511946788" sldId="304"/>
            <ac:spMk id="13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7T16:05:53.024" v="714"/>
          <ac:spMkLst>
            <pc:docMk/>
            <pc:sldMk cId="1511946788" sldId="304"/>
            <ac:spMk id="14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7T15:49:31.205" v="595" actId="1076"/>
          <ac:spMkLst>
            <pc:docMk/>
            <pc:sldMk cId="1511946788" sldId="304"/>
            <ac:spMk id="17" creationId="{00000000-0000-0000-0000-000000000000}"/>
          </ac:spMkLst>
        </pc:spChg>
      </pc:sldChg>
      <pc:sldChg chg="add">
        <pc:chgData name="Moore, Jacob Preston" userId="fdd3fd0f-c483-48c9-988d-7deb216763fd" providerId="ADAL" clId="{97391CD3-5F85-49EF-9E13-7982AFBEA88C}" dt="2020-07-07T15:40:49.354" v="17"/>
        <pc:sldMkLst>
          <pc:docMk/>
          <pc:sldMk cId="3000668620" sldId="305"/>
        </pc:sldMkLst>
      </pc:sldChg>
      <pc:sldChg chg="addSp modSp add">
        <pc:chgData name="Moore, Jacob Preston" userId="fdd3fd0f-c483-48c9-988d-7deb216763fd" providerId="ADAL" clId="{97391CD3-5F85-49EF-9E13-7982AFBEA88C}" dt="2020-07-07T16:01:37.219" v="644" actId="1037"/>
        <pc:sldMkLst>
          <pc:docMk/>
          <pc:sldMk cId="1191463871" sldId="306"/>
        </pc:sldMkLst>
        <pc:spChg chg="mod">
          <ac:chgData name="Moore, Jacob Preston" userId="fdd3fd0f-c483-48c9-988d-7deb216763fd" providerId="ADAL" clId="{97391CD3-5F85-49EF-9E13-7982AFBEA88C}" dt="2020-07-07T16:00:42.467" v="632"/>
          <ac:spMkLst>
            <pc:docMk/>
            <pc:sldMk cId="1191463871" sldId="306"/>
            <ac:spMk id="2" creationId="{C46C352C-B2C3-4B03-9CAB-8B4E345203C3}"/>
          </ac:spMkLst>
        </pc:spChg>
        <pc:spChg chg="mod">
          <ac:chgData name="Moore, Jacob Preston" userId="fdd3fd0f-c483-48c9-988d-7deb216763fd" providerId="ADAL" clId="{97391CD3-5F85-49EF-9E13-7982AFBEA88C}" dt="2020-07-07T16:01:12.607" v="639" actId="20577"/>
          <ac:spMkLst>
            <pc:docMk/>
            <pc:sldMk cId="1191463871" sldId="306"/>
            <ac:spMk id="3" creationId="{2EF28703-6451-4A3B-ACF1-C9E0AAEEF6B4}"/>
          </ac:spMkLst>
        </pc:spChg>
        <pc:spChg chg="add mod">
          <ac:chgData name="Moore, Jacob Preston" userId="fdd3fd0f-c483-48c9-988d-7deb216763fd" providerId="ADAL" clId="{97391CD3-5F85-49EF-9E13-7982AFBEA88C}" dt="2020-07-07T16:01:37.219" v="644" actId="1037"/>
          <ac:spMkLst>
            <pc:docMk/>
            <pc:sldMk cId="1191463871" sldId="306"/>
            <ac:spMk id="5" creationId="{3E80E1E8-C7E7-4D8F-95C2-FB5388897325}"/>
          </ac:spMkLst>
        </pc:spChg>
        <pc:spChg chg="add mod">
          <ac:chgData name="Moore, Jacob Preston" userId="fdd3fd0f-c483-48c9-988d-7deb216763fd" providerId="ADAL" clId="{97391CD3-5F85-49EF-9E13-7982AFBEA88C}" dt="2020-07-07T16:01:37.219" v="644" actId="1037"/>
          <ac:spMkLst>
            <pc:docMk/>
            <pc:sldMk cId="1191463871" sldId="306"/>
            <ac:spMk id="6" creationId="{586F741D-10EF-4044-BF35-8BE985B83636}"/>
          </ac:spMkLst>
        </pc:spChg>
        <pc:spChg chg="add mod">
          <ac:chgData name="Moore, Jacob Preston" userId="fdd3fd0f-c483-48c9-988d-7deb216763fd" providerId="ADAL" clId="{97391CD3-5F85-49EF-9E13-7982AFBEA88C}" dt="2020-07-07T16:01:37.219" v="644" actId="1037"/>
          <ac:spMkLst>
            <pc:docMk/>
            <pc:sldMk cId="1191463871" sldId="306"/>
            <ac:spMk id="7" creationId="{96450D1F-0D11-4BFF-8734-41B98D006A86}"/>
          </ac:spMkLst>
        </pc:spChg>
      </pc:sldChg>
      <pc:sldChg chg="modSp add">
        <pc:chgData name="Moore, Jacob Preston" userId="fdd3fd0f-c483-48c9-988d-7deb216763fd" providerId="ADAL" clId="{97391CD3-5F85-49EF-9E13-7982AFBEA88C}" dt="2020-07-07T16:02:08.008" v="671" actId="20577"/>
        <pc:sldMkLst>
          <pc:docMk/>
          <pc:sldMk cId="2031334049" sldId="307"/>
        </pc:sldMkLst>
        <pc:spChg chg="mod">
          <ac:chgData name="Moore, Jacob Preston" userId="fdd3fd0f-c483-48c9-988d-7deb216763fd" providerId="ADAL" clId="{97391CD3-5F85-49EF-9E13-7982AFBEA88C}" dt="2020-07-07T16:02:08.008" v="671" actId="20577"/>
          <ac:spMkLst>
            <pc:docMk/>
            <pc:sldMk cId="2031334049" sldId="307"/>
            <ac:spMk id="3" creationId="{2EF28703-6451-4A3B-ACF1-C9E0AAEEF6B4}"/>
          </ac:spMkLst>
        </pc:spChg>
      </pc:sldChg>
      <pc:sldChg chg="modSp add">
        <pc:chgData name="Moore, Jacob Preston" userId="fdd3fd0f-c483-48c9-988d-7deb216763fd" providerId="ADAL" clId="{97391CD3-5F85-49EF-9E13-7982AFBEA88C}" dt="2020-07-07T16:02:20.945" v="705" actId="20577"/>
        <pc:sldMkLst>
          <pc:docMk/>
          <pc:sldMk cId="3103282169" sldId="308"/>
        </pc:sldMkLst>
        <pc:spChg chg="mod">
          <ac:chgData name="Moore, Jacob Preston" userId="fdd3fd0f-c483-48c9-988d-7deb216763fd" providerId="ADAL" clId="{97391CD3-5F85-49EF-9E13-7982AFBEA88C}" dt="2020-07-07T16:02:20.945" v="705" actId="20577"/>
          <ac:spMkLst>
            <pc:docMk/>
            <pc:sldMk cId="3103282169" sldId="308"/>
            <ac:spMk id="3" creationId="{2EF28703-6451-4A3B-ACF1-C9E0AAEEF6B4}"/>
          </ac:spMkLst>
        </pc:spChg>
      </pc:sldChg>
      <pc:sldChg chg="addSp delSp modSp add delAnim">
        <pc:chgData name="Moore, Jacob Preston" userId="fdd3fd0f-c483-48c9-988d-7deb216763fd" providerId="ADAL" clId="{97391CD3-5F85-49EF-9E13-7982AFBEA88C}" dt="2020-07-07T16:07:20.413" v="717" actId="478"/>
        <pc:sldMkLst>
          <pc:docMk/>
          <pc:sldMk cId="2806682238" sldId="309"/>
        </pc:sldMkLst>
        <pc:spChg chg="del">
          <ac:chgData name="Moore, Jacob Preston" userId="fdd3fd0f-c483-48c9-988d-7deb216763fd" providerId="ADAL" clId="{97391CD3-5F85-49EF-9E13-7982AFBEA88C}" dt="2020-07-07T16:07:17.653" v="716" actId="478"/>
          <ac:spMkLst>
            <pc:docMk/>
            <pc:sldMk cId="2806682238" sldId="309"/>
            <ac:spMk id="3" creationId="{00000000-0000-0000-0000-000000000000}"/>
          </ac:spMkLst>
        </pc:spChg>
        <pc:spChg chg="add del mod">
          <ac:chgData name="Moore, Jacob Preston" userId="fdd3fd0f-c483-48c9-988d-7deb216763fd" providerId="ADAL" clId="{97391CD3-5F85-49EF-9E13-7982AFBEA88C}" dt="2020-07-07T16:07:20.413" v="717" actId="478"/>
          <ac:spMkLst>
            <pc:docMk/>
            <pc:sldMk cId="2806682238" sldId="309"/>
            <ac:spMk id="19" creationId="{C2AE2628-E0A8-4707-8C89-6B1A7DE69F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7/7/2020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Dot Product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 dot product is a vector operation (represented by a dot) that can be performed on any two vectors with the </a:t>
                </a:r>
                <a:r>
                  <a:rPr lang="en-US" b="1" dirty="0"/>
                  <a:t>same number of elements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The result of the dot product is a single </a:t>
                </a:r>
                <a:r>
                  <a:rPr lang="en-US" b="1" dirty="0"/>
                  <a:t>scalar value</a:t>
                </a:r>
                <a:r>
                  <a:rPr lang="en-US" dirty="0"/>
                  <a:t> equal to the magnitude of the first vector, times the magnitude of the second vector, times the cosine of the angle between them.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a:rPr lang="en-US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acc>
                      <m:r>
                        <a:rPr lang="en-US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A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B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θ</m:t>
                          </m:r>
                          <m:r>
                            <a:rPr lang="en-US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2695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6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The Dot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20214"/>
            <a:ext cx="8229600" cy="19209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the second vector is a </a:t>
            </a:r>
            <a:r>
              <a:rPr lang="en-US" b="1" dirty="0"/>
              <a:t>unit vector</a:t>
            </a:r>
            <a:r>
              <a:rPr lang="en-US" dirty="0"/>
              <a:t>, then the dot product represents the </a:t>
            </a:r>
            <a:r>
              <a:rPr lang="en-US" b="1" dirty="0"/>
              <a:t>component</a:t>
            </a:r>
            <a:r>
              <a:rPr lang="en-US" dirty="0"/>
              <a:t> of the first vector in the direction of the unit vector. This is sometimes called the projection of the one vector in the direction of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433789" y="2209800"/>
                <a:ext cx="2935484" cy="508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a:rPr lang="en-US" sz="2400" i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B</m:t>
                          </m:r>
                        </m:e>
                      </m:acc>
                      <m:r>
                        <a:rPr lang="en-US" sz="240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A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B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40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  <a:ea typeface="Cambria Math"/>
                            </a:rPr>
                            <m:t>θ</m:t>
                          </m:r>
                          <m:r>
                            <a:rPr lang="en-US" sz="240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789" y="2209800"/>
                <a:ext cx="2935484" cy="5088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428903" y="3417722"/>
                <a:ext cx="3126432" cy="5088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solidFill>
                            <a:srgbClr val="7030A0"/>
                          </a:solidFill>
                          <a:latin typeface="Cambria Math"/>
                        </a:rPr>
                        <m:t>C</m:t>
                      </m:r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acc>
                      <m:r>
                        <a:rPr lang="en-US" sz="240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B</m:t>
                          </m:r>
                        </m:e>
                      </m:acc>
                      <m:r>
                        <a:rPr lang="en-US" sz="240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chemeClr val="accent1"/>
                              </a:solidFill>
                              <a:latin typeface="Cambria Math"/>
                              <a:ea typeface="Cambria Math"/>
                            </a:rPr>
                            <m:t>A</m:t>
                          </m:r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sz="2400">
                              <a:latin typeface="Cambria Math"/>
                              <a:ea typeface="Cambria Math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/>
                              <a:ea typeface="Cambria Math"/>
                            </a:rPr>
                            <m:t>θ</m:t>
                          </m:r>
                          <m:r>
                            <a:rPr lang="en-US" sz="2400">
                              <a:latin typeface="Cambria Math"/>
                              <a:ea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903" y="3417722"/>
                <a:ext cx="3126432" cy="5088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4047903" y="2892110"/>
            <a:ext cx="4257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the magnitude of B is 1, then...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1447800"/>
            <a:ext cx="2609857" cy="3200400"/>
            <a:chOff x="2362200" y="2417412"/>
            <a:chExt cx="1619528" cy="2078388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2775858" y="3810000"/>
              <a:ext cx="1110342" cy="255065"/>
            </a:xfrm>
            <a:prstGeom prst="line">
              <a:avLst/>
            </a:prstGeom>
            <a:ln w="19050">
              <a:solidFill>
                <a:srgbClr val="7030A0"/>
              </a:solidFill>
              <a:prstDash val="lg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775858" y="3930527"/>
              <a:ext cx="552728" cy="129845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775858" y="2786744"/>
              <a:ext cx="881742" cy="1251856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Arc 8"/>
            <p:cNvSpPr/>
            <p:nvPr/>
          </p:nvSpPr>
          <p:spPr>
            <a:xfrm>
              <a:off x="2362200" y="3581400"/>
              <a:ext cx="914400" cy="914400"/>
            </a:xfrm>
            <a:prstGeom prst="arc">
              <a:avLst>
                <a:gd name="adj1" fmla="val 18264857"/>
                <a:gd name="adj2" fmla="val 2060534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24199" y="4065064"/>
              <a:ext cx="3145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657600" y="2417412"/>
              <a:ext cx="32412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A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069770" y="3512988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chemeClr val="tx2"/>
                            </a:solidFill>
                            <a:latin typeface="Cambria Math"/>
                            <a:ea typeface="Cambria Math"/>
                          </a:rPr>
                          <m:t>θ</m:t>
                        </m:r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770" y="3512988"/>
                  <a:ext cx="45720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/>
            <p:cNvCxnSpPr/>
            <p:nvPr/>
          </p:nvCxnSpPr>
          <p:spPr>
            <a:xfrm>
              <a:off x="3657602" y="2786745"/>
              <a:ext cx="228597" cy="102325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3427997" y="3945906"/>
              <a:ext cx="3064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C</a:t>
              </a:r>
              <a:endParaRPr lang="en-US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194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Dot Product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If the angle between the two vectors is not known, the alternative method for finding the dot product is as follows: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A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>
                          <a:latin typeface="Cambria Math"/>
                          <a:ea typeface="Cambria Math"/>
                        </a:rPr>
                        <m:t>B</m:t>
                      </m:r>
                      <m:r>
                        <a:rPr lang="en-US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x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y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B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  <a:ea typeface="Cambria Math"/>
                                </a:rPr>
                                <m:t>y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/>
                          <a:ea typeface="Cambria Math"/>
                        </a:rPr>
                        <m:t>+…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This value can be calculated by had or you can use various computer tools to calculate these values.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1778" b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6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/>
          </a:bodyPr>
          <a:lstStyle/>
          <a:p>
            <a:r>
              <a:rPr lang="en-US" dirty="0"/>
              <a:t>Find the dot product of force vector A with the unit vector shown with direction 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0D8DD4-9599-44EC-BA73-8A715CE82FE6}"/>
              </a:ext>
            </a:extLst>
          </p:cNvPr>
          <p:cNvCxnSpPr/>
          <p:nvPr/>
        </p:nvCxnSpPr>
        <p:spPr>
          <a:xfrm>
            <a:off x="3741930" y="4648967"/>
            <a:ext cx="281127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F6DC879-040B-4298-AA0F-B68E4DBF05E7}"/>
              </a:ext>
            </a:extLst>
          </p:cNvPr>
          <p:cNvSpPr/>
          <p:nvPr/>
        </p:nvSpPr>
        <p:spPr>
          <a:xfrm>
            <a:off x="3541908" y="4436695"/>
            <a:ext cx="381000" cy="381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65FCD7-D030-4595-89E0-B79B5A8FD21D}"/>
              </a:ext>
            </a:extLst>
          </p:cNvPr>
          <p:cNvCxnSpPr/>
          <p:nvPr/>
        </p:nvCxnSpPr>
        <p:spPr>
          <a:xfrm>
            <a:off x="3922908" y="4638080"/>
            <a:ext cx="20183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A3E40E-C4EA-460F-B5EA-A4950902A2C0}"/>
              </a:ext>
            </a:extLst>
          </p:cNvPr>
          <p:cNvCxnSpPr/>
          <p:nvPr/>
        </p:nvCxnSpPr>
        <p:spPr>
          <a:xfrm flipH="1">
            <a:off x="3084708" y="4757824"/>
            <a:ext cx="533402" cy="7946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9FBC6661-C284-4764-B394-65CF8BDA4185}"/>
              </a:ext>
            </a:extLst>
          </p:cNvPr>
          <p:cNvSpPr/>
          <p:nvPr/>
        </p:nvSpPr>
        <p:spPr>
          <a:xfrm>
            <a:off x="2948637" y="3798838"/>
            <a:ext cx="1600200" cy="1644786"/>
          </a:xfrm>
          <a:prstGeom prst="arc">
            <a:avLst>
              <a:gd name="adj1" fmla="val 5350810"/>
              <a:gd name="adj2" fmla="val 74830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C5D77F-03C4-4CC3-816C-A9D4F8633D21}"/>
              </a:ext>
            </a:extLst>
          </p:cNvPr>
          <p:cNvCxnSpPr/>
          <p:nvPr/>
        </p:nvCxnSpPr>
        <p:spPr>
          <a:xfrm flipV="1">
            <a:off x="3748737" y="4757825"/>
            <a:ext cx="0" cy="121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FFBF53-BF98-4EBC-AF24-52F1B6525218}"/>
              </a:ext>
            </a:extLst>
          </p:cNvPr>
          <p:cNvSpPr txBox="1"/>
          <p:nvPr/>
        </p:nvSpPr>
        <p:spPr>
          <a:xfrm>
            <a:off x="3237108" y="547758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30</a:t>
            </a:r>
            <a:r>
              <a:rPr lang="en-US" baseline="30000" dirty="0">
                <a:solidFill>
                  <a:schemeClr val="tx2"/>
                </a:solidFill>
              </a:rPr>
              <a:t>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B8A5AD2-954E-4A57-8342-A8B5CB967E3B}"/>
              </a:ext>
            </a:extLst>
          </p:cNvPr>
          <p:cNvSpPr/>
          <p:nvPr/>
        </p:nvSpPr>
        <p:spPr>
          <a:xfrm>
            <a:off x="2844634" y="5531492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27C9C5-D591-4AE7-ABB5-CF8F902FBFBD}"/>
              </a:ext>
            </a:extLst>
          </p:cNvPr>
          <p:cNvSpPr/>
          <p:nvPr/>
        </p:nvSpPr>
        <p:spPr>
          <a:xfrm>
            <a:off x="4767751" y="4823919"/>
            <a:ext cx="971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r>
              <a:rPr lang="en-US" b="1" dirty="0">
                <a:solidFill>
                  <a:srgbClr val="FF0000"/>
                </a:solidFill>
              </a:rPr>
              <a:t>= 5 kN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0054B9-44D6-44A6-AF64-1BF40CBE3538}"/>
              </a:ext>
            </a:extLst>
          </p:cNvPr>
          <p:cNvCxnSpPr/>
          <p:nvPr/>
        </p:nvCxnSpPr>
        <p:spPr>
          <a:xfrm flipV="1">
            <a:off x="3741930" y="3463204"/>
            <a:ext cx="0" cy="11748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50D99D-72B6-424F-9DB4-2E147B97BC2C}"/>
              </a:ext>
            </a:extLst>
          </p:cNvPr>
          <p:cNvSpPr txBox="1"/>
          <p:nvPr/>
        </p:nvSpPr>
        <p:spPr>
          <a:xfrm>
            <a:off x="6584493" y="438849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75C359-B6D3-490E-977D-A247F8D7859C}"/>
              </a:ext>
            </a:extLst>
          </p:cNvPr>
          <p:cNvSpPr txBox="1"/>
          <p:nvPr/>
        </p:nvSpPr>
        <p:spPr>
          <a:xfrm>
            <a:off x="3371304" y="34099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72111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352C-B2C3-4B03-9CAB-8B4E3452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8703-6451-4A3B-ACF1-C9E0AAEEF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/>
              <a:t>Calculate the dot product of vector A with vector B by hand.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EC0B6-6618-46A8-98CB-4890E576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80E1E8-C7E7-4D8F-95C2-FB5388897325}"/>
                  </a:ext>
                </a:extLst>
              </p:cNvPr>
              <p:cNvSpPr txBox="1"/>
              <p:nvPr/>
            </p:nvSpPr>
            <p:spPr>
              <a:xfrm>
                <a:off x="1905000" y="3752850"/>
                <a:ext cx="21707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𝐀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8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80E1E8-C7E7-4D8F-95C2-FB5388897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752850"/>
                <a:ext cx="217078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6F741D-10EF-4044-BF35-8BE985B83636}"/>
                  </a:ext>
                </a:extLst>
              </p:cNvPr>
              <p:cNvSpPr txBox="1"/>
              <p:nvPr/>
            </p:nvSpPr>
            <p:spPr>
              <a:xfrm>
                <a:off x="4778830" y="3752850"/>
                <a:ext cx="21467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B</m:t>
                      </m:r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6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6F741D-10EF-4044-BF35-8BE985B8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830" y="3752850"/>
                <a:ext cx="21467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450D1F-0D11-4BFF-8734-41B98D006A86}"/>
                  </a:ext>
                </a:extLst>
              </p:cNvPr>
              <p:cNvSpPr/>
              <p:nvPr/>
            </p:nvSpPr>
            <p:spPr>
              <a:xfrm>
                <a:off x="3710983" y="4590344"/>
                <a:ext cx="17520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𝐀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1">
                          <a:solidFill>
                            <a:srgbClr val="FF0000"/>
                          </a:solidFill>
                          <a:latin typeface="Cambria Math"/>
                        </a:rPr>
                        <m:t>𝐁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450D1F-0D11-4BFF-8734-41B98D006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83" y="4590344"/>
                <a:ext cx="17520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146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352C-B2C3-4B03-9CAB-8B4E3452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8703-6451-4A3B-ACF1-C9E0AAEEF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/>
              <a:t>Calculate the dot product of vector A with vector B using MATLAB.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EC0B6-6618-46A8-98CB-4890E576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80E1E8-C7E7-4D8F-95C2-FB5388897325}"/>
                  </a:ext>
                </a:extLst>
              </p:cNvPr>
              <p:cNvSpPr txBox="1"/>
              <p:nvPr/>
            </p:nvSpPr>
            <p:spPr>
              <a:xfrm>
                <a:off x="1905000" y="3752850"/>
                <a:ext cx="21707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𝐀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8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80E1E8-C7E7-4D8F-95C2-FB5388897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752850"/>
                <a:ext cx="217078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6F741D-10EF-4044-BF35-8BE985B83636}"/>
                  </a:ext>
                </a:extLst>
              </p:cNvPr>
              <p:cNvSpPr txBox="1"/>
              <p:nvPr/>
            </p:nvSpPr>
            <p:spPr>
              <a:xfrm>
                <a:off x="4778830" y="3752850"/>
                <a:ext cx="21467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B</m:t>
                      </m:r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6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6F741D-10EF-4044-BF35-8BE985B8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830" y="3752850"/>
                <a:ext cx="21467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450D1F-0D11-4BFF-8734-41B98D006A86}"/>
                  </a:ext>
                </a:extLst>
              </p:cNvPr>
              <p:cNvSpPr/>
              <p:nvPr/>
            </p:nvSpPr>
            <p:spPr>
              <a:xfrm>
                <a:off x="3710983" y="4590344"/>
                <a:ext cx="17520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𝐀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1">
                          <a:solidFill>
                            <a:srgbClr val="FF0000"/>
                          </a:solidFill>
                          <a:latin typeface="Cambria Math"/>
                        </a:rPr>
                        <m:t>𝐁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450D1F-0D11-4BFF-8734-41B98D006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83" y="4590344"/>
                <a:ext cx="17520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334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C352C-B2C3-4B03-9CAB-8B4E34520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Product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28703-6451-4A3B-ACF1-C9E0AAEEF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4000"/>
          </a:xfrm>
        </p:spPr>
        <p:txBody>
          <a:bodyPr>
            <a:normAutofit/>
          </a:bodyPr>
          <a:lstStyle/>
          <a:p>
            <a:r>
              <a:rPr lang="en-US" dirty="0"/>
              <a:t>Calculate the dot product of vector A with vector B using Wolfram Alpha.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EC0B6-6618-46A8-98CB-4890E5762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80E1E8-C7E7-4D8F-95C2-FB5388897325}"/>
                  </a:ext>
                </a:extLst>
              </p:cNvPr>
              <p:cNvSpPr txBox="1"/>
              <p:nvPr/>
            </p:nvSpPr>
            <p:spPr>
              <a:xfrm>
                <a:off x="1905000" y="3752850"/>
                <a:ext cx="21707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𝐀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  <m:r>
                            <a:rPr lang="en-US" sz="28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  <m:r>
                            <a:rPr lang="en-US" sz="28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80E1E8-C7E7-4D8F-95C2-FB5388897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752850"/>
                <a:ext cx="217078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6F741D-10EF-4044-BF35-8BE985B83636}"/>
                  </a:ext>
                </a:extLst>
              </p:cNvPr>
              <p:cNvSpPr txBox="1"/>
              <p:nvPr/>
            </p:nvSpPr>
            <p:spPr>
              <a:xfrm>
                <a:off x="4778830" y="3752850"/>
                <a:ext cx="21467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B</m:t>
                      </m:r>
                      <m:r>
                        <a:rPr lang="en-US" sz="2800" i="0">
                          <a:solidFill>
                            <a:srgbClr val="FF0000"/>
                          </a:solidFill>
                          <a:latin typeface="Cambria Math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6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4</m:t>
                          </m:r>
                          <m:r>
                            <a:rPr lang="en-US" sz="2800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 </m:t>
                          </m:r>
                          <m:r>
                            <a:rPr lang="en-US" sz="28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86F741D-10EF-4044-BF35-8BE985B8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830" y="3752850"/>
                <a:ext cx="214674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450D1F-0D11-4BFF-8734-41B98D006A86}"/>
                  </a:ext>
                </a:extLst>
              </p:cNvPr>
              <p:cNvSpPr/>
              <p:nvPr/>
            </p:nvSpPr>
            <p:spPr>
              <a:xfrm>
                <a:off x="3710983" y="4590344"/>
                <a:ext cx="17520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smtClean="0">
                          <a:solidFill>
                            <a:srgbClr val="0070C0"/>
                          </a:solidFill>
                          <a:latin typeface="Cambria Math"/>
                        </a:rPr>
                        <m:t>𝐀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1">
                          <a:solidFill>
                            <a:srgbClr val="FF0000"/>
                          </a:solidFill>
                          <a:latin typeface="Cambria Math"/>
                        </a:rPr>
                        <m:t>𝐁</m:t>
                      </m:r>
                      <m:r>
                        <a:rPr lang="en-US" sz="2800">
                          <a:latin typeface="Cambria Math"/>
                        </a:rPr>
                        <m:t>=</m:t>
                      </m:r>
                      <m:r>
                        <a:rPr lang="en-US" sz="280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800" b="0" i="0" smtClean="0">
                          <a:solidFill>
                            <a:schemeClr val="tx1"/>
                          </a:solidFill>
                          <a:latin typeface="Cambria Math"/>
                        </a:rPr>
                        <m:t>?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6450D1F-0D11-4BFF-8734-41B98D006A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83" y="4590344"/>
                <a:ext cx="17520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282169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6066C8-C318-4299-97D5-E5B531F8DFA1}">
  <ds:schemaRefs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b4eab9fa-dbb0-4082-8491-8bd54207a26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22B8133-80C8-4EE9-BC5A-E20B0F51BB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06ED1F-64FB-4333-9B65-3B096A3EC4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2241</TotalTime>
  <Words>358</Words>
  <Application>Microsoft Office PowerPoint</Application>
  <PresentationFormat>On-screen Show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MA_Template</vt:lpstr>
      <vt:lpstr>The Dot Product</vt:lpstr>
      <vt:lpstr>The Dot Product</vt:lpstr>
      <vt:lpstr>The Dot Product</vt:lpstr>
      <vt:lpstr>The Dot Product</vt:lpstr>
      <vt:lpstr>Thanks for Watching</vt:lpstr>
      <vt:lpstr>Dot Product Worked Example</vt:lpstr>
      <vt:lpstr>Dot Product Worked Example</vt:lpstr>
      <vt:lpstr>Dot Product Worked Example</vt:lpstr>
      <vt:lpstr>Dot Product Worked Example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Moore, Jacob Preston</cp:lastModifiedBy>
  <cp:revision>128</cp:revision>
  <dcterms:created xsi:type="dcterms:W3CDTF">2014-01-09T21:04:08Z</dcterms:created>
  <dcterms:modified xsi:type="dcterms:W3CDTF">2020-07-07T16:21:50Z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