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16"/>
  </p:notesMasterIdLst>
  <p:sldIdLst>
    <p:sldId id="256" r:id="rId5"/>
    <p:sldId id="293" r:id="rId6"/>
    <p:sldId id="294" r:id="rId7"/>
    <p:sldId id="289" r:id="rId8"/>
    <p:sldId id="290" r:id="rId9"/>
    <p:sldId id="292" r:id="rId10"/>
    <p:sldId id="287" r:id="rId11"/>
    <p:sldId id="285" r:id="rId12"/>
    <p:sldId id="306" r:id="rId13"/>
    <p:sldId id="307" r:id="rId14"/>
    <p:sldId id="30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D6DFD5-86B5-46FC-A4E4-B5191D35E7A3}" v="452" dt="2020-07-07T18:46:35.0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56" autoAdjust="0"/>
    <p:restoredTop sz="54101" autoAdjust="0"/>
  </p:normalViewPr>
  <p:slideViewPr>
    <p:cSldViewPr>
      <p:cViewPr varScale="1">
        <p:scale>
          <a:sx n="67" d="100"/>
          <a:sy n="67" d="100"/>
        </p:scale>
        <p:origin x="1272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329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ore, Jacob Preston" userId="fdd3fd0f-c483-48c9-988d-7deb216763fd" providerId="ADAL" clId="{97391CD3-5F85-49EF-9E13-7982AFBEA88C}"/>
    <pc:docChg chg="custSel addSld delSld modSld">
      <pc:chgData name="Moore, Jacob Preston" userId="fdd3fd0f-c483-48c9-988d-7deb216763fd" providerId="ADAL" clId="{97391CD3-5F85-49EF-9E13-7982AFBEA88C}" dt="2020-07-07T19:49:01.978" v="604" actId="2696"/>
      <pc:docMkLst>
        <pc:docMk/>
      </pc:docMkLst>
      <pc:sldChg chg="modSp">
        <pc:chgData name="Moore, Jacob Preston" userId="fdd3fd0f-c483-48c9-988d-7deb216763fd" providerId="ADAL" clId="{97391CD3-5F85-49EF-9E13-7982AFBEA88C}" dt="2020-07-07T16:21:20.730" v="11" actId="20577"/>
        <pc:sldMkLst>
          <pc:docMk/>
          <pc:sldMk cId="3080430471" sldId="256"/>
        </pc:sldMkLst>
        <pc:spChg chg="mod">
          <ac:chgData name="Moore, Jacob Preston" userId="fdd3fd0f-c483-48c9-988d-7deb216763fd" providerId="ADAL" clId="{97391CD3-5F85-49EF-9E13-7982AFBEA88C}" dt="2020-07-07T16:21:20.730" v="11" actId="20577"/>
          <ac:spMkLst>
            <pc:docMk/>
            <pc:sldMk cId="3080430471" sldId="256"/>
            <ac:spMk id="2" creationId="{00000000-0000-0000-0000-000000000000}"/>
          </ac:spMkLst>
        </pc:spChg>
      </pc:sldChg>
      <pc:sldChg chg="addSp delSp modSp">
        <pc:chgData name="Moore, Jacob Preston" userId="fdd3fd0f-c483-48c9-988d-7deb216763fd" providerId="ADAL" clId="{97391CD3-5F85-49EF-9E13-7982AFBEA88C}" dt="2020-07-07T16:27:45.204" v="47" actId="20577"/>
        <pc:sldMkLst>
          <pc:docMk/>
          <pc:sldMk cId="2972111317" sldId="285"/>
        </pc:sldMkLst>
        <pc:spChg chg="mod">
          <ac:chgData name="Moore, Jacob Preston" userId="fdd3fd0f-c483-48c9-988d-7deb216763fd" providerId="ADAL" clId="{97391CD3-5F85-49EF-9E13-7982AFBEA88C}" dt="2020-07-07T16:27:45.204" v="47" actId="20577"/>
          <ac:spMkLst>
            <pc:docMk/>
            <pc:sldMk cId="2972111317" sldId="285"/>
            <ac:spMk id="2" creationId="{00000000-0000-0000-0000-000000000000}"/>
          </ac:spMkLst>
        </pc:spChg>
        <pc:spChg chg="mod">
          <ac:chgData name="Moore, Jacob Preston" userId="fdd3fd0f-c483-48c9-988d-7deb216763fd" providerId="ADAL" clId="{97391CD3-5F85-49EF-9E13-7982AFBEA88C}" dt="2020-07-07T16:25:15.315" v="18"/>
          <ac:spMkLst>
            <pc:docMk/>
            <pc:sldMk cId="2972111317" sldId="285"/>
            <ac:spMk id="3" creationId="{00000000-0000-0000-0000-000000000000}"/>
          </ac:spMkLst>
        </pc:spChg>
        <pc:spChg chg="del">
          <ac:chgData name="Moore, Jacob Preston" userId="fdd3fd0f-c483-48c9-988d-7deb216763fd" providerId="ADAL" clId="{97391CD3-5F85-49EF-9E13-7982AFBEA88C}" dt="2020-07-07T16:24:40.504" v="17" actId="478"/>
          <ac:spMkLst>
            <pc:docMk/>
            <pc:sldMk cId="2972111317" sldId="285"/>
            <ac:spMk id="18" creationId="{CF6DC879-040B-4298-AA0F-B68E4DBF05E7}"/>
          </ac:spMkLst>
        </pc:spChg>
        <pc:spChg chg="del">
          <ac:chgData name="Moore, Jacob Preston" userId="fdd3fd0f-c483-48c9-988d-7deb216763fd" providerId="ADAL" clId="{97391CD3-5F85-49EF-9E13-7982AFBEA88C}" dt="2020-07-07T16:24:40.504" v="17" actId="478"/>
          <ac:spMkLst>
            <pc:docMk/>
            <pc:sldMk cId="2972111317" sldId="285"/>
            <ac:spMk id="21" creationId="{9FBC6661-C284-4764-B394-65CF8BDA4185}"/>
          </ac:spMkLst>
        </pc:spChg>
        <pc:spChg chg="del">
          <ac:chgData name="Moore, Jacob Preston" userId="fdd3fd0f-c483-48c9-988d-7deb216763fd" providerId="ADAL" clId="{97391CD3-5F85-49EF-9E13-7982AFBEA88C}" dt="2020-07-07T16:24:40.504" v="17" actId="478"/>
          <ac:spMkLst>
            <pc:docMk/>
            <pc:sldMk cId="2972111317" sldId="285"/>
            <ac:spMk id="23" creationId="{46FFBF53-BF98-4EBC-AF24-52F1B6525218}"/>
          </ac:spMkLst>
        </pc:spChg>
        <pc:spChg chg="del">
          <ac:chgData name="Moore, Jacob Preston" userId="fdd3fd0f-c483-48c9-988d-7deb216763fd" providerId="ADAL" clId="{97391CD3-5F85-49EF-9E13-7982AFBEA88C}" dt="2020-07-07T16:24:40.504" v="17" actId="478"/>
          <ac:spMkLst>
            <pc:docMk/>
            <pc:sldMk cId="2972111317" sldId="285"/>
            <ac:spMk id="24" creationId="{FB8A5AD2-954E-4A57-8342-A8B5CB967E3B}"/>
          </ac:spMkLst>
        </pc:spChg>
        <pc:spChg chg="del">
          <ac:chgData name="Moore, Jacob Preston" userId="fdd3fd0f-c483-48c9-988d-7deb216763fd" providerId="ADAL" clId="{97391CD3-5F85-49EF-9E13-7982AFBEA88C}" dt="2020-07-07T16:24:40.504" v="17" actId="478"/>
          <ac:spMkLst>
            <pc:docMk/>
            <pc:sldMk cId="2972111317" sldId="285"/>
            <ac:spMk id="25" creationId="{8627C9C5-D591-4AE7-ABB5-CF8F902FBFBD}"/>
          </ac:spMkLst>
        </pc:spChg>
        <pc:spChg chg="del">
          <ac:chgData name="Moore, Jacob Preston" userId="fdd3fd0f-c483-48c9-988d-7deb216763fd" providerId="ADAL" clId="{97391CD3-5F85-49EF-9E13-7982AFBEA88C}" dt="2020-07-07T16:24:40.504" v="17" actId="478"/>
          <ac:spMkLst>
            <pc:docMk/>
            <pc:sldMk cId="2972111317" sldId="285"/>
            <ac:spMk id="27" creationId="{CE50D99D-72B6-424F-9DB4-2E147B97BC2C}"/>
          </ac:spMkLst>
        </pc:spChg>
        <pc:spChg chg="del">
          <ac:chgData name="Moore, Jacob Preston" userId="fdd3fd0f-c483-48c9-988d-7deb216763fd" providerId="ADAL" clId="{97391CD3-5F85-49EF-9E13-7982AFBEA88C}" dt="2020-07-07T16:24:40.504" v="17" actId="478"/>
          <ac:spMkLst>
            <pc:docMk/>
            <pc:sldMk cId="2972111317" sldId="285"/>
            <ac:spMk id="28" creationId="{9275C359-B6D3-490E-977D-A247F8D7859C}"/>
          </ac:spMkLst>
        </pc:spChg>
        <pc:spChg chg="add mod">
          <ac:chgData name="Moore, Jacob Preston" userId="fdd3fd0f-c483-48c9-988d-7deb216763fd" providerId="ADAL" clId="{97391CD3-5F85-49EF-9E13-7982AFBEA88C}" dt="2020-07-07T16:25:42.513" v="20" actId="1076"/>
          <ac:spMkLst>
            <pc:docMk/>
            <pc:sldMk cId="2972111317" sldId="285"/>
            <ac:spMk id="30" creationId="{42904646-E41B-4487-9C0B-312B3A8ACEE3}"/>
          </ac:spMkLst>
        </pc:spChg>
        <pc:spChg chg="add mod">
          <ac:chgData name="Moore, Jacob Preston" userId="fdd3fd0f-c483-48c9-988d-7deb216763fd" providerId="ADAL" clId="{97391CD3-5F85-49EF-9E13-7982AFBEA88C}" dt="2020-07-07T16:25:42.513" v="20" actId="1076"/>
          <ac:spMkLst>
            <pc:docMk/>
            <pc:sldMk cId="2972111317" sldId="285"/>
            <ac:spMk id="33" creationId="{EFC213C5-4E92-4AF4-9B66-C08D729C8060}"/>
          </ac:spMkLst>
        </pc:spChg>
        <pc:spChg chg="add mod">
          <ac:chgData name="Moore, Jacob Preston" userId="fdd3fd0f-c483-48c9-988d-7deb216763fd" providerId="ADAL" clId="{97391CD3-5F85-49EF-9E13-7982AFBEA88C}" dt="2020-07-07T16:25:42.513" v="20" actId="1076"/>
          <ac:spMkLst>
            <pc:docMk/>
            <pc:sldMk cId="2972111317" sldId="285"/>
            <ac:spMk id="35" creationId="{34087BC2-8D55-466A-895F-51E35652DCE5}"/>
          </ac:spMkLst>
        </pc:spChg>
        <pc:spChg chg="add mod">
          <ac:chgData name="Moore, Jacob Preston" userId="fdd3fd0f-c483-48c9-988d-7deb216763fd" providerId="ADAL" clId="{97391CD3-5F85-49EF-9E13-7982AFBEA88C}" dt="2020-07-07T16:25:42.513" v="20" actId="1076"/>
          <ac:spMkLst>
            <pc:docMk/>
            <pc:sldMk cId="2972111317" sldId="285"/>
            <ac:spMk id="36" creationId="{52E43030-768A-418F-9AE8-3FD4707C4315}"/>
          </ac:spMkLst>
        </pc:spChg>
        <pc:spChg chg="add mod">
          <ac:chgData name="Moore, Jacob Preston" userId="fdd3fd0f-c483-48c9-988d-7deb216763fd" providerId="ADAL" clId="{97391CD3-5F85-49EF-9E13-7982AFBEA88C}" dt="2020-07-07T16:25:42.513" v="20" actId="1076"/>
          <ac:spMkLst>
            <pc:docMk/>
            <pc:sldMk cId="2972111317" sldId="285"/>
            <ac:spMk id="37" creationId="{22A27E6F-F03B-48A7-AA53-9ED0C06CB3CF}"/>
          </ac:spMkLst>
        </pc:spChg>
        <pc:spChg chg="add mod">
          <ac:chgData name="Moore, Jacob Preston" userId="fdd3fd0f-c483-48c9-988d-7deb216763fd" providerId="ADAL" clId="{97391CD3-5F85-49EF-9E13-7982AFBEA88C}" dt="2020-07-07T16:25:42.513" v="20" actId="1076"/>
          <ac:spMkLst>
            <pc:docMk/>
            <pc:sldMk cId="2972111317" sldId="285"/>
            <ac:spMk id="39" creationId="{208386D9-19E8-4F87-9204-8BF79E9E6E7E}"/>
          </ac:spMkLst>
        </pc:spChg>
        <pc:spChg chg="add mod">
          <ac:chgData name="Moore, Jacob Preston" userId="fdd3fd0f-c483-48c9-988d-7deb216763fd" providerId="ADAL" clId="{97391CD3-5F85-49EF-9E13-7982AFBEA88C}" dt="2020-07-07T16:25:42.513" v="20" actId="1076"/>
          <ac:spMkLst>
            <pc:docMk/>
            <pc:sldMk cId="2972111317" sldId="285"/>
            <ac:spMk id="40" creationId="{EB960E84-BF30-4353-B605-DABBE162FA84}"/>
          </ac:spMkLst>
        </pc:spChg>
        <pc:cxnChg chg="del">
          <ac:chgData name="Moore, Jacob Preston" userId="fdd3fd0f-c483-48c9-988d-7deb216763fd" providerId="ADAL" clId="{97391CD3-5F85-49EF-9E13-7982AFBEA88C}" dt="2020-07-07T16:24:40.504" v="17" actId="478"/>
          <ac:cxnSpMkLst>
            <pc:docMk/>
            <pc:sldMk cId="2972111317" sldId="285"/>
            <ac:cxnSpMk id="17" creationId="{DD0D8DD4-9599-44EC-BA73-8A715CE82FE6}"/>
          </ac:cxnSpMkLst>
        </pc:cxnChg>
        <pc:cxnChg chg="del">
          <ac:chgData name="Moore, Jacob Preston" userId="fdd3fd0f-c483-48c9-988d-7deb216763fd" providerId="ADAL" clId="{97391CD3-5F85-49EF-9E13-7982AFBEA88C}" dt="2020-07-07T16:24:40.504" v="17" actId="478"/>
          <ac:cxnSpMkLst>
            <pc:docMk/>
            <pc:sldMk cId="2972111317" sldId="285"/>
            <ac:cxnSpMk id="19" creationId="{B965FCD7-D030-4595-89E0-B79B5A8FD21D}"/>
          </ac:cxnSpMkLst>
        </pc:cxnChg>
        <pc:cxnChg chg="del">
          <ac:chgData name="Moore, Jacob Preston" userId="fdd3fd0f-c483-48c9-988d-7deb216763fd" providerId="ADAL" clId="{97391CD3-5F85-49EF-9E13-7982AFBEA88C}" dt="2020-07-07T16:24:40.504" v="17" actId="478"/>
          <ac:cxnSpMkLst>
            <pc:docMk/>
            <pc:sldMk cId="2972111317" sldId="285"/>
            <ac:cxnSpMk id="20" creationId="{63A3E40E-C4EA-460F-B5EA-A4950902A2C0}"/>
          </ac:cxnSpMkLst>
        </pc:cxnChg>
        <pc:cxnChg chg="del">
          <ac:chgData name="Moore, Jacob Preston" userId="fdd3fd0f-c483-48c9-988d-7deb216763fd" providerId="ADAL" clId="{97391CD3-5F85-49EF-9E13-7982AFBEA88C}" dt="2020-07-07T16:24:40.504" v="17" actId="478"/>
          <ac:cxnSpMkLst>
            <pc:docMk/>
            <pc:sldMk cId="2972111317" sldId="285"/>
            <ac:cxnSpMk id="22" creationId="{3CC5D77F-03C4-4CC3-816C-A9D4F8633D21}"/>
          </ac:cxnSpMkLst>
        </pc:cxnChg>
        <pc:cxnChg chg="del">
          <ac:chgData name="Moore, Jacob Preston" userId="fdd3fd0f-c483-48c9-988d-7deb216763fd" providerId="ADAL" clId="{97391CD3-5F85-49EF-9E13-7982AFBEA88C}" dt="2020-07-07T16:24:40.504" v="17" actId="478"/>
          <ac:cxnSpMkLst>
            <pc:docMk/>
            <pc:sldMk cId="2972111317" sldId="285"/>
            <ac:cxnSpMk id="26" creationId="{D10054B9-44D6-44A6-AF64-1BF40CBE3538}"/>
          </ac:cxnSpMkLst>
        </pc:cxnChg>
        <pc:cxnChg chg="add mod">
          <ac:chgData name="Moore, Jacob Preston" userId="fdd3fd0f-c483-48c9-988d-7deb216763fd" providerId="ADAL" clId="{97391CD3-5F85-49EF-9E13-7982AFBEA88C}" dt="2020-07-07T16:25:42.513" v="20" actId="1076"/>
          <ac:cxnSpMkLst>
            <pc:docMk/>
            <pc:sldMk cId="2972111317" sldId="285"/>
            <ac:cxnSpMk id="29" creationId="{36E6880A-B9FE-4256-A4DB-F4D930EC8A81}"/>
          </ac:cxnSpMkLst>
        </pc:cxnChg>
        <pc:cxnChg chg="add mod">
          <ac:chgData name="Moore, Jacob Preston" userId="fdd3fd0f-c483-48c9-988d-7deb216763fd" providerId="ADAL" clId="{97391CD3-5F85-49EF-9E13-7982AFBEA88C}" dt="2020-07-07T16:25:42.513" v="20" actId="1076"/>
          <ac:cxnSpMkLst>
            <pc:docMk/>
            <pc:sldMk cId="2972111317" sldId="285"/>
            <ac:cxnSpMk id="31" creationId="{913EA706-D70C-493A-8046-BB488BD5AA24}"/>
          </ac:cxnSpMkLst>
        </pc:cxnChg>
        <pc:cxnChg chg="add mod">
          <ac:chgData name="Moore, Jacob Preston" userId="fdd3fd0f-c483-48c9-988d-7deb216763fd" providerId="ADAL" clId="{97391CD3-5F85-49EF-9E13-7982AFBEA88C}" dt="2020-07-07T16:25:42.513" v="20" actId="1076"/>
          <ac:cxnSpMkLst>
            <pc:docMk/>
            <pc:sldMk cId="2972111317" sldId="285"/>
            <ac:cxnSpMk id="32" creationId="{D5450CCD-5F63-4498-9F5A-527757828AE3}"/>
          </ac:cxnSpMkLst>
        </pc:cxnChg>
        <pc:cxnChg chg="add mod">
          <ac:chgData name="Moore, Jacob Preston" userId="fdd3fd0f-c483-48c9-988d-7deb216763fd" providerId="ADAL" clId="{97391CD3-5F85-49EF-9E13-7982AFBEA88C}" dt="2020-07-07T16:25:42.513" v="20" actId="1076"/>
          <ac:cxnSpMkLst>
            <pc:docMk/>
            <pc:sldMk cId="2972111317" sldId="285"/>
            <ac:cxnSpMk id="34" creationId="{56E43091-F209-4FB6-850B-B47E2C5E411A}"/>
          </ac:cxnSpMkLst>
        </pc:cxnChg>
        <pc:cxnChg chg="add mod">
          <ac:chgData name="Moore, Jacob Preston" userId="fdd3fd0f-c483-48c9-988d-7deb216763fd" providerId="ADAL" clId="{97391CD3-5F85-49EF-9E13-7982AFBEA88C}" dt="2020-07-07T16:25:42.513" v="20" actId="1076"/>
          <ac:cxnSpMkLst>
            <pc:docMk/>
            <pc:sldMk cId="2972111317" sldId="285"/>
            <ac:cxnSpMk id="38" creationId="{6D488B70-B5A4-4394-B0EA-4A301F17AB91}"/>
          </ac:cxnSpMkLst>
        </pc:cxnChg>
      </pc:sldChg>
      <pc:sldChg chg="add">
        <pc:chgData name="Moore, Jacob Preston" userId="fdd3fd0f-c483-48c9-988d-7deb216763fd" providerId="ADAL" clId="{97391CD3-5F85-49EF-9E13-7982AFBEA88C}" dt="2020-07-07T16:22:24.604" v="16"/>
        <pc:sldMkLst>
          <pc:docMk/>
          <pc:sldMk cId="2432279488" sldId="289"/>
        </pc:sldMkLst>
      </pc:sldChg>
      <pc:sldChg chg="add">
        <pc:chgData name="Moore, Jacob Preston" userId="fdd3fd0f-c483-48c9-988d-7deb216763fd" providerId="ADAL" clId="{97391CD3-5F85-49EF-9E13-7982AFBEA88C}" dt="2020-07-07T16:22:24.604" v="16"/>
        <pc:sldMkLst>
          <pc:docMk/>
          <pc:sldMk cId="2580105032" sldId="290"/>
        </pc:sldMkLst>
      </pc:sldChg>
      <pc:sldChg chg="add">
        <pc:chgData name="Moore, Jacob Preston" userId="fdd3fd0f-c483-48c9-988d-7deb216763fd" providerId="ADAL" clId="{97391CD3-5F85-49EF-9E13-7982AFBEA88C}" dt="2020-07-07T16:22:24.604" v="16"/>
        <pc:sldMkLst>
          <pc:docMk/>
          <pc:sldMk cId="648198036" sldId="292"/>
        </pc:sldMkLst>
      </pc:sldChg>
      <pc:sldChg chg="modSp add modAnim">
        <pc:chgData name="Moore, Jacob Preston" userId="fdd3fd0f-c483-48c9-988d-7deb216763fd" providerId="ADAL" clId="{97391CD3-5F85-49EF-9E13-7982AFBEA88C}" dt="2020-07-07T16:32:46.198" v="244" actId="20577"/>
        <pc:sldMkLst>
          <pc:docMk/>
          <pc:sldMk cId="3102401027" sldId="293"/>
        </pc:sldMkLst>
        <pc:spChg chg="mod">
          <ac:chgData name="Moore, Jacob Preston" userId="fdd3fd0f-c483-48c9-988d-7deb216763fd" providerId="ADAL" clId="{97391CD3-5F85-49EF-9E13-7982AFBEA88C}" dt="2020-07-07T16:32:46.198" v="244" actId="20577"/>
          <ac:spMkLst>
            <pc:docMk/>
            <pc:sldMk cId="3102401027" sldId="293"/>
            <ac:spMk id="3" creationId="{00000000-0000-0000-0000-000000000000}"/>
          </ac:spMkLst>
        </pc:spChg>
      </pc:sldChg>
      <pc:sldChg chg="addSp modSp add modAnim">
        <pc:chgData name="Moore, Jacob Preston" userId="fdd3fd0f-c483-48c9-988d-7deb216763fd" providerId="ADAL" clId="{97391CD3-5F85-49EF-9E13-7982AFBEA88C}" dt="2020-07-07T17:58:01.849" v="582"/>
        <pc:sldMkLst>
          <pc:docMk/>
          <pc:sldMk cId="299954850" sldId="294"/>
        </pc:sldMkLst>
        <pc:spChg chg="mod">
          <ac:chgData name="Moore, Jacob Preston" userId="fdd3fd0f-c483-48c9-988d-7deb216763fd" providerId="ADAL" clId="{97391CD3-5F85-49EF-9E13-7982AFBEA88C}" dt="2020-07-07T16:34:46.466" v="277" actId="1036"/>
          <ac:spMkLst>
            <pc:docMk/>
            <pc:sldMk cId="299954850" sldId="294"/>
            <ac:spMk id="9" creationId="{00000000-0000-0000-0000-000000000000}"/>
          </ac:spMkLst>
        </pc:spChg>
        <pc:spChg chg="mod">
          <ac:chgData name="Moore, Jacob Preston" userId="fdd3fd0f-c483-48c9-988d-7deb216763fd" providerId="ADAL" clId="{97391CD3-5F85-49EF-9E13-7982AFBEA88C}" dt="2020-07-07T16:34:46.466" v="277" actId="1036"/>
          <ac:spMkLst>
            <pc:docMk/>
            <pc:sldMk cId="299954850" sldId="294"/>
            <ac:spMk id="10" creationId="{00000000-0000-0000-0000-000000000000}"/>
          </ac:spMkLst>
        </pc:spChg>
        <pc:spChg chg="mod">
          <ac:chgData name="Moore, Jacob Preston" userId="fdd3fd0f-c483-48c9-988d-7deb216763fd" providerId="ADAL" clId="{97391CD3-5F85-49EF-9E13-7982AFBEA88C}" dt="2020-07-07T16:34:46.466" v="277" actId="1036"/>
          <ac:spMkLst>
            <pc:docMk/>
            <pc:sldMk cId="299954850" sldId="294"/>
            <ac:spMk id="11" creationId="{00000000-0000-0000-0000-000000000000}"/>
          </ac:spMkLst>
        </pc:spChg>
        <pc:spChg chg="mod">
          <ac:chgData name="Moore, Jacob Preston" userId="fdd3fd0f-c483-48c9-988d-7deb216763fd" providerId="ADAL" clId="{97391CD3-5F85-49EF-9E13-7982AFBEA88C}" dt="2020-07-07T16:34:46.466" v="277" actId="1036"/>
          <ac:spMkLst>
            <pc:docMk/>
            <pc:sldMk cId="299954850" sldId="294"/>
            <ac:spMk id="12" creationId="{00000000-0000-0000-0000-000000000000}"/>
          </ac:spMkLst>
        </pc:spChg>
        <pc:spChg chg="mod">
          <ac:chgData name="Moore, Jacob Preston" userId="fdd3fd0f-c483-48c9-988d-7deb216763fd" providerId="ADAL" clId="{97391CD3-5F85-49EF-9E13-7982AFBEA88C}" dt="2020-07-07T16:34:46.466" v="277" actId="1036"/>
          <ac:spMkLst>
            <pc:docMk/>
            <pc:sldMk cId="299954850" sldId="294"/>
            <ac:spMk id="13" creationId="{00000000-0000-0000-0000-000000000000}"/>
          </ac:spMkLst>
        </pc:spChg>
        <pc:spChg chg="mod">
          <ac:chgData name="Moore, Jacob Preston" userId="fdd3fd0f-c483-48c9-988d-7deb216763fd" providerId="ADAL" clId="{97391CD3-5F85-49EF-9E13-7982AFBEA88C}" dt="2020-07-07T17:57:12.082" v="580" actId="1076"/>
          <ac:spMkLst>
            <pc:docMk/>
            <pc:sldMk cId="299954850" sldId="294"/>
            <ac:spMk id="14" creationId="{00000000-0000-0000-0000-000000000000}"/>
          </ac:spMkLst>
        </pc:spChg>
        <pc:spChg chg="mod">
          <ac:chgData name="Moore, Jacob Preston" userId="fdd3fd0f-c483-48c9-988d-7deb216763fd" providerId="ADAL" clId="{97391CD3-5F85-49EF-9E13-7982AFBEA88C}" dt="2020-07-07T17:57:15.166" v="581" actId="1076"/>
          <ac:spMkLst>
            <pc:docMk/>
            <pc:sldMk cId="299954850" sldId="294"/>
            <ac:spMk id="15" creationId="{00000000-0000-0000-0000-000000000000}"/>
          </ac:spMkLst>
        </pc:spChg>
        <pc:spChg chg="add mod">
          <ac:chgData name="Moore, Jacob Preston" userId="fdd3fd0f-c483-48c9-988d-7deb216763fd" providerId="ADAL" clId="{97391CD3-5F85-49EF-9E13-7982AFBEA88C}" dt="2020-07-07T17:57:05.160" v="579" actId="20577"/>
          <ac:spMkLst>
            <pc:docMk/>
            <pc:sldMk cId="299954850" sldId="294"/>
            <ac:spMk id="17" creationId="{8B79C08B-DB08-4407-8D56-9B067F8452BA}"/>
          </ac:spMkLst>
        </pc:spChg>
        <pc:picChg chg="mod">
          <ac:chgData name="Moore, Jacob Preston" userId="fdd3fd0f-c483-48c9-988d-7deb216763fd" providerId="ADAL" clId="{97391CD3-5F85-49EF-9E13-7982AFBEA88C}" dt="2020-07-07T16:34:46.466" v="277" actId="1036"/>
          <ac:picMkLst>
            <pc:docMk/>
            <pc:sldMk cId="299954850" sldId="294"/>
            <ac:picMk id="16" creationId="{00000000-0000-0000-0000-000000000000}"/>
          </ac:picMkLst>
        </pc:picChg>
        <pc:cxnChg chg="mod">
          <ac:chgData name="Moore, Jacob Preston" userId="fdd3fd0f-c483-48c9-988d-7deb216763fd" providerId="ADAL" clId="{97391CD3-5F85-49EF-9E13-7982AFBEA88C}" dt="2020-07-07T16:34:46.466" v="277" actId="1036"/>
          <ac:cxnSpMkLst>
            <pc:docMk/>
            <pc:sldMk cId="299954850" sldId="294"/>
            <ac:cxnSpMk id="6" creationId="{00000000-0000-0000-0000-000000000000}"/>
          </ac:cxnSpMkLst>
        </pc:cxnChg>
        <pc:cxnChg chg="mod">
          <ac:chgData name="Moore, Jacob Preston" userId="fdd3fd0f-c483-48c9-988d-7deb216763fd" providerId="ADAL" clId="{97391CD3-5F85-49EF-9E13-7982AFBEA88C}" dt="2020-07-07T16:34:46.466" v="277" actId="1036"/>
          <ac:cxnSpMkLst>
            <pc:docMk/>
            <pc:sldMk cId="299954850" sldId="294"/>
            <ac:cxnSpMk id="7" creationId="{00000000-0000-0000-0000-000000000000}"/>
          </ac:cxnSpMkLst>
        </pc:cxnChg>
        <pc:cxnChg chg="mod">
          <ac:chgData name="Moore, Jacob Preston" userId="fdd3fd0f-c483-48c9-988d-7deb216763fd" providerId="ADAL" clId="{97391CD3-5F85-49EF-9E13-7982AFBEA88C}" dt="2020-07-07T16:34:46.466" v="277" actId="1036"/>
          <ac:cxnSpMkLst>
            <pc:docMk/>
            <pc:sldMk cId="299954850" sldId="294"/>
            <ac:cxnSpMk id="8" creationId="{00000000-0000-0000-0000-000000000000}"/>
          </ac:cxnSpMkLst>
        </pc:cxnChg>
      </pc:sldChg>
      <pc:sldChg chg="del">
        <pc:chgData name="Moore, Jacob Preston" userId="fdd3fd0f-c483-48c9-988d-7deb216763fd" providerId="ADAL" clId="{97391CD3-5F85-49EF-9E13-7982AFBEA88C}" dt="2020-07-07T16:21:31.595" v="15" actId="2696"/>
        <pc:sldMkLst>
          <pc:docMk/>
          <pc:sldMk cId="4163569384" sldId="303"/>
        </pc:sldMkLst>
      </pc:sldChg>
      <pc:sldChg chg="del">
        <pc:chgData name="Moore, Jacob Preston" userId="fdd3fd0f-c483-48c9-988d-7deb216763fd" providerId="ADAL" clId="{97391CD3-5F85-49EF-9E13-7982AFBEA88C}" dt="2020-07-07T16:21:31.438" v="14" actId="2696"/>
        <pc:sldMkLst>
          <pc:docMk/>
          <pc:sldMk cId="1511946788" sldId="304"/>
        </pc:sldMkLst>
      </pc:sldChg>
      <pc:sldChg chg="del">
        <pc:chgData name="Moore, Jacob Preston" userId="fdd3fd0f-c483-48c9-988d-7deb216763fd" providerId="ADAL" clId="{97391CD3-5F85-49EF-9E13-7982AFBEA88C}" dt="2020-07-07T16:21:31.186" v="12" actId="2696"/>
        <pc:sldMkLst>
          <pc:docMk/>
          <pc:sldMk cId="3000668620" sldId="305"/>
        </pc:sldMkLst>
      </pc:sldChg>
      <pc:sldChg chg="addSp delSp modSp">
        <pc:chgData name="Moore, Jacob Preston" userId="fdd3fd0f-c483-48c9-988d-7deb216763fd" providerId="ADAL" clId="{97391CD3-5F85-49EF-9E13-7982AFBEA88C}" dt="2020-07-07T16:28:40.198" v="79" actId="20577"/>
        <pc:sldMkLst>
          <pc:docMk/>
          <pc:sldMk cId="1191463871" sldId="306"/>
        </pc:sldMkLst>
        <pc:spChg chg="mod">
          <ac:chgData name="Moore, Jacob Preston" userId="fdd3fd0f-c483-48c9-988d-7deb216763fd" providerId="ADAL" clId="{97391CD3-5F85-49EF-9E13-7982AFBEA88C}" dt="2020-07-07T16:27:49.258" v="55" actId="20577"/>
          <ac:spMkLst>
            <pc:docMk/>
            <pc:sldMk cId="1191463871" sldId="306"/>
            <ac:spMk id="2" creationId="{C46C352C-B2C3-4B03-9CAB-8B4E345203C3}"/>
          </ac:spMkLst>
        </pc:spChg>
        <pc:spChg chg="mod">
          <ac:chgData name="Moore, Jacob Preston" userId="fdd3fd0f-c483-48c9-988d-7deb216763fd" providerId="ADAL" clId="{97391CD3-5F85-49EF-9E13-7982AFBEA88C}" dt="2020-07-07T16:28:40.198" v="79" actId="20577"/>
          <ac:spMkLst>
            <pc:docMk/>
            <pc:sldMk cId="1191463871" sldId="306"/>
            <ac:spMk id="3" creationId="{2EF28703-6451-4A3B-ACF1-C9E0AAEEF6B4}"/>
          </ac:spMkLst>
        </pc:spChg>
        <pc:spChg chg="del">
          <ac:chgData name="Moore, Jacob Preston" userId="fdd3fd0f-c483-48c9-988d-7deb216763fd" providerId="ADAL" clId="{97391CD3-5F85-49EF-9E13-7982AFBEA88C}" dt="2020-07-07T16:26:16.945" v="22" actId="478"/>
          <ac:spMkLst>
            <pc:docMk/>
            <pc:sldMk cId="1191463871" sldId="306"/>
            <ac:spMk id="5" creationId="{3E80E1E8-C7E7-4D8F-95C2-FB5388897325}"/>
          </ac:spMkLst>
        </pc:spChg>
        <pc:spChg chg="del">
          <ac:chgData name="Moore, Jacob Preston" userId="fdd3fd0f-c483-48c9-988d-7deb216763fd" providerId="ADAL" clId="{97391CD3-5F85-49EF-9E13-7982AFBEA88C}" dt="2020-07-07T16:26:16.945" v="22" actId="478"/>
          <ac:spMkLst>
            <pc:docMk/>
            <pc:sldMk cId="1191463871" sldId="306"/>
            <ac:spMk id="6" creationId="{586F741D-10EF-4044-BF35-8BE985B83636}"/>
          </ac:spMkLst>
        </pc:spChg>
        <pc:spChg chg="del">
          <ac:chgData name="Moore, Jacob Preston" userId="fdd3fd0f-c483-48c9-988d-7deb216763fd" providerId="ADAL" clId="{97391CD3-5F85-49EF-9E13-7982AFBEA88C}" dt="2020-07-07T16:26:16.945" v="22" actId="478"/>
          <ac:spMkLst>
            <pc:docMk/>
            <pc:sldMk cId="1191463871" sldId="306"/>
            <ac:spMk id="7" creationId="{96450D1F-0D11-4BFF-8734-41B98D006A86}"/>
          </ac:spMkLst>
        </pc:spChg>
        <pc:spChg chg="add mod">
          <ac:chgData name="Moore, Jacob Preston" userId="fdd3fd0f-c483-48c9-988d-7deb216763fd" providerId="ADAL" clId="{97391CD3-5F85-49EF-9E13-7982AFBEA88C}" dt="2020-07-07T16:27:24.403" v="35" actId="1038"/>
          <ac:spMkLst>
            <pc:docMk/>
            <pc:sldMk cId="1191463871" sldId="306"/>
            <ac:spMk id="8" creationId="{36B61489-8D6E-431D-BFB9-1B0A2B5D1C46}"/>
          </ac:spMkLst>
        </pc:spChg>
        <pc:spChg chg="add mod">
          <ac:chgData name="Moore, Jacob Preston" userId="fdd3fd0f-c483-48c9-988d-7deb216763fd" providerId="ADAL" clId="{97391CD3-5F85-49EF-9E13-7982AFBEA88C}" dt="2020-07-07T16:27:24.403" v="35" actId="1038"/>
          <ac:spMkLst>
            <pc:docMk/>
            <pc:sldMk cId="1191463871" sldId="306"/>
            <ac:spMk id="9" creationId="{B6318440-D916-4CC4-9B35-1E94DC93A528}"/>
          </ac:spMkLst>
        </pc:spChg>
        <pc:spChg chg="add mod">
          <ac:chgData name="Moore, Jacob Preston" userId="fdd3fd0f-c483-48c9-988d-7deb216763fd" providerId="ADAL" clId="{97391CD3-5F85-49EF-9E13-7982AFBEA88C}" dt="2020-07-07T16:27:24.403" v="35" actId="1038"/>
          <ac:spMkLst>
            <pc:docMk/>
            <pc:sldMk cId="1191463871" sldId="306"/>
            <ac:spMk id="10" creationId="{BCDF3FE0-C65B-48E0-839B-A635C72FCA45}"/>
          </ac:spMkLst>
        </pc:spChg>
      </pc:sldChg>
      <pc:sldChg chg="del">
        <pc:chgData name="Moore, Jacob Preston" userId="fdd3fd0f-c483-48c9-988d-7deb216763fd" providerId="ADAL" clId="{97391CD3-5F85-49EF-9E13-7982AFBEA88C}" dt="2020-07-07T16:27:39.304" v="37" actId="2696"/>
        <pc:sldMkLst>
          <pc:docMk/>
          <pc:sldMk cId="2031334049" sldId="307"/>
        </pc:sldMkLst>
      </pc:sldChg>
      <pc:sldChg chg="modSp add">
        <pc:chgData name="Moore, Jacob Preston" userId="fdd3fd0f-c483-48c9-988d-7deb216763fd" providerId="ADAL" clId="{97391CD3-5F85-49EF-9E13-7982AFBEA88C}" dt="2020-07-07T16:28:53.137" v="99" actId="20577"/>
        <pc:sldMkLst>
          <pc:docMk/>
          <pc:sldMk cId="3845830130" sldId="307"/>
        </pc:sldMkLst>
        <pc:spChg chg="mod">
          <ac:chgData name="Moore, Jacob Preston" userId="fdd3fd0f-c483-48c9-988d-7deb216763fd" providerId="ADAL" clId="{97391CD3-5F85-49EF-9E13-7982AFBEA88C}" dt="2020-07-07T16:28:53.137" v="99" actId="20577"/>
          <ac:spMkLst>
            <pc:docMk/>
            <pc:sldMk cId="3845830130" sldId="307"/>
            <ac:spMk id="3" creationId="{2EF28703-6451-4A3B-ACF1-C9E0AAEEF6B4}"/>
          </ac:spMkLst>
        </pc:spChg>
      </pc:sldChg>
      <pc:sldChg chg="del">
        <pc:chgData name="Moore, Jacob Preston" userId="fdd3fd0f-c483-48c9-988d-7deb216763fd" providerId="ADAL" clId="{97391CD3-5F85-49EF-9E13-7982AFBEA88C}" dt="2020-07-07T16:27:39.170" v="36" actId="2696"/>
        <pc:sldMkLst>
          <pc:docMk/>
          <pc:sldMk cId="3103282169" sldId="308"/>
        </pc:sldMkLst>
      </pc:sldChg>
      <pc:sldChg chg="modSp add">
        <pc:chgData name="Moore, Jacob Preston" userId="fdd3fd0f-c483-48c9-988d-7deb216763fd" providerId="ADAL" clId="{97391CD3-5F85-49EF-9E13-7982AFBEA88C}" dt="2020-07-07T16:29:13.863" v="136" actId="20577"/>
        <pc:sldMkLst>
          <pc:docMk/>
          <pc:sldMk cId="3751787516" sldId="308"/>
        </pc:sldMkLst>
        <pc:spChg chg="mod">
          <ac:chgData name="Moore, Jacob Preston" userId="fdd3fd0f-c483-48c9-988d-7deb216763fd" providerId="ADAL" clId="{97391CD3-5F85-49EF-9E13-7982AFBEA88C}" dt="2020-07-07T16:29:13.863" v="136" actId="20577"/>
          <ac:spMkLst>
            <pc:docMk/>
            <pc:sldMk cId="3751787516" sldId="308"/>
            <ac:spMk id="3" creationId="{2EF28703-6451-4A3B-ACF1-C9E0AAEEF6B4}"/>
          </ac:spMkLst>
        </pc:spChg>
      </pc:sldChg>
      <pc:sldChg chg="addSp delSp modSp add del delAnim modAnim">
        <pc:chgData name="Moore, Jacob Preston" userId="fdd3fd0f-c483-48c9-988d-7deb216763fd" providerId="ADAL" clId="{97391CD3-5F85-49EF-9E13-7982AFBEA88C}" dt="2020-07-07T19:49:01.978" v="604" actId="2696"/>
        <pc:sldMkLst>
          <pc:docMk/>
          <pc:sldMk cId="2172068256" sldId="309"/>
        </pc:sldMkLst>
        <pc:spChg chg="add del mod">
          <ac:chgData name="Moore, Jacob Preston" userId="fdd3fd0f-c483-48c9-988d-7deb216763fd" providerId="ADAL" clId="{97391CD3-5F85-49EF-9E13-7982AFBEA88C}" dt="2020-07-07T18:26:01.122" v="585" actId="478"/>
          <ac:spMkLst>
            <pc:docMk/>
            <pc:sldMk cId="2172068256" sldId="309"/>
            <ac:spMk id="5" creationId="{4ECB0696-8435-4780-8126-3CD9AC9DF6AA}"/>
          </ac:spMkLst>
        </pc:spChg>
        <pc:spChg chg="mod">
          <ac:chgData name="Moore, Jacob Preston" userId="fdd3fd0f-c483-48c9-988d-7deb216763fd" providerId="ADAL" clId="{97391CD3-5F85-49EF-9E13-7982AFBEA88C}" dt="2020-07-07T18:27:03.826" v="587" actId="1076"/>
          <ac:spMkLst>
            <pc:docMk/>
            <pc:sldMk cId="2172068256" sldId="309"/>
            <ac:spMk id="9" creationId="{00000000-0000-0000-0000-000000000000}"/>
          </ac:spMkLst>
        </pc:spChg>
        <pc:spChg chg="del mod">
          <ac:chgData name="Moore, Jacob Preston" userId="fdd3fd0f-c483-48c9-988d-7deb216763fd" providerId="ADAL" clId="{97391CD3-5F85-49EF-9E13-7982AFBEA88C}" dt="2020-07-07T18:45:57.966" v="595" actId="478"/>
          <ac:spMkLst>
            <pc:docMk/>
            <pc:sldMk cId="2172068256" sldId="309"/>
            <ac:spMk id="10" creationId="{00000000-0000-0000-0000-000000000000}"/>
          </ac:spMkLst>
        </pc:spChg>
        <pc:spChg chg="mod">
          <ac:chgData name="Moore, Jacob Preston" userId="fdd3fd0f-c483-48c9-988d-7deb216763fd" providerId="ADAL" clId="{97391CD3-5F85-49EF-9E13-7982AFBEA88C}" dt="2020-07-07T18:45:48.426" v="593" actId="1076"/>
          <ac:spMkLst>
            <pc:docMk/>
            <pc:sldMk cId="2172068256" sldId="309"/>
            <ac:spMk id="11" creationId="{00000000-0000-0000-0000-000000000000}"/>
          </ac:spMkLst>
        </pc:spChg>
        <pc:spChg chg="del mod">
          <ac:chgData name="Moore, Jacob Preston" userId="fdd3fd0f-c483-48c9-988d-7deb216763fd" providerId="ADAL" clId="{97391CD3-5F85-49EF-9E13-7982AFBEA88C}" dt="2020-07-07T18:46:11.457" v="598" actId="478"/>
          <ac:spMkLst>
            <pc:docMk/>
            <pc:sldMk cId="2172068256" sldId="309"/>
            <ac:spMk id="12" creationId="{00000000-0000-0000-0000-000000000000}"/>
          </ac:spMkLst>
        </pc:spChg>
        <pc:spChg chg="mod">
          <ac:chgData name="Moore, Jacob Preston" userId="fdd3fd0f-c483-48c9-988d-7deb216763fd" providerId="ADAL" clId="{97391CD3-5F85-49EF-9E13-7982AFBEA88C}" dt="2020-07-07T18:27:03.826" v="587" actId="1076"/>
          <ac:spMkLst>
            <pc:docMk/>
            <pc:sldMk cId="2172068256" sldId="309"/>
            <ac:spMk id="13" creationId="{00000000-0000-0000-0000-000000000000}"/>
          </ac:spMkLst>
        </pc:spChg>
        <pc:spChg chg="mod">
          <ac:chgData name="Moore, Jacob Preston" userId="fdd3fd0f-c483-48c9-988d-7deb216763fd" providerId="ADAL" clId="{97391CD3-5F85-49EF-9E13-7982AFBEA88C}" dt="2020-07-07T18:46:35.012" v="603" actId="207"/>
          <ac:spMkLst>
            <pc:docMk/>
            <pc:sldMk cId="2172068256" sldId="309"/>
            <ac:spMk id="14" creationId="{00000000-0000-0000-0000-000000000000}"/>
          </ac:spMkLst>
        </pc:spChg>
        <pc:spChg chg="mod">
          <ac:chgData name="Moore, Jacob Preston" userId="fdd3fd0f-c483-48c9-988d-7deb216763fd" providerId="ADAL" clId="{97391CD3-5F85-49EF-9E13-7982AFBEA88C}" dt="2020-07-07T18:44:48.763" v="590" actId="207"/>
          <ac:spMkLst>
            <pc:docMk/>
            <pc:sldMk cId="2172068256" sldId="309"/>
            <ac:spMk id="15" creationId="{00000000-0000-0000-0000-000000000000}"/>
          </ac:spMkLst>
        </pc:spChg>
        <pc:spChg chg="del">
          <ac:chgData name="Moore, Jacob Preston" userId="fdd3fd0f-c483-48c9-988d-7deb216763fd" providerId="ADAL" clId="{97391CD3-5F85-49EF-9E13-7982AFBEA88C}" dt="2020-07-07T18:25:57.940" v="584" actId="478"/>
          <ac:spMkLst>
            <pc:docMk/>
            <pc:sldMk cId="2172068256" sldId="309"/>
            <ac:spMk id="17" creationId="{8B79C08B-DB08-4407-8D56-9B067F8452BA}"/>
          </ac:spMkLst>
        </pc:spChg>
        <pc:spChg chg="add mod">
          <ac:chgData name="Moore, Jacob Preston" userId="fdd3fd0f-c483-48c9-988d-7deb216763fd" providerId="ADAL" clId="{97391CD3-5F85-49EF-9E13-7982AFBEA88C}" dt="2020-07-07T18:46:05.726" v="597" actId="1076"/>
          <ac:spMkLst>
            <pc:docMk/>
            <pc:sldMk cId="2172068256" sldId="309"/>
            <ac:spMk id="18" creationId="{45E3F917-1C14-4C30-B51E-4050E76183CE}"/>
          </ac:spMkLst>
        </pc:spChg>
        <pc:spChg chg="add mod">
          <ac:chgData name="Moore, Jacob Preston" userId="fdd3fd0f-c483-48c9-988d-7deb216763fd" providerId="ADAL" clId="{97391CD3-5F85-49EF-9E13-7982AFBEA88C}" dt="2020-07-07T18:46:15.601" v="600" actId="1076"/>
          <ac:spMkLst>
            <pc:docMk/>
            <pc:sldMk cId="2172068256" sldId="309"/>
            <ac:spMk id="19" creationId="{703A31DD-8133-4710-8DA0-7DABEB6F7A53}"/>
          </ac:spMkLst>
        </pc:spChg>
        <pc:picChg chg="del">
          <ac:chgData name="Moore, Jacob Preston" userId="fdd3fd0f-c483-48c9-988d-7deb216763fd" providerId="ADAL" clId="{97391CD3-5F85-49EF-9E13-7982AFBEA88C}" dt="2020-07-07T18:26:58.770" v="586" actId="478"/>
          <ac:picMkLst>
            <pc:docMk/>
            <pc:sldMk cId="2172068256" sldId="309"/>
            <ac:picMk id="16" creationId="{00000000-0000-0000-0000-000000000000}"/>
          </ac:picMkLst>
        </pc:picChg>
        <pc:cxnChg chg="mod">
          <ac:chgData name="Moore, Jacob Preston" userId="fdd3fd0f-c483-48c9-988d-7deb216763fd" providerId="ADAL" clId="{97391CD3-5F85-49EF-9E13-7982AFBEA88C}" dt="2020-07-07T18:27:03.826" v="587" actId="1076"/>
          <ac:cxnSpMkLst>
            <pc:docMk/>
            <pc:sldMk cId="2172068256" sldId="309"/>
            <ac:cxnSpMk id="6" creationId="{00000000-0000-0000-0000-000000000000}"/>
          </ac:cxnSpMkLst>
        </pc:cxnChg>
        <pc:cxnChg chg="mod">
          <ac:chgData name="Moore, Jacob Preston" userId="fdd3fd0f-c483-48c9-988d-7deb216763fd" providerId="ADAL" clId="{97391CD3-5F85-49EF-9E13-7982AFBEA88C}" dt="2020-07-07T18:27:03.826" v="587" actId="1076"/>
          <ac:cxnSpMkLst>
            <pc:docMk/>
            <pc:sldMk cId="2172068256" sldId="309"/>
            <ac:cxnSpMk id="7" creationId="{00000000-0000-0000-0000-000000000000}"/>
          </ac:cxnSpMkLst>
        </pc:cxnChg>
        <pc:cxnChg chg="mod">
          <ac:chgData name="Moore, Jacob Preston" userId="fdd3fd0f-c483-48c9-988d-7deb216763fd" providerId="ADAL" clId="{97391CD3-5F85-49EF-9E13-7982AFBEA88C}" dt="2020-07-07T18:27:03.826" v="587" actId="1076"/>
          <ac:cxnSpMkLst>
            <pc:docMk/>
            <pc:sldMk cId="2172068256" sldId="309"/>
            <ac:cxnSpMk id="8" creationId="{00000000-0000-0000-0000-000000000000}"/>
          </ac:cxnSpMkLst>
        </pc:cxnChg>
      </pc:sldChg>
      <pc:sldChg chg="del">
        <pc:chgData name="Moore, Jacob Preston" userId="fdd3fd0f-c483-48c9-988d-7deb216763fd" providerId="ADAL" clId="{97391CD3-5F85-49EF-9E13-7982AFBEA88C}" dt="2020-07-07T16:21:31.320" v="13" actId="2696"/>
        <pc:sldMkLst>
          <pc:docMk/>
          <pc:sldMk cId="2806682238" sldId="30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A1AB63-216F-4D5B-8811-CCB935E98D4A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71503E-B3EF-424C-B3CC-B319B8E34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46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DDD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5117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4" name="Picture 2" descr="Adaptive Map Logo">
            <a:extLst>
              <a:ext uri="{FF2B5EF4-FFF2-40B4-BE49-F238E27FC236}">
                <a16:creationId xmlns:a16="http://schemas.microsoft.com/office/drawing/2014/main" id="{47EE881C-8EE7-446C-91D5-BB734D80EE0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5089525"/>
            <a:ext cx="3048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DEDE0CC1-27C1-4221-84FE-9FC7EEBDE843}"/>
              </a:ext>
            </a:extLst>
          </p:cNvPr>
          <p:cNvSpPr txBox="1">
            <a:spLocks/>
          </p:cNvSpPr>
          <p:nvPr userDrawn="1"/>
        </p:nvSpPr>
        <p:spPr>
          <a:xfrm>
            <a:off x="2019300" y="5943600"/>
            <a:ext cx="51054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mechanicsmap.psu.edu</a:t>
            </a:r>
          </a:p>
        </p:txBody>
      </p:sp>
    </p:spTree>
    <p:extLst>
      <p:ext uri="{BB962C8B-B14F-4D97-AF65-F5344CB8AC3E}">
        <p14:creationId xmlns:p14="http://schemas.microsoft.com/office/powerpoint/2010/main" val="25090480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812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013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47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21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380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172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426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011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707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6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105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Cross Product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Dr. Jacob Moore</a:t>
            </a:r>
          </a:p>
          <a:p>
            <a:r>
              <a:rPr lang="en-US" sz="2400" dirty="0"/>
              <a:t>Associate Professor of Mechanical Engineering</a:t>
            </a:r>
          </a:p>
          <a:p>
            <a:r>
              <a:rPr lang="en-US" sz="2400" dirty="0"/>
              <a:t>Penn State Mont Alto</a:t>
            </a:r>
          </a:p>
        </p:txBody>
      </p:sp>
    </p:spTree>
    <p:extLst>
      <p:ext uri="{BB962C8B-B14F-4D97-AF65-F5344CB8AC3E}">
        <p14:creationId xmlns:p14="http://schemas.microsoft.com/office/powerpoint/2010/main" val="3080430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C352C-B2C3-4B03-9CAB-8B4E34520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Product Worked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8703-6451-4A3B-ACF1-C9E0AAEEF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24000"/>
          </a:xfrm>
        </p:spPr>
        <p:txBody>
          <a:bodyPr>
            <a:normAutofit/>
          </a:bodyPr>
          <a:lstStyle/>
          <a:p>
            <a:r>
              <a:rPr lang="en-US" dirty="0"/>
              <a:t>Calculate the cross product of vectors A and B shown below using MATLAB.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6EC0B6-6618-46A8-98CB-4890E5762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10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6B61489-8D6E-431D-BFB9-1B0A2B5D1C46}"/>
                  </a:ext>
                </a:extLst>
              </p:cNvPr>
              <p:cNvSpPr txBox="1"/>
              <p:nvPr/>
            </p:nvSpPr>
            <p:spPr>
              <a:xfrm>
                <a:off x="2142228" y="3897085"/>
                <a:ext cx="217078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smtClean="0">
                          <a:solidFill>
                            <a:srgbClr val="0070C0"/>
                          </a:solidFill>
                          <a:latin typeface="Cambria Math"/>
                        </a:rPr>
                        <m:t>𝐀</m:t>
                      </m:r>
                      <m:r>
                        <a:rPr lang="en-US" sz="2800">
                          <a:solidFill>
                            <a:srgbClr val="0070C0"/>
                          </a:solidFill>
                          <a:latin typeface="Cambria Math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en-US" sz="280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 </m:t>
                          </m:r>
                          <m:r>
                            <a:rPr lang="en-US" sz="2800" b="0" i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3</m:t>
                          </m:r>
                          <m:r>
                            <a:rPr lang="en-US" sz="280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 </m:t>
                          </m:r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5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6B61489-8D6E-431D-BFB9-1B0A2B5D1C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2228" y="3897085"/>
                <a:ext cx="2170787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6318440-D916-4CC4-9B35-1E94DC93A528}"/>
                  </a:ext>
                </a:extLst>
              </p:cNvPr>
              <p:cNvSpPr txBox="1"/>
              <p:nvPr/>
            </p:nvSpPr>
            <p:spPr>
              <a:xfrm>
                <a:off x="5016058" y="3897085"/>
                <a:ext cx="214674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solidFill>
                            <a:srgbClr val="FF0000"/>
                          </a:solidFill>
                          <a:latin typeface="Cambria Math"/>
                        </a:rPr>
                        <m:t>B</m:t>
                      </m:r>
                      <m:r>
                        <a:rPr lang="en-US" sz="2800" i="0">
                          <a:solidFill>
                            <a:srgbClr val="FF0000"/>
                          </a:solidFill>
                          <a:latin typeface="Cambria Math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6</m:t>
                          </m:r>
                          <m:r>
                            <a:rPr lang="en-US" sz="2800" i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 </m:t>
                          </m:r>
                          <m:r>
                            <a:rPr lang="en-US" sz="2800" b="0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4</m:t>
                          </m:r>
                          <m:r>
                            <a:rPr lang="en-US" sz="2800" i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 </m:t>
                          </m:r>
                          <m:r>
                            <a:rPr lang="en-US" sz="2800" b="0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6318440-D916-4CC4-9B35-1E94DC93A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6058" y="3897085"/>
                <a:ext cx="2146742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CDF3FE0-C65B-48E0-839B-A635C72FCA45}"/>
                  </a:ext>
                </a:extLst>
              </p:cNvPr>
              <p:cNvSpPr/>
              <p:nvPr/>
            </p:nvSpPr>
            <p:spPr>
              <a:xfrm>
                <a:off x="3948211" y="4734579"/>
                <a:ext cx="167744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smtClean="0">
                          <a:solidFill>
                            <a:srgbClr val="0070C0"/>
                          </a:solidFill>
                          <a:latin typeface="Cambria Math"/>
                        </a:rPr>
                        <m:t>𝐀</m:t>
                      </m:r>
                      <m:r>
                        <a:rPr lang="en-US" sz="280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 smtClean="0">
                          <a:latin typeface="Cambria Math"/>
                        </a:rPr>
                        <m:t>x</m:t>
                      </m:r>
                      <m:r>
                        <a:rPr lang="en-US" sz="280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2800" b="1">
                          <a:solidFill>
                            <a:srgbClr val="FF0000"/>
                          </a:solidFill>
                          <a:latin typeface="Cambria Math"/>
                        </a:rPr>
                        <m:t>𝐁</m:t>
                      </m:r>
                      <m:r>
                        <a:rPr lang="en-US" sz="2800">
                          <a:latin typeface="Cambria Math"/>
                        </a:rPr>
                        <m:t>=</m:t>
                      </m:r>
                      <m:r>
                        <a:rPr lang="en-US" sz="280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2800" b="0" i="0" smtClean="0">
                          <a:solidFill>
                            <a:schemeClr val="tx1"/>
                          </a:solidFill>
                          <a:latin typeface="Cambria Math"/>
                        </a:rPr>
                        <m:t>?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CDF3FE0-C65B-48E0-839B-A635C72FCA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8211" y="4734579"/>
                <a:ext cx="1677447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5830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C352C-B2C3-4B03-9CAB-8B4E34520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Product Worked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8703-6451-4A3B-ACF1-C9E0AAEEF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24000"/>
          </a:xfrm>
        </p:spPr>
        <p:txBody>
          <a:bodyPr>
            <a:normAutofit/>
          </a:bodyPr>
          <a:lstStyle/>
          <a:p>
            <a:r>
              <a:rPr lang="en-US" dirty="0"/>
              <a:t>Calculate the cross product of vectors A and B shown below using Wolfram Alpha.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6EC0B6-6618-46A8-98CB-4890E5762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11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6B61489-8D6E-431D-BFB9-1B0A2B5D1C46}"/>
                  </a:ext>
                </a:extLst>
              </p:cNvPr>
              <p:cNvSpPr txBox="1"/>
              <p:nvPr/>
            </p:nvSpPr>
            <p:spPr>
              <a:xfrm>
                <a:off x="2142228" y="3897085"/>
                <a:ext cx="217078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smtClean="0">
                          <a:solidFill>
                            <a:srgbClr val="0070C0"/>
                          </a:solidFill>
                          <a:latin typeface="Cambria Math"/>
                        </a:rPr>
                        <m:t>𝐀</m:t>
                      </m:r>
                      <m:r>
                        <a:rPr lang="en-US" sz="2800">
                          <a:solidFill>
                            <a:srgbClr val="0070C0"/>
                          </a:solidFill>
                          <a:latin typeface="Cambria Math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en-US" sz="280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 </m:t>
                          </m:r>
                          <m:r>
                            <a:rPr lang="en-US" sz="2800" b="0" i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3</m:t>
                          </m:r>
                          <m:r>
                            <a:rPr lang="en-US" sz="280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 </m:t>
                          </m:r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5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6B61489-8D6E-431D-BFB9-1B0A2B5D1C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2228" y="3897085"/>
                <a:ext cx="2170787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6318440-D916-4CC4-9B35-1E94DC93A528}"/>
                  </a:ext>
                </a:extLst>
              </p:cNvPr>
              <p:cNvSpPr txBox="1"/>
              <p:nvPr/>
            </p:nvSpPr>
            <p:spPr>
              <a:xfrm>
                <a:off x="5016058" y="3897085"/>
                <a:ext cx="214674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solidFill>
                            <a:srgbClr val="FF0000"/>
                          </a:solidFill>
                          <a:latin typeface="Cambria Math"/>
                        </a:rPr>
                        <m:t>B</m:t>
                      </m:r>
                      <m:r>
                        <a:rPr lang="en-US" sz="2800" i="0">
                          <a:solidFill>
                            <a:srgbClr val="FF0000"/>
                          </a:solidFill>
                          <a:latin typeface="Cambria Math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6</m:t>
                          </m:r>
                          <m:r>
                            <a:rPr lang="en-US" sz="2800" i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 </m:t>
                          </m:r>
                          <m:r>
                            <a:rPr lang="en-US" sz="2800" b="0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4</m:t>
                          </m:r>
                          <m:r>
                            <a:rPr lang="en-US" sz="2800" i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 </m:t>
                          </m:r>
                          <m:r>
                            <a:rPr lang="en-US" sz="2800" b="0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6318440-D916-4CC4-9B35-1E94DC93A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6058" y="3897085"/>
                <a:ext cx="2146742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CDF3FE0-C65B-48E0-839B-A635C72FCA45}"/>
                  </a:ext>
                </a:extLst>
              </p:cNvPr>
              <p:cNvSpPr/>
              <p:nvPr/>
            </p:nvSpPr>
            <p:spPr>
              <a:xfrm>
                <a:off x="3948211" y="4734579"/>
                <a:ext cx="167744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smtClean="0">
                          <a:solidFill>
                            <a:srgbClr val="0070C0"/>
                          </a:solidFill>
                          <a:latin typeface="Cambria Math"/>
                        </a:rPr>
                        <m:t>𝐀</m:t>
                      </m:r>
                      <m:r>
                        <a:rPr lang="en-US" sz="280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 smtClean="0">
                          <a:latin typeface="Cambria Math"/>
                        </a:rPr>
                        <m:t>x</m:t>
                      </m:r>
                      <m:r>
                        <a:rPr lang="en-US" sz="280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2800" b="1">
                          <a:solidFill>
                            <a:srgbClr val="FF0000"/>
                          </a:solidFill>
                          <a:latin typeface="Cambria Math"/>
                        </a:rPr>
                        <m:t>𝐁</m:t>
                      </m:r>
                      <m:r>
                        <a:rPr lang="en-US" sz="2800">
                          <a:latin typeface="Cambria Math"/>
                        </a:rPr>
                        <m:t>=</m:t>
                      </m:r>
                      <m:r>
                        <a:rPr lang="en-US" sz="280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2800" b="0" i="0" smtClean="0">
                          <a:solidFill>
                            <a:schemeClr val="tx1"/>
                          </a:solidFill>
                          <a:latin typeface="Cambria Math"/>
                        </a:rPr>
                        <m:t>?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CDF3FE0-C65B-48E0-839B-A635C72FCA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8211" y="4734579"/>
                <a:ext cx="1677447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1787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Cross Product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cross product is a vector operation that can be performed on any two </a:t>
            </a:r>
            <a:r>
              <a:rPr lang="en-US" b="1" dirty="0"/>
              <a:t>three dimensional vectors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For 2D problems we need to include zeros for the Z components.</a:t>
            </a:r>
          </a:p>
          <a:p>
            <a:r>
              <a:rPr lang="en-US" dirty="0"/>
              <a:t>The result of the cross product operation is a </a:t>
            </a:r>
            <a:r>
              <a:rPr lang="en-US" b="1" dirty="0"/>
              <a:t>vector quantity</a:t>
            </a:r>
            <a:r>
              <a:rPr lang="en-US" dirty="0"/>
              <a:t>.</a:t>
            </a:r>
          </a:p>
          <a:p>
            <a:r>
              <a:rPr lang="en-US" dirty="0"/>
              <a:t>The cross product is particularly useful for moment calculations in 3D, as well as angular velocity and acceleration calculations.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401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Cross Product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3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857528" y="5330881"/>
            <a:ext cx="1504672" cy="68580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705128" y="4873681"/>
            <a:ext cx="1657072" cy="457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2362200" y="3502081"/>
            <a:ext cx="0" cy="1828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" name="Arc 8"/>
          <p:cNvSpPr/>
          <p:nvPr/>
        </p:nvSpPr>
        <p:spPr>
          <a:xfrm>
            <a:off x="1491342" y="4917225"/>
            <a:ext cx="1752600" cy="838200"/>
          </a:xfrm>
          <a:prstGeom prst="arc">
            <a:avLst>
              <a:gd name="adj1" fmla="val 9421522"/>
              <a:gd name="adj2" fmla="val 1155681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43018" y="5909780"/>
            <a:ext cx="314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81000" y="4624093"/>
            <a:ext cx="324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A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09800" y="3197281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C</a:t>
            </a:r>
            <a:endParaRPr lang="en-US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978123" y="5283459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smtClean="0">
                          <a:solidFill>
                            <a:schemeClr val="tx2"/>
                          </a:solidFill>
                          <a:latin typeface="Cambria Math"/>
                          <a:ea typeface="Cambria Math"/>
                        </a:rPr>
                        <m:t>θ</m:t>
                      </m:r>
                    </m:oMath>
                  </m:oMathPara>
                </a14:m>
                <a:endParaRPr lang="en-US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123" y="5283459"/>
                <a:ext cx="45720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3172409" y="4917225"/>
                <a:ext cx="1579983" cy="5088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b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400" b="1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𝐂</m:t>
                          </m:r>
                        </m:e>
                      </m:acc>
                      <m:r>
                        <a:rPr lang="en-US" sz="2400" b="0" i="0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sz="2400" b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400" b="1" i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𝐀</m:t>
                          </m:r>
                        </m:e>
                      </m:acc>
                      <m:r>
                        <a:rPr lang="en-US" sz="2400" b="0" i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/>
                        </a:rPr>
                        <m:t>x</m:t>
                      </m:r>
                      <m:r>
                        <a:rPr lang="en-US" sz="2400" b="0" i="0" smtClean="0">
                          <a:latin typeface="Cambria Math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sz="2400" b="0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400" b="1" i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𝐁</m:t>
                          </m:r>
                        </m:e>
                      </m:acc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2409" y="4917225"/>
                <a:ext cx="1579983" cy="5088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2674567" y="5673781"/>
                <a:ext cx="26472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𝐂</m:t>
                          </m:r>
                        </m:e>
                      </m:d>
                      <m:r>
                        <a:rPr lang="en-US" sz="2400" b="0" i="0" smtClean="0">
                          <a:latin typeface="Cambria Math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𝐀</m:t>
                          </m:r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𝐁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sz="2400" b="0" i="0" smtClean="0">
                          <a:latin typeface="Cambria Math"/>
                        </a:rPr>
                        <m:t>sin</m:t>
                      </m:r>
                      <m:r>
                        <a:rPr lang="en-US" sz="2400" b="0" i="0" smtClean="0">
                          <a:latin typeface="Cambria Math"/>
                        </a:rPr>
                        <m:t>⁡(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sz="2400" b="0" i="0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4567" y="5673781"/>
                <a:ext cx="2647200" cy="461665"/>
              </a:xfrm>
              <a:prstGeom prst="rect">
                <a:avLst/>
              </a:prstGeom>
              <a:blipFill>
                <a:blip r:embed="rId4"/>
                <a:stretch>
                  <a:fillRect r="-230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2" descr="File:Right hand rule cross product.sv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035949"/>
            <a:ext cx="3627630" cy="3284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8B79C08B-DB08-4407-8D56-9B067F845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9343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 cross product of two vectors will be a vector perpendicular to the original vectors, with a magnitude equal to the magnitude of vector one times the magnitude of vector two, times the sine of the angle between them.</a:t>
            </a:r>
          </a:p>
        </p:txBody>
      </p:sp>
    </p:spTree>
    <p:extLst>
      <p:ext uri="{BB962C8B-B14F-4D97-AF65-F5344CB8AC3E}">
        <p14:creationId xmlns:p14="http://schemas.microsoft.com/office/powerpoint/2010/main" val="299954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Products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384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To calculate the cross product by hand, first write out x, y and z in a row, then write the x, y, and z components of the r vector below that, and then the x, y, and z components of the F vector below that.</a:t>
            </a:r>
          </a:p>
          <a:p>
            <a:r>
              <a:rPr lang="en-US" dirty="0"/>
              <a:t>Next repeat the first two columns after the 3</a:t>
            </a:r>
            <a:r>
              <a:rPr lang="en-US" baseline="30000" dirty="0"/>
              <a:t>rd</a:t>
            </a:r>
            <a:r>
              <a:rPr lang="en-US" dirty="0"/>
              <a:t> column. (repeating the x and y components)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819400" y="4572000"/>
                <a:ext cx="3463449" cy="13458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sty m:val="p"/>
                                <m:brk m:alnAt="7"/>
                              </m:rPr>
                              <a:rPr lang="en-US" sz="2800">
                                <a:latin typeface="Cambria Math"/>
                              </a:rPr>
                              <m:t>x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/>
                              </a:rPr>
                              <m:t>y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/>
                              </a:rPr>
                              <m:t>z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/>
                              </a:rPr>
                              <m:t>x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/>
                              </a:rPr>
                              <m:t>y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latin typeface="Cambria Math"/>
                                  </a:rPr>
                                  <m:t>r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latin typeface="Cambria Math"/>
                                  </a:rPr>
                                  <m:t>x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latin typeface="Cambria Math"/>
                                  </a:rPr>
                                  <m:t>r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latin typeface="Cambria Math"/>
                                  </a:rPr>
                                  <m:t>y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latin typeface="Cambria Math"/>
                                  </a:rPr>
                                  <m:t>r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latin typeface="Cambria Math"/>
                                  </a:rPr>
                                  <m:t>z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latin typeface="Cambria Math"/>
                                  </a:rPr>
                                  <m:t>r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latin typeface="Cambria Math"/>
                                  </a:rPr>
                                  <m:t>x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latin typeface="Cambria Math"/>
                                  </a:rPr>
                                  <m:t>r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latin typeface="Cambria Math"/>
                                  </a:rPr>
                                  <m:t>y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latin typeface="Cambria Math"/>
                                  </a:rPr>
                                  <m:t>F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latin typeface="Cambria Math"/>
                                  </a:rPr>
                                  <m:t>x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latin typeface="Cambria Math"/>
                                  </a:rPr>
                                  <m:t>F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latin typeface="Cambria Math"/>
                                  </a:rPr>
                                  <m:t>y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latin typeface="Cambria Math"/>
                                  </a:rPr>
                                  <m:t>F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latin typeface="Cambria Math"/>
                                  </a:rPr>
                                  <m:t>z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latin typeface="Cambria Math"/>
                                  </a:rPr>
                                  <m:t>F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latin typeface="Cambria Math"/>
                                  </a:rPr>
                                  <m:t>x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latin typeface="Cambria Math"/>
                                  </a:rPr>
                                  <m:t>F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latin typeface="Cambria Math"/>
                                  </a:rPr>
                                  <m:t>y</m:t>
                                </m:r>
                              </m:sub>
                            </m:sSub>
                          </m:e>
                        </m:mr>
                      </m:m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4572000"/>
                <a:ext cx="3463449" cy="134588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2279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Products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819400" y="1828800"/>
                <a:ext cx="3463449" cy="13458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sty m:val="p"/>
                                <m:brk m:alnAt="7"/>
                              </m:rPr>
                              <a:rPr lang="en-US" sz="2800" b="0" i="0" smtClean="0">
                                <a:latin typeface="Cambria Math"/>
                              </a:rPr>
                              <m:t>x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/>
                              </a:rPr>
                              <m:t>y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/>
                              </a:rPr>
                              <m:t>z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/>
                              </a:rPr>
                              <m:t>x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/>
                              </a:rPr>
                              <m:t>y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latin typeface="Cambria Math"/>
                                  </a:rPr>
                                  <m:t>r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latin typeface="Cambria Math"/>
                                  </a:rPr>
                                  <m:t>x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 i="0">
                                    <a:latin typeface="Cambria Math"/>
                                  </a:rPr>
                                  <m:t>r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latin typeface="Cambria Math"/>
                                  </a:rPr>
                                  <m:t>y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 i="0">
                                    <a:latin typeface="Cambria Math"/>
                                  </a:rPr>
                                  <m:t>r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latin typeface="Cambria Math"/>
                                  </a:rPr>
                                  <m:t>z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 i="0">
                                    <a:latin typeface="Cambria Math"/>
                                  </a:rPr>
                                  <m:t>r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2800" i="0">
                                    <a:latin typeface="Cambria Math"/>
                                  </a:rPr>
                                  <m:t>x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 i="0">
                                    <a:latin typeface="Cambria Math"/>
                                  </a:rPr>
                                  <m:t>r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2800" i="0">
                                    <a:latin typeface="Cambria Math"/>
                                  </a:rPr>
                                  <m:t>y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latin typeface="Cambria Math"/>
                                  </a:rPr>
                                  <m:t>F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2800" i="0">
                                    <a:latin typeface="Cambria Math"/>
                                  </a:rPr>
                                  <m:t>x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 i="0">
                                    <a:latin typeface="Cambria Math"/>
                                  </a:rPr>
                                  <m:t>F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latin typeface="Cambria Math"/>
                                  </a:rPr>
                                  <m:t>y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 i="0">
                                    <a:latin typeface="Cambria Math"/>
                                  </a:rPr>
                                  <m:t>F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latin typeface="Cambria Math"/>
                                  </a:rPr>
                                  <m:t>z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 i="0">
                                    <a:latin typeface="Cambria Math"/>
                                  </a:rPr>
                                  <m:t>F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2800" i="0">
                                    <a:latin typeface="Cambria Math"/>
                                  </a:rPr>
                                  <m:t>x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 i="0">
                                    <a:latin typeface="Cambria Math"/>
                                  </a:rPr>
                                  <m:t>F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2800" i="0">
                                    <a:latin typeface="Cambria Math"/>
                                  </a:rPr>
                                  <m:t>y</m:t>
                                </m:r>
                              </m:sub>
                            </m:sSub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1828800"/>
                <a:ext cx="3463449" cy="134588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3246437"/>
            <a:ext cx="8229600" cy="124936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 cross product of the two vectors will give us a third vector (The moment vector in our case).</a:t>
            </a:r>
          </a:p>
          <a:p>
            <a:r>
              <a:rPr lang="en-US" dirty="0"/>
              <a:t>Each component of the moment vector is as follows.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694956" y="4583334"/>
                <a:ext cx="3657540" cy="5220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/>
                            </a:rPr>
                            <m:t>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/>
                            </a:rPr>
                            <m:t>x</m:t>
                          </m:r>
                        </m:sub>
                      </m:sSub>
                      <m:r>
                        <a:rPr lang="en-US" sz="2400" b="0" i="0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chemeClr val="accent1"/>
                                  </a:solidFill>
                                  <a:latin typeface="Cambria Math"/>
                                </a:rPr>
                                <m:t>r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chemeClr val="accent1"/>
                                  </a:solidFill>
                                  <a:latin typeface="Cambria Math"/>
                                </a:rPr>
                                <m:t>y</m:t>
                              </m:r>
                            </m:sub>
                          </m:sSub>
                          <m:r>
                            <a:rPr lang="en-US" sz="2400" b="0" i="0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chemeClr val="accent1"/>
                                  </a:solidFill>
                                  <a:latin typeface="Cambria Math"/>
                                </a:rPr>
                                <m:t>F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chemeClr val="accent1"/>
                                  </a:solidFill>
                                  <a:latin typeface="Cambria Math"/>
                                </a:rPr>
                                <m:t>z</m:t>
                              </m:r>
                            </m:sub>
                          </m:sSub>
                        </m:e>
                      </m:d>
                      <m:r>
                        <a:rPr lang="en-US" sz="2400" b="0" i="0" smtClean="0">
                          <a:latin typeface="Cambria Math"/>
                        </a:rPr>
                        <m:t>−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i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r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z</m:t>
                              </m:r>
                            </m:sub>
                          </m:sSub>
                          <m:r>
                            <a:rPr lang="en-US" sz="2400" i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i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F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y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4956" y="4583334"/>
                <a:ext cx="3657540" cy="52206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/>
          <p:cNvCxnSpPr/>
          <p:nvPr/>
        </p:nvCxnSpPr>
        <p:spPr>
          <a:xfrm>
            <a:off x="3189514" y="2026238"/>
            <a:ext cx="1350724" cy="9455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886200" y="2026238"/>
            <a:ext cx="1350724" cy="9455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669076" y="2057400"/>
            <a:ext cx="1350724" cy="9455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3124200" y="2057400"/>
            <a:ext cx="1350724" cy="94556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3810000" y="2026238"/>
            <a:ext cx="1350724" cy="94556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4495800" y="2026238"/>
            <a:ext cx="1350724" cy="94556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673508" y="5181251"/>
                <a:ext cx="3700437" cy="4956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/>
                            </a:rPr>
                            <m:t>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/>
                            </a:rPr>
                            <m:t>y</m:t>
                          </m:r>
                        </m:sub>
                      </m:sSub>
                      <m:r>
                        <a:rPr lang="en-US" sz="2400" b="0" i="0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chemeClr val="accent1"/>
                                  </a:solidFill>
                                  <a:latin typeface="Cambria Math"/>
                                </a:rPr>
                                <m:t>r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chemeClr val="accent1"/>
                                  </a:solidFill>
                                  <a:latin typeface="Cambria Math"/>
                                </a:rPr>
                                <m:t>z</m:t>
                              </m:r>
                            </m:sub>
                          </m:sSub>
                          <m:r>
                            <a:rPr lang="en-US" sz="2400" b="0" i="0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chemeClr val="accent1"/>
                                  </a:solidFill>
                                  <a:latin typeface="Cambria Math"/>
                                </a:rPr>
                                <m:t>F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chemeClr val="accent1"/>
                                  </a:solidFill>
                                  <a:latin typeface="Cambria Math"/>
                                </a:rPr>
                                <m:t>x</m:t>
                              </m:r>
                            </m:sub>
                          </m:sSub>
                        </m:e>
                      </m:d>
                      <m:r>
                        <a:rPr lang="en-US" sz="2400" b="0" i="0" smtClean="0">
                          <a:latin typeface="Cambria Math"/>
                        </a:rPr>
                        <m:t>−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i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r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x</m:t>
                              </m:r>
                            </m:sub>
                          </m:sSub>
                          <m:r>
                            <a:rPr lang="en-US" sz="2400" i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i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F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z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3508" y="5181251"/>
                <a:ext cx="3700437" cy="495649"/>
              </a:xfrm>
              <a:prstGeom prst="rect">
                <a:avLst/>
              </a:prstGeom>
              <a:blipFill rotWithShape="1">
                <a:blip r:embed="rId4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667000" y="5752751"/>
                <a:ext cx="3713452" cy="5220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/>
                            </a:rPr>
                            <m:t>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/>
                            </a:rPr>
                            <m:t>z</m:t>
                          </m:r>
                        </m:sub>
                      </m:sSub>
                      <m:r>
                        <a:rPr lang="en-US" sz="2400" b="0" i="0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chemeClr val="accent1"/>
                                  </a:solidFill>
                                  <a:latin typeface="Cambria Math"/>
                                </a:rPr>
                                <m:t>r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chemeClr val="accent1"/>
                                  </a:solidFill>
                                  <a:latin typeface="Cambria Math"/>
                                </a:rPr>
                                <m:t>x</m:t>
                              </m:r>
                            </m:sub>
                          </m:sSub>
                          <m:r>
                            <a:rPr lang="en-US" sz="2400" b="0" i="0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chemeClr val="accent1"/>
                                  </a:solidFill>
                                  <a:latin typeface="Cambria Math"/>
                                </a:rPr>
                                <m:t>F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chemeClr val="accent1"/>
                                  </a:solidFill>
                                  <a:latin typeface="Cambria Math"/>
                                </a:rPr>
                                <m:t>y</m:t>
                              </m:r>
                            </m:sub>
                          </m:sSub>
                        </m:e>
                      </m:d>
                      <m:r>
                        <a:rPr lang="en-US" sz="2400" b="0" i="0" smtClean="0">
                          <a:latin typeface="Cambria Math"/>
                        </a:rPr>
                        <m:t>−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i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r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y</m:t>
                              </m:r>
                            </m:sub>
                          </m:sSub>
                          <m:r>
                            <a:rPr lang="en-US" sz="2400" i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i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F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x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5752751"/>
                <a:ext cx="3713452" cy="52206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0105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9" grpId="0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Products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/>
          <a:lstStyle/>
          <a:p>
            <a:r>
              <a:rPr lang="en-US" dirty="0"/>
              <a:t>The advantage of using the cross product for moment calculations really comes out when we use computer tools.</a:t>
            </a:r>
          </a:p>
          <a:p>
            <a:pPr lvl="1"/>
            <a:r>
              <a:rPr lang="en-US" dirty="0"/>
              <a:t>We can calculate the cross product in Matlab</a:t>
            </a:r>
          </a:p>
          <a:p>
            <a:pPr lvl="1"/>
            <a:r>
              <a:rPr lang="en-US" dirty="0"/>
              <a:t>We can calculate the cross product with online tools.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198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 for Watching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See other engineering mechanics videos and access the full tool at…</a:t>
            </a:r>
          </a:p>
        </p:txBody>
      </p:sp>
    </p:spTree>
    <p:extLst>
      <p:ext uri="{BB962C8B-B14F-4D97-AF65-F5344CB8AC3E}">
        <p14:creationId xmlns:p14="http://schemas.microsoft.com/office/powerpoint/2010/main" val="3129637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Product Worked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19200"/>
          </a:xfrm>
        </p:spPr>
        <p:txBody>
          <a:bodyPr>
            <a:normAutofit/>
          </a:bodyPr>
          <a:lstStyle/>
          <a:p>
            <a:r>
              <a:rPr lang="en-US" dirty="0"/>
              <a:t>Calculate the cross product of force vectors A and B in the diagram below by hand.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8</a:t>
            </a:fld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6E6880A-B9FE-4256-A4DB-F4D930EC8A81}"/>
              </a:ext>
            </a:extLst>
          </p:cNvPr>
          <p:cNvCxnSpPr/>
          <p:nvPr/>
        </p:nvCxnSpPr>
        <p:spPr>
          <a:xfrm>
            <a:off x="3857622" y="4629917"/>
            <a:ext cx="28112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42904646-E41B-4487-9C0B-312B3A8ACEE3}"/>
              </a:ext>
            </a:extLst>
          </p:cNvPr>
          <p:cNvSpPr/>
          <p:nvPr/>
        </p:nvSpPr>
        <p:spPr>
          <a:xfrm>
            <a:off x="3657600" y="4417645"/>
            <a:ext cx="381000" cy="3810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13EA706-D70C-493A-8046-BB488BD5AA24}"/>
              </a:ext>
            </a:extLst>
          </p:cNvPr>
          <p:cNvCxnSpPr/>
          <p:nvPr/>
        </p:nvCxnSpPr>
        <p:spPr>
          <a:xfrm>
            <a:off x="4038600" y="4619030"/>
            <a:ext cx="201839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5450CCD-5F63-4498-9F5A-527757828AE3}"/>
              </a:ext>
            </a:extLst>
          </p:cNvPr>
          <p:cNvCxnSpPr/>
          <p:nvPr/>
        </p:nvCxnSpPr>
        <p:spPr>
          <a:xfrm flipH="1">
            <a:off x="3200400" y="4738774"/>
            <a:ext cx="533402" cy="79465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" name="Arc 32">
            <a:extLst>
              <a:ext uri="{FF2B5EF4-FFF2-40B4-BE49-F238E27FC236}">
                <a16:creationId xmlns:a16="http://schemas.microsoft.com/office/drawing/2014/main" id="{EFC213C5-4E92-4AF4-9B66-C08D729C8060}"/>
              </a:ext>
            </a:extLst>
          </p:cNvPr>
          <p:cNvSpPr/>
          <p:nvPr/>
        </p:nvSpPr>
        <p:spPr>
          <a:xfrm>
            <a:off x="3064329" y="3779788"/>
            <a:ext cx="1600200" cy="1644786"/>
          </a:xfrm>
          <a:prstGeom prst="arc">
            <a:avLst>
              <a:gd name="adj1" fmla="val 5350810"/>
              <a:gd name="adj2" fmla="val 7483032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6E43091-F209-4FB6-850B-B47E2C5E411A}"/>
              </a:ext>
            </a:extLst>
          </p:cNvPr>
          <p:cNvCxnSpPr/>
          <p:nvPr/>
        </p:nvCxnSpPr>
        <p:spPr>
          <a:xfrm flipV="1">
            <a:off x="3864429" y="4738775"/>
            <a:ext cx="0" cy="1219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4087BC2-8D55-466A-895F-51E35652DCE5}"/>
              </a:ext>
            </a:extLst>
          </p:cNvPr>
          <p:cNvSpPr txBox="1"/>
          <p:nvPr/>
        </p:nvSpPr>
        <p:spPr>
          <a:xfrm>
            <a:off x="3352800" y="5458533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30</a:t>
            </a:r>
            <a:r>
              <a:rPr lang="en-US" baseline="30000" dirty="0">
                <a:solidFill>
                  <a:schemeClr val="tx2"/>
                </a:solidFill>
              </a:rPr>
              <a:t>o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2E43030-768A-418F-9AE8-3FD4707C4315}"/>
              </a:ext>
            </a:extLst>
          </p:cNvPr>
          <p:cNvSpPr/>
          <p:nvPr/>
        </p:nvSpPr>
        <p:spPr>
          <a:xfrm>
            <a:off x="2432985" y="5664842"/>
            <a:ext cx="10134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</a:t>
            </a:r>
            <a:r>
              <a:rPr lang="en-US" b="1" baseline="-25000" dirty="0">
                <a:solidFill>
                  <a:srgbClr val="FF0000"/>
                </a:solidFill>
              </a:rPr>
              <a:t>B </a:t>
            </a:r>
            <a:r>
              <a:rPr lang="en-US" b="1" dirty="0">
                <a:solidFill>
                  <a:srgbClr val="FF0000"/>
                </a:solidFill>
              </a:rPr>
              <a:t>= 3 kN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2A27E6F-F03B-48A7-AA53-9ED0C06CB3CF}"/>
              </a:ext>
            </a:extLst>
          </p:cNvPr>
          <p:cNvSpPr/>
          <p:nvPr/>
        </p:nvSpPr>
        <p:spPr>
          <a:xfrm>
            <a:off x="4883443" y="4804869"/>
            <a:ext cx="971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</a:t>
            </a:r>
            <a:r>
              <a:rPr lang="en-US" b="1" baseline="-25000" dirty="0">
                <a:solidFill>
                  <a:srgbClr val="FF0000"/>
                </a:solidFill>
              </a:rPr>
              <a:t>A</a:t>
            </a:r>
            <a:r>
              <a:rPr lang="en-US" b="1" dirty="0">
                <a:solidFill>
                  <a:srgbClr val="FF0000"/>
                </a:solidFill>
              </a:rPr>
              <a:t>= 5 kN</a:t>
            </a:r>
            <a:endParaRPr lang="en-US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D488B70-B5A4-4394-B0EA-4A301F17AB91}"/>
              </a:ext>
            </a:extLst>
          </p:cNvPr>
          <p:cNvCxnSpPr/>
          <p:nvPr/>
        </p:nvCxnSpPr>
        <p:spPr>
          <a:xfrm flipV="1">
            <a:off x="3857622" y="3444154"/>
            <a:ext cx="0" cy="11748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08386D9-19E8-4F87-9204-8BF79E9E6E7E}"/>
              </a:ext>
            </a:extLst>
          </p:cNvPr>
          <p:cNvSpPr txBox="1"/>
          <p:nvPr/>
        </p:nvSpPr>
        <p:spPr>
          <a:xfrm>
            <a:off x="6700185" y="4369442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B960E84-BF30-4353-B605-DABBE162FA84}"/>
              </a:ext>
            </a:extLst>
          </p:cNvPr>
          <p:cNvSpPr txBox="1"/>
          <p:nvPr/>
        </p:nvSpPr>
        <p:spPr>
          <a:xfrm>
            <a:off x="3486996" y="33909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2972111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C352C-B2C3-4B03-9CAB-8B4E34520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Product Worked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8703-6451-4A3B-ACF1-C9E0AAEEF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24000"/>
          </a:xfrm>
        </p:spPr>
        <p:txBody>
          <a:bodyPr>
            <a:normAutofit/>
          </a:bodyPr>
          <a:lstStyle/>
          <a:p>
            <a:r>
              <a:rPr lang="en-US" dirty="0"/>
              <a:t>Calculate the cross product of vectors A and B shown below by hand.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6EC0B6-6618-46A8-98CB-4890E5762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9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6B61489-8D6E-431D-BFB9-1B0A2B5D1C46}"/>
                  </a:ext>
                </a:extLst>
              </p:cNvPr>
              <p:cNvSpPr txBox="1"/>
              <p:nvPr/>
            </p:nvSpPr>
            <p:spPr>
              <a:xfrm>
                <a:off x="2142228" y="3897085"/>
                <a:ext cx="217078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smtClean="0">
                          <a:solidFill>
                            <a:srgbClr val="0070C0"/>
                          </a:solidFill>
                          <a:latin typeface="Cambria Math"/>
                        </a:rPr>
                        <m:t>𝐀</m:t>
                      </m:r>
                      <m:r>
                        <a:rPr lang="en-US" sz="2800">
                          <a:solidFill>
                            <a:srgbClr val="0070C0"/>
                          </a:solidFill>
                          <a:latin typeface="Cambria Math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en-US" sz="280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 </m:t>
                          </m:r>
                          <m:r>
                            <a:rPr lang="en-US" sz="2800" b="0" i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3</m:t>
                          </m:r>
                          <m:r>
                            <a:rPr lang="en-US" sz="280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 </m:t>
                          </m:r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5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6B61489-8D6E-431D-BFB9-1B0A2B5D1C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2228" y="3897085"/>
                <a:ext cx="2170787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6318440-D916-4CC4-9B35-1E94DC93A528}"/>
                  </a:ext>
                </a:extLst>
              </p:cNvPr>
              <p:cNvSpPr txBox="1"/>
              <p:nvPr/>
            </p:nvSpPr>
            <p:spPr>
              <a:xfrm>
                <a:off x="5016058" y="3897085"/>
                <a:ext cx="214674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solidFill>
                            <a:srgbClr val="FF0000"/>
                          </a:solidFill>
                          <a:latin typeface="Cambria Math"/>
                        </a:rPr>
                        <m:t>B</m:t>
                      </m:r>
                      <m:r>
                        <a:rPr lang="en-US" sz="2800" i="0">
                          <a:solidFill>
                            <a:srgbClr val="FF0000"/>
                          </a:solidFill>
                          <a:latin typeface="Cambria Math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6</m:t>
                          </m:r>
                          <m:r>
                            <a:rPr lang="en-US" sz="2800" i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 </m:t>
                          </m:r>
                          <m:r>
                            <a:rPr lang="en-US" sz="2800" b="0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4</m:t>
                          </m:r>
                          <m:r>
                            <a:rPr lang="en-US" sz="2800" i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 </m:t>
                          </m:r>
                          <m:r>
                            <a:rPr lang="en-US" sz="2800" b="0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6318440-D916-4CC4-9B35-1E94DC93A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6058" y="3897085"/>
                <a:ext cx="2146742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CDF3FE0-C65B-48E0-839B-A635C72FCA45}"/>
                  </a:ext>
                </a:extLst>
              </p:cNvPr>
              <p:cNvSpPr/>
              <p:nvPr/>
            </p:nvSpPr>
            <p:spPr>
              <a:xfrm>
                <a:off x="3948211" y="4734579"/>
                <a:ext cx="167744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smtClean="0">
                          <a:solidFill>
                            <a:srgbClr val="0070C0"/>
                          </a:solidFill>
                          <a:latin typeface="Cambria Math"/>
                        </a:rPr>
                        <m:t>𝐀</m:t>
                      </m:r>
                      <m:r>
                        <a:rPr lang="en-US" sz="280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 smtClean="0">
                          <a:latin typeface="Cambria Math"/>
                        </a:rPr>
                        <m:t>x</m:t>
                      </m:r>
                      <m:r>
                        <a:rPr lang="en-US" sz="280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2800" b="1">
                          <a:solidFill>
                            <a:srgbClr val="FF0000"/>
                          </a:solidFill>
                          <a:latin typeface="Cambria Math"/>
                        </a:rPr>
                        <m:t>𝐁</m:t>
                      </m:r>
                      <m:r>
                        <a:rPr lang="en-US" sz="2800">
                          <a:latin typeface="Cambria Math"/>
                        </a:rPr>
                        <m:t>=</m:t>
                      </m:r>
                      <m:r>
                        <a:rPr lang="en-US" sz="280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2800" b="0" i="0" smtClean="0">
                          <a:solidFill>
                            <a:schemeClr val="tx1"/>
                          </a:solidFill>
                          <a:latin typeface="Cambria Math"/>
                        </a:rPr>
                        <m:t>?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CDF3FE0-C65B-48E0-839B-A635C72FCA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8211" y="4734579"/>
                <a:ext cx="1677447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1463871"/>
      </p:ext>
    </p:extLst>
  </p:cSld>
  <p:clrMapOvr>
    <a:masterClrMapping/>
  </p:clrMapOvr>
</p:sld>
</file>

<file path=ppt/theme/theme1.xml><?xml version="1.0" encoding="utf-8"?>
<a:theme xmlns:a="http://schemas.openxmlformats.org/drawingml/2006/main" name="MA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6DF21F5BB2734A800ED30F3F452129" ma:contentTypeVersion="12" ma:contentTypeDescription="Create a new document." ma:contentTypeScope="" ma:versionID="544d96a5fbac5de9d5d902b535c73fb2">
  <xsd:schema xmlns:xsd="http://www.w3.org/2001/XMLSchema" xmlns:xs="http://www.w3.org/2001/XMLSchema" xmlns:p="http://schemas.microsoft.com/office/2006/metadata/properties" xmlns:ns3="90d05cb5-950f-4f68-bc2c-e17794455b92" xmlns:ns4="b4eab9fa-dbb0-4082-8491-8bd54207a265" targetNamespace="http://schemas.microsoft.com/office/2006/metadata/properties" ma:root="true" ma:fieldsID="7a710efc71c2169bf9c05e5a40dddf12" ns3:_="" ns4:_="">
    <xsd:import namespace="90d05cb5-950f-4f68-bc2c-e17794455b92"/>
    <xsd:import namespace="b4eab9fa-dbb0-4082-8491-8bd54207a265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d05cb5-950f-4f68-bc2c-e17794455b9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eab9fa-dbb0-4082-8491-8bd54207a2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006ED1F-64FB-4333-9B65-3B096A3EC4A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0d05cb5-950f-4f68-bc2c-e17794455b92"/>
    <ds:schemaRef ds:uri="b4eab9fa-dbb0-4082-8491-8bd54207a26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22B8133-80C8-4EE9-BC5A-E20B0F51BBE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36066C8-C318-4299-97D5-E5B531F8DFA1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90d05cb5-950f-4f68-bc2c-e17794455b92"/>
    <ds:schemaRef ds:uri="http://purl.org/dc/elements/1.1/"/>
    <ds:schemaRef ds:uri="http://schemas.microsoft.com/office/2006/metadata/properties"/>
    <ds:schemaRef ds:uri="http://schemas.microsoft.com/office/infopath/2007/PartnerControls"/>
    <ds:schemaRef ds:uri="b4eab9fa-dbb0-4082-8491-8bd54207a265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MA_Template</Template>
  <TotalTime>2462</TotalTime>
  <Words>454</Words>
  <Application>Microsoft Office PowerPoint</Application>
  <PresentationFormat>On-screen Show (4:3)</PresentationFormat>
  <Paragraphs>65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Cambria Math</vt:lpstr>
      <vt:lpstr>MA_Template</vt:lpstr>
      <vt:lpstr>The Cross Product</vt:lpstr>
      <vt:lpstr>The Cross Product</vt:lpstr>
      <vt:lpstr>The Cross Product</vt:lpstr>
      <vt:lpstr>Cross Products</vt:lpstr>
      <vt:lpstr>Cross Products</vt:lpstr>
      <vt:lpstr>Cross Products</vt:lpstr>
      <vt:lpstr>Thanks for Watching</vt:lpstr>
      <vt:lpstr>Cross Product Worked Example</vt:lpstr>
      <vt:lpstr>Cross Product Worked Example</vt:lpstr>
      <vt:lpstr>Cross Product Worked Example</vt:lpstr>
      <vt:lpstr>Cross Product Worked Example</vt:lpstr>
    </vt:vector>
  </TitlesOfParts>
  <Company>The Pennsylvania State University at Mont Alto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 MCH 212 (Dynamics)</dc:title>
  <dc:creator>Jacob Moore</dc:creator>
  <cp:lastModifiedBy>Moore, Jacob Preston</cp:lastModifiedBy>
  <cp:revision>128</cp:revision>
  <dcterms:created xsi:type="dcterms:W3CDTF">2014-01-09T21:04:08Z</dcterms:created>
  <dcterms:modified xsi:type="dcterms:W3CDTF">2020-07-07T19:49:11Z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0x010100A06DF21F5BB2734A800ED30F3F452129</vt:lpwstr>
  </property>
</Properties>
</file>