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99" r:id="rId3"/>
    <p:sldId id="300" r:id="rId4"/>
    <p:sldId id="288" r:id="rId5"/>
    <p:sldId id="290" r:id="rId6"/>
    <p:sldId id="292" r:id="rId7"/>
    <p:sldId id="291" r:id="rId8"/>
    <p:sldId id="298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2BBB5-718A-4A1E-9530-FE34D9B95D36}" v="1269" dt="2020-06-18T15:17:29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4101" autoAdjust="0"/>
  </p:normalViewPr>
  <p:slideViewPr>
    <p:cSldViewPr>
      <p:cViewPr varScale="1">
        <p:scale>
          <a:sx n="114" d="100"/>
          <a:sy n="114" d="100"/>
        </p:scale>
        <p:origin x="15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8412BBB5-718A-4A1E-9530-FE34D9B95D36}"/>
    <pc:docChg chg="undo custSel addSld delSld modSld sldOrd modMainMaster">
      <pc:chgData name="Moore, Jacob Preston" userId="fdd3fd0f-c483-48c9-988d-7deb216763fd" providerId="ADAL" clId="{8412BBB5-718A-4A1E-9530-FE34D9B95D36}" dt="2020-06-18T15:17:29.642" v="1760" actId="20577"/>
      <pc:docMkLst>
        <pc:docMk/>
      </pc:docMkLst>
      <pc:sldChg chg="modSp">
        <pc:chgData name="Moore, Jacob Preston" userId="fdd3fd0f-c483-48c9-988d-7deb216763fd" providerId="ADAL" clId="{8412BBB5-718A-4A1E-9530-FE34D9B95D36}" dt="2020-06-15T18:42:45.022" v="65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8412BBB5-718A-4A1E-9530-FE34D9B95D36}" dt="2020-06-15T18:39:11.057" v="35" actId="14100"/>
          <ac:spMkLst>
            <pc:docMk/>
            <pc:sldMk cId="3080430471" sldId="25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18:42:45.022" v="65" actId="20577"/>
          <ac:spMkLst>
            <pc:docMk/>
            <pc:sldMk cId="3080430471" sldId="256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8412BBB5-718A-4A1E-9530-FE34D9B95D36}" dt="2020-06-15T19:57:21.604" v="1629" actId="20577"/>
        <pc:sldMkLst>
          <pc:docMk/>
          <pc:sldMk cId="3129637585" sldId="287"/>
        </pc:sldMkLst>
        <pc:spChg chg="mod">
          <ac:chgData name="Moore, Jacob Preston" userId="fdd3fd0f-c483-48c9-988d-7deb216763fd" providerId="ADAL" clId="{8412BBB5-718A-4A1E-9530-FE34D9B95D36}" dt="2020-06-15T18:39:11.057" v="35" actId="14100"/>
          <ac:spMkLst>
            <pc:docMk/>
            <pc:sldMk cId="3129637585" sldId="287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19:57:21.604" v="1629" actId="20577"/>
          <ac:spMkLst>
            <pc:docMk/>
            <pc:sldMk cId="3129637585" sldId="287"/>
            <ac:spMk id="3" creationId="{00000000-0000-0000-0000-000000000000}"/>
          </ac:spMkLst>
        </pc:spChg>
      </pc:sldChg>
      <pc:sldChg chg="modSp modAnim">
        <pc:chgData name="Moore, Jacob Preston" userId="fdd3fd0f-c483-48c9-988d-7deb216763fd" providerId="ADAL" clId="{8412BBB5-718A-4A1E-9530-FE34D9B95D36}" dt="2020-06-15T20:01:42.876" v="1657"/>
        <pc:sldMkLst>
          <pc:docMk/>
          <pc:sldMk cId="2262817947" sldId="288"/>
        </pc:sldMkLst>
        <pc:spChg chg="mod">
          <ac:chgData name="Moore, Jacob Preston" userId="fdd3fd0f-c483-48c9-988d-7deb216763fd" providerId="ADAL" clId="{8412BBB5-718A-4A1E-9530-FE34D9B95D36}" dt="2020-06-15T19:02:25.865" v="595" actId="20577"/>
          <ac:spMkLst>
            <pc:docMk/>
            <pc:sldMk cId="2262817947" sldId="288"/>
            <ac:spMk id="3" creationId="{00000000-0000-0000-0000-000000000000}"/>
          </ac:spMkLst>
        </pc:spChg>
      </pc:sldChg>
      <pc:sldChg chg="modAnim">
        <pc:chgData name="Moore, Jacob Preston" userId="fdd3fd0f-c483-48c9-988d-7deb216763fd" providerId="ADAL" clId="{8412BBB5-718A-4A1E-9530-FE34D9B95D36}" dt="2020-06-15T20:02:27.531" v="1663"/>
        <pc:sldMkLst>
          <pc:docMk/>
          <pc:sldMk cId="3280455699" sldId="290"/>
        </pc:sldMkLst>
      </pc:sldChg>
      <pc:sldChg chg="modSp ord modAnim">
        <pc:chgData name="Moore, Jacob Preston" userId="fdd3fd0f-c483-48c9-988d-7deb216763fd" providerId="ADAL" clId="{8412BBB5-718A-4A1E-9530-FE34D9B95D36}" dt="2020-06-15T19:14:34.366" v="932" actId="27636"/>
        <pc:sldMkLst>
          <pc:docMk/>
          <pc:sldMk cId="3170764740" sldId="291"/>
        </pc:sldMkLst>
        <pc:spChg chg="mod">
          <ac:chgData name="Moore, Jacob Preston" userId="fdd3fd0f-c483-48c9-988d-7deb216763fd" providerId="ADAL" clId="{8412BBB5-718A-4A1E-9530-FE34D9B95D36}" dt="2020-06-15T19:14:29.552" v="930" actId="20577"/>
          <ac:spMkLst>
            <pc:docMk/>
            <pc:sldMk cId="3170764740" sldId="291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19:14:34.366" v="932" actId="27636"/>
          <ac:spMkLst>
            <pc:docMk/>
            <pc:sldMk cId="3170764740" sldId="291"/>
            <ac:spMk id="3" creationId="{00000000-0000-0000-0000-000000000000}"/>
          </ac:spMkLst>
        </pc:spChg>
      </pc:sldChg>
      <pc:sldChg chg="modSp ord modAnim">
        <pc:chgData name="Moore, Jacob Preston" userId="fdd3fd0f-c483-48c9-988d-7deb216763fd" providerId="ADAL" clId="{8412BBB5-718A-4A1E-9530-FE34D9B95D36}" dt="2020-06-15T19:17:00.179" v="975" actId="27636"/>
        <pc:sldMkLst>
          <pc:docMk/>
          <pc:sldMk cId="4072046257" sldId="292"/>
        </pc:sldMkLst>
        <pc:spChg chg="mod">
          <ac:chgData name="Moore, Jacob Preston" userId="fdd3fd0f-c483-48c9-988d-7deb216763fd" providerId="ADAL" clId="{8412BBB5-718A-4A1E-9530-FE34D9B95D36}" dt="2020-06-15T19:17:00.179" v="975" actId="27636"/>
          <ac:spMkLst>
            <pc:docMk/>
            <pc:sldMk cId="4072046257" sldId="292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8412BBB5-718A-4A1E-9530-FE34D9B95D36}" dt="2020-06-15T19:13:46.572" v="881" actId="2696"/>
        <pc:sldMkLst>
          <pc:docMk/>
          <pc:sldMk cId="2724588141" sldId="293"/>
        </pc:sldMkLst>
      </pc:sldChg>
      <pc:sldChg chg="add del">
        <pc:chgData name="Moore, Jacob Preston" userId="fdd3fd0f-c483-48c9-988d-7deb216763fd" providerId="ADAL" clId="{8412BBB5-718A-4A1E-9530-FE34D9B95D36}" dt="2020-06-15T19:13:46.582" v="882" actId="2696"/>
        <pc:sldMkLst>
          <pc:docMk/>
          <pc:sldMk cId="1612471456" sldId="294"/>
        </pc:sldMkLst>
      </pc:sldChg>
      <pc:sldChg chg="add del">
        <pc:chgData name="Moore, Jacob Preston" userId="fdd3fd0f-c483-48c9-988d-7deb216763fd" providerId="ADAL" clId="{8412BBB5-718A-4A1E-9530-FE34D9B95D36}" dt="2020-06-15T19:13:46.593" v="883" actId="2696"/>
        <pc:sldMkLst>
          <pc:docMk/>
          <pc:sldMk cId="3737696229" sldId="295"/>
        </pc:sldMkLst>
      </pc:sldChg>
      <pc:sldChg chg="add del">
        <pc:chgData name="Moore, Jacob Preston" userId="fdd3fd0f-c483-48c9-988d-7deb216763fd" providerId="ADAL" clId="{8412BBB5-718A-4A1E-9530-FE34D9B95D36}" dt="2020-06-15T19:13:46.602" v="884" actId="2696"/>
        <pc:sldMkLst>
          <pc:docMk/>
          <pc:sldMk cId="2681827482" sldId="296"/>
        </pc:sldMkLst>
      </pc:sldChg>
      <pc:sldChg chg="add del">
        <pc:chgData name="Moore, Jacob Preston" userId="fdd3fd0f-c483-48c9-988d-7deb216763fd" providerId="ADAL" clId="{8412BBB5-718A-4A1E-9530-FE34D9B95D36}" dt="2020-06-15T19:13:46.613" v="885" actId="2696"/>
        <pc:sldMkLst>
          <pc:docMk/>
          <pc:sldMk cId="93999449" sldId="297"/>
        </pc:sldMkLst>
      </pc:sldChg>
      <pc:sldChg chg="modSp modAnim">
        <pc:chgData name="Moore, Jacob Preston" userId="fdd3fd0f-c483-48c9-988d-7deb216763fd" providerId="ADAL" clId="{8412BBB5-718A-4A1E-9530-FE34D9B95D36}" dt="2020-06-18T15:17:29.642" v="1760" actId="20577"/>
        <pc:sldMkLst>
          <pc:docMk/>
          <pc:sldMk cId="3263735308" sldId="298"/>
        </pc:sldMkLst>
        <pc:spChg chg="mod">
          <ac:chgData name="Moore, Jacob Preston" userId="fdd3fd0f-c483-48c9-988d-7deb216763fd" providerId="ADAL" clId="{8412BBB5-718A-4A1E-9530-FE34D9B95D36}" dt="2020-06-15T18:50:18.219" v="297" actId="14100"/>
          <ac:spMkLst>
            <pc:docMk/>
            <pc:sldMk cId="3263735308" sldId="298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8T15:17:29.642" v="1760" actId="20577"/>
          <ac:spMkLst>
            <pc:docMk/>
            <pc:sldMk cId="3263735308" sldId="298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8412BBB5-718A-4A1E-9530-FE34D9B95D36}" dt="2020-06-15T19:59:07.054" v="1630"/>
        <pc:sldMkLst>
          <pc:docMk/>
          <pc:sldMk cId="2166507814" sldId="299"/>
        </pc:sldMkLst>
        <pc:spChg chg="mod">
          <ac:chgData name="Moore, Jacob Preston" userId="fdd3fd0f-c483-48c9-988d-7deb216763fd" providerId="ADAL" clId="{8412BBB5-718A-4A1E-9530-FE34D9B95D36}" dt="2020-06-15T18:51:58.434" v="342" actId="313"/>
          <ac:spMkLst>
            <pc:docMk/>
            <pc:sldMk cId="2166507814" sldId="299"/>
            <ac:spMk id="2" creationId="{734D847B-0D0F-49E0-B8BE-C05F4CB5DA66}"/>
          </ac:spMkLst>
        </pc:spChg>
        <pc:spChg chg="mod">
          <ac:chgData name="Moore, Jacob Preston" userId="fdd3fd0f-c483-48c9-988d-7deb216763fd" providerId="ADAL" clId="{8412BBB5-718A-4A1E-9530-FE34D9B95D36}" dt="2020-06-15T18:58:36.892" v="371" actId="20577"/>
          <ac:spMkLst>
            <pc:docMk/>
            <pc:sldMk cId="2166507814" sldId="299"/>
            <ac:spMk id="3" creationId="{176A8A30-F850-473A-9AE8-0821E3A58116}"/>
          </ac:spMkLst>
        </pc:spChg>
      </pc:sldChg>
      <pc:sldChg chg="delSp modSp add ord modAnim">
        <pc:chgData name="Moore, Jacob Preston" userId="fdd3fd0f-c483-48c9-988d-7deb216763fd" providerId="ADAL" clId="{8412BBB5-718A-4A1E-9530-FE34D9B95D36}" dt="2020-06-15T20:01:08.047" v="1652"/>
        <pc:sldMkLst>
          <pc:docMk/>
          <pc:sldMk cId="274837541" sldId="300"/>
        </pc:sldMkLst>
        <pc:spChg chg="mod">
          <ac:chgData name="Moore, Jacob Preston" userId="fdd3fd0f-c483-48c9-988d-7deb216763fd" providerId="ADAL" clId="{8412BBB5-718A-4A1E-9530-FE34D9B95D36}" dt="2020-06-15T19:59:39.433" v="1640" actId="20577"/>
          <ac:spMkLst>
            <pc:docMk/>
            <pc:sldMk cId="274837541" sldId="300"/>
            <ac:spMk id="3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6-15T18:59:29.554" v="384" actId="478"/>
          <ac:spMkLst>
            <pc:docMk/>
            <pc:sldMk cId="274837541" sldId="300"/>
            <ac:spMk id="9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6-15T18:59:29.554" v="384" actId="478"/>
          <ac:spMkLst>
            <pc:docMk/>
            <pc:sldMk cId="274837541" sldId="300"/>
            <ac:spMk id="12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6-15T18:59:29.554" v="384" actId="478"/>
          <ac:spMkLst>
            <pc:docMk/>
            <pc:sldMk cId="274837541" sldId="300"/>
            <ac:spMk id="14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6-15T18:59:29.554" v="384" actId="478"/>
          <ac:spMkLst>
            <pc:docMk/>
            <pc:sldMk cId="274837541" sldId="300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20:00:06.349" v="1644" actId="20577"/>
          <ac:spMkLst>
            <pc:docMk/>
            <pc:sldMk cId="274837541" sldId="300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20:00:09.191" v="1647" actId="20577"/>
          <ac:spMkLst>
            <pc:docMk/>
            <pc:sldMk cId="274837541" sldId="300"/>
            <ac:spMk id="17" creationId="{00000000-0000-0000-0000-000000000000}"/>
          </ac:spMkLst>
        </pc:spChg>
        <pc:cxnChg chg="del">
          <ac:chgData name="Moore, Jacob Preston" userId="fdd3fd0f-c483-48c9-988d-7deb216763fd" providerId="ADAL" clId="{8412BBB5-718A-4A1E-9530-FE34D9B95D36}" dt="2020-06-15T18:59:29.554" v="384" actId="478"/>
          <ac:cxnSpMkLst>
            <pc:docMk/>
            <pc:sldMk cId="274837541" sldId="300"/>
            <ac:cxnSpMk id="8" creationId="{00000000-0000-0000-0000-000000000000}"/>
          </ac:cxnSpMkLst>
        </pc:cxnChg>
        <pc:cxnChg chg="del">
          <ac:chgData name="Moore, Jacob Preston" userId="fdd3fd0f-c483-48c9-988d-7deb216763fd" providerId="ADAL" clId="{8412BBB5-718A-4A1E-9530-FE34D9B95D36}" dt="2020-06-15T18:59:29.554" v="384" actId="478"/>
          <ac:cxnSpMkLst>
            <pc:docMk/>
            <pc:sldMk cId="274837541" sldId="300"/>
            <ac:cxnSpMk id="10" creationId="{00000000-0000-0000-0000-000000000000}"/>
          </ac:cxnSpMkLst>
        </pc:cxnChg>
      </pc:sldChg>
      <pc:sldMasterChg chg="setBg modSldLayout">
        <pc:chgData name="Moore, Jacob Preston" userId="fdd3fd0f-c483-48c9-988d-7deb216763fd" providerId="ADAL" clId="{8412BBB5-718A-4A1E-9530-FE34D9B95D36}" dt="2020-06-15T19:07:18.137" v="687" actId="20577"/>
        <pc:sldMasterMkLst>
          <pc:docMk/>
          <pc:sldMasterMk cId="3784105439" sldId="2147483660"/>
        </pc:sldMasterMkLst>
        <pc:sldLayoutChg chg="addSp delSp modSp setBg">
          <pc:chgData name="Moore, Jacob Preston" userId="fdd3fd0f-c483-48c9-988d-7deb216763fd" providerId="ADAL" clId="{8412BBB5-718A-4A1E-9530-FE34D9B95D36}" dt="2020-06-15T19:07:18.137" v="687" actId="20577"/>
          <pc:sldLayoutMkLst>
            <pc:docMk/>
            <pc:sldMasterMk cId="3784105439" sldId="2147483660"/>
            <pc:sldLayoutMk cId="2509048009" sldId="2147483661"/>
          </pc:sldLayoutMkLst>
          <pc:spChg chg="mod">
            <ac:chgData name="Moore, Jacob Preston" userId="fdd3fd0f-c483-48c9-988d-7deb216763fd" providerId="ADAL" clId="{8412BBB5-718A-4A1E-9530-FE34D9B95D36}" dt="2020-06-15T18:46:04.836" v="230" actId="1035"/>
            <ac:spMkLst>
              <pc:docMk/>
              <pc:sldMasterMk cId="3784105439" sldId="2147483660"/>
              <pc:sldLayoutMk cId="2509048009" sldId="2147483661"/>
              <ac:spMk id="2" creationId="{00000000-0000-0000-0000-000000000000}"/>
            </ac:spMkLst>
          </pc:spChg>
          <pc:spChg chg="mod">
            <ac:chgData name="Moore, Jacob Preston" userId="fdd3fd0f-c483-48c9-988d-7deb216763fd" providerId="ADAL" clId="{8412BBB5-718A-4A1E-9530-FE34D9B95D36}" dt="2020-06-15T18:50:48.649" v="308" actId="207"/>
            <ac:spMkLst>
              <pc:docMk/>
              <pc:sldMasterMk cId="3784105439" sldId="2147483660"/>
              <pc:sldLayoutMk cId="2509048009" sldId="2147483661"/>
              <ac:spMk id="3" creationId="{00000000-0000-0000-0000-000000000000}"/>
            </ac:spMkLst>
          </pc:spChg>
          <pc:spChg chg="add mod">
            <ac:chgData name="Moore, Jacob Preston" userId="fdd3fd0f-c483-48c9-988d-7deb216763fd" providerId="ADAL" clId="{8412BBB5-718A-4A1E-9530-FE34D9B95D36}" dt="2020-06-15T19:07:18.137" v="687" actId="20577"/>
            <ac:spMkLst>
              <pc:docMk/>
              <pc:sldMasterMk cId="3784105439" sldId="2147483660"/>
              <pc:sldLayoutMk cId="2509048009" sldId="2147483661"/>
              <ac:spMk id="5" creationId="{DEDE0CC1-27C1-4221-84FE-9FC7EEBDE843}"/>
            </ac:spMkLst>
          </pc:spChg>
          <pc:picChg chg="add mod">
            <ac:chgData name="Moore, Jacob Preston" userId="fdd3fd0f-c483-48c9-988d-7deb216763fd" providerId="ADAL" clId="{8412BBB5-718A-4A1E-9530-FE34D9B95D36}" dt="2020-06-15T18:46:09.752" v="237" actId="1076"/>
            <ac:picMkLst>
              <pc:docMk/>
              <pc:sldMasterMk cId="3784105439" sldId="2147483660"/>
              <pc:sldLayoutMk cId="2509048009" sldId="2147483661"/>
              <ac:picMk id="4" creationId="{47EE881C-8EE7-446C-91D5-BB734D80EE09}"/>
            </ac:picMkLst>
          </pc:picChg>
          <pc:picChg chg="add del mod">
            <ac:chgData name="Moore, Jacob Preston" userId="fdd3fd0f-c483-48c9-988d-7deb216763fd" providerId="ADAL" clId="{8412BBB5-718A-4A1E-9530-FE34D9B95D36}" dt="2020-06-15T18:39:58.093" v="40" actId="478"/>
            <ac:picMkLst>
              <pc:docMk/>
              <pc:sldMasterMk cId="3784105439" sldId="2147483660"/>
              <pc:sldLayoutMk cId="2509048009" sldId="2147483661"/>
              <ac:picMk id="4" creationId="{492DD732-D71A-4764-A767-AD3E1DB6E1B3}"/>
            </ac:picMkLst>
          </pc:picChg>
        </pc:sldLayoutChg>
        <pc:sldLayoutChg chg="addSp delSp modSp setBg">
          <pc:chgData name="Moore, Jacob Preston" userId="fdd3fd0f-c483-48c9-988d-7deb216763fd" providerId="ADAL" clId="{8412BBB5-718A-4A1E-9530-FE34D9B95D36}" dt="2020-06-15T18:50:35.739" v="307" actId="478"/>
          <pc:sldLayoutMkLst>
            <pc:docMk/>
            <pc:sldMasterMk cId="3784105439" sldId="2147483660"/>
            <pc:sldLayoutMk cId="744047057" sldId="2147483662"/>
          </pc:sldLayoutMkLst>
          <pc:spChg chg="mod">
            <ac:chgData name="Moore, Jacob Preston" userId="fdd3fd0f-c483-48c9-988d-7deb216763fd" providerId="ADAL" clId="{8412BBB5-718A-4A1E-9530-FE34D9B95D36}" dt="2020-06-15T18:50:19.069" v="298" actId="14100"/>
            <ac:spMkLst>
              <pc:docMk/>
              <pc:sldMasterMk cId="3784105439" sldId="2147483660"/>
              <pc:sldLayoutMk cId="744047057" sldId="2147483662"/>
              <ac:spMk id="2" creationId="{00000000-0000-0000-0000-000000000000}"/>
            </ac:spMkLst>
          </pc:spChg>
          <pc:spChg chg="mod">
            <ac:chgData name="Moore, Jacob Preston" userId="fdd3fd0f-c483-48c9-988d-7deb216763fd" providerId="ADAL" clId="{8412BBB5-718A-4A1E-9530-FE34D9B95D36}" dt="2020-06-15T18:36:57.191" v="18" actId="207"/>
            <ac:spMkLst>
              <pc:docMk/>
              <pc:sldMasterMk cId="3784105439" sldId="2147483660"/>
              <pc:sldLayoutMk cId="744047057" sldId="2147483662"/>
              <ac:spMk id="3" creationId="{00000000-0000-0000-0000-000000000000}"/>
            </ac:spMkLst>
          </pc:spChg>
          <pc:picChg chg="del">
            <ac:chgData name="Moore, Jacob Preston" userId="fdd3fd0f-c483-48c9-988d-7deb216763fd" providerId="ADAL" clId="{8412BBB5-718A-4A1E-9530-FE34D9B95D36}" dt="2020-06-15T18:34:57.088" v="0" actId="478"/>
            <ac:picMkLst>
              <pc:docMk/>
              <pc:sldMasterMk cId="3784105439" sldId="2147483660"/>
              <pc:sldLayoutMk cId="744047057" sldId="2147483662"/>
              <ac:picMk id="7" creationId="{00000000-0000-0000-0000-000000000000}"/>
            </ac:picMkLst>
          </pc:picChg>
          <pc:picChg chg="add del mod">
            <ac:chgData name="Moore, Jacob Preston" userId="fdd3fd0f-c483-48c9-988d-7deb216763fd" providerId="ADAL" clId="{8412BBB5-718A-4A1E-9530-FE34D9B95D36}" dt="2020-06-15T18:50:35.739" v="307" actId="478"/>
            <ac:picMkLst>
              <pc:docMk/>
              <pc:sldMasterMk cId="3784105439" sldId="2147483660"/>
              <pc:sldLayoutMk cId="744047057" sldId="2147483662"/>
              <ac:picMk id="1026" creationId="{62FB894C-37CF-4D79-8D78-18EB1B0F2F34}"/>
            </ac:picMkLst>
          </pc:picChg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1643210637" sldId="2147483663"/>
          </pc:sldLayoutMkLst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2213380730" sldId="2147483664"/>
          </pc:sldLayoutMkLst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4285172060" sldId="2147483665"/>
          </pc:sldLayoutMkLst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1246426871" sldId="2147483666"/>
          </pc:sldLayoutMkLst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3085011235" sldId="2147483667"/>
          </pc:sldLayoutMkLst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2317707819" sldId="2147483668"/>
          </pc:sldLayoutMkLst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7316920" sldId="2147483669"/>
          </pc:sldLayoutMkLst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3085812729" sldId="2147483670"/>
          </pc:sldLayoutMkLst>
        </pc:sldLayoutChg>
        <pc:sldLayoutChg chg="setBg">
          <pc:chgData name="Moore, Jacob Preston" userId="fdd3fd0f-c483-48c9-988d-7deb216763fd" providerId="ADAL" clId="{8412BBB5-718A-4A1E-9530-FE34D9B95D36}" dt="2020-06-15T18:45:14.464" v="213"/>
          <pc:sldLayoutMkLst>
            <pc:docMk/>
            <pc:sldMasterMk cId="3784105439" sldId="2147483660"/>
            <pc:sldLayoutMk cId="2061013209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Moment Integrals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847B-0D0F-49E0-B8BE-C05F4CB5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“Moment Integral”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A8A30-F850-473A-9AE8-0821E3A58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moment integral</a:t>
                </a:r>
                <a:r>
                  <a:rPr lang="en-US" dirty="0"/>
                  <a:t>, as the name implies, is the general concept using integration to determine the net moment of a force that is spread over an area or volume.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A8A30-F850-473A-9AE8-0821E3A58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204DB-9A58-4468-B3E8-1A3E5225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36344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Imagine we have a beam with the single force acting on it as shown below</a:t>
            </a:r>
          </a:p>
          <a:p>
            <a:r>
              <a:rPr lang="en-US" dirty="0"/>
              <a:t>The moment is generally a force times a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62200" y="5635883"/>
            <a:ext cx="5562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28800" y="5943600"/>
            <a:ext cx="6096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114800"/>
            <a:ext cx="17526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924800" y="48768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12854" y="441724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0065" y="545121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39530" y="2194361"/>
                <a:ext cx="3718101" cy="1065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 sz="3200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=(50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)(10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530" y="2194361"/>
                <a:ext cx="3718101" cy="1065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044015" y="5955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483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3" grpId="0"/>
      <p:bldP spid="16" grpId="0" animBg="1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36344" cy="2362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we were to have a number of forces acting on the beam, we could find the total moment exerted by the forces by summing up all the moments from the individual forces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362200" y="5635883"/>
            <a:ext cx="5562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28800" y="5943600"/>
            <a:ext cx="6096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114800"/>
            <a:ext cx="17526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81600" y="4756274"/>
            <a:ext cx="0" cy="11873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9655" y="432084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60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77000" y="5349937"/>
            <a:ext cx="0" cy="5936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924800" y="4876800"/>
            <a:ext cx="0" cy="1066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5055" y="488690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30 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12854" y="441724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7860" y="544285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33270" y="54537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200" y="54545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9699" y="1905000"/>
                <a:ext cx="3718101" cy="1993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A</m:t>
                              </m:r>
                            </m:sub>
                          </m:sSub>
                        </m:e>
                      </m:nary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2400" b="0" i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latin typeface="Cambria Math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699" y="1905000"/>
                <a:ext cx="3718101" cy="199381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044015" y="5955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628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9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36344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something such as a distributed force, we can imagine it as an infinite number of very small forces.</a:t>
            </a:r>
          </a:p>
          <a:p>
            <a:r>
              <a:rPr lang="en-US" dirty="0"/>
              <a:t>To “Sum” the moments exerted by all the forces, we will use integration.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5943600"/>
            <a:ext cx="60960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" y="4114800"/>
            <a:ext cx="1752600" cy="2743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47653" y="2209800"/>
                <a:ext cx="3718101" cy="1061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A</m:t>
                              </m:r>
                            </m:sub>
                          </m:sSub>
                        </m:e>
                      </m:nary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653" y="2209800"/>
                <a:ext cx="3718101" cy="10610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 flipH="1">
            <a:off x="5105400" y="4800600"/>
            <a:ext cx="2743200" cy="1143000"/>
            <a:chOff x="3148149" y="4114800"/>
            <a:chExt cx="5135880" cy="114300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3148149" y="4114800"/>
              <a:ext cx="0" cy="1143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162698" y="4343400"/>
              <a:ext cx="0" cy="914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177247" y="4572000"/>
              <a:ext cx="0" cy="6858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91796" y="4800600"/>
              <a:ext cx="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206344" y="5029200"/>
              <a:ext cx="0" cy="228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148149" y="4114800"/>
              <a:ext cx="5135880" cy="1143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044015" y="5955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8045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7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Moment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idea of using integrals to sum up the moments (or resistance to moments) is the </a:t>
            </a:r>
            <a:r>
              <a:rPr lang="en-US" u="sng" dirty="0"/>
              <a:t>moment integral</a:t>
            </a:r>
            <a:r>
              <a:rPr lang="en-US" dirty="0"/>
              <a:t>.</a:t>
            </a:r>
          </a:p>
          <a:p>
            <a:r>
              <a:rPr lang="en-US" dirty="0"/>
              <a:t>There are a number of different distinguishing characteristics for moment integrals.</a:t>
            </a:r>
          </a:p>
          <a:p>
            <a:pPr lvl="1"/>
            <a:r>
              <a:rPr lang="en-US" dirty="0"/>
              <a:t>1D, 2D, or 3D</a:t>
            </a:r>
          </a:p>
          <a:p>
            <a:pPr lvl="1"/>
            <a:r>
              <a:rPr lang="en-US" dirty="0"/>
              <a:t>Forces, Areas/Volumes or Mass</a:t>
            </a:r>
          </a:p>
          <a:p>
            <a:pPr lvl="1"/>
            <a:r>
              <a:rPr lang="en-US" dirty="0"/>
              <a:t>First vs. Second</a:t>
            </a:r>
          </a:p>
          <a:p>
            <a:pPr lvl="1"/>
            <a:r>
              <a:rPr lang="en-US" dirty="0"/>
              <a:t>Rectangular vs. Polar</a:t>
            </a:r>
          </a:p>
          <a:p>
            <a:r>
              <a:rPr lang="en-US" dirty="0"/>
              <a:t>We can potentially have any combination of characteristics from above, but only some combinations have practical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Moment Integrals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different types of moment integrals, many of which will be useful for many purposes, including...</a:t>
            </a:r>
          </a:p>
          <a:p>
            <a:pPr lvl="1"/>
            <a:r>
              <a:rPr lang="en-US" dirty="0"/>
              <a:t>Calculating the net moment and equivalent point loads for distributed forces.</a:t>
            </a:r>
          </a:p>
          <a:p>
            <a:pPr lvl="1"/>
            <a:r>
              <a:rPr lang="en-US" dirty="0"/>
              <a:t>Finding the centroids and/or center of mass for a body.</a:t>
            </a:r>
          </a:p>
          <a:p>
            <a:pPr lvl="1"/>
            <a:r>
              <a:rPr lang="en-US" dirty="0"/>
              <a:t>Determining a beam’s resistance to bending</a:t>
            </a:r>
          </a:p>
          <a:p>
            <a:pPr lvl="1"/>
            <a:r>
              <a:rPr lang="en-US" dirty="0"/>
              <a:t>Determining a shaft’s resistance to torsion</a:t>
            </a:r>
          </a:p>
          <a:p>
            <a:pPr lvl="1"/>
            <a:r>
              <a:rPr lang="en-US" dirty="0"/>
              <a:t>Determining the mass moments of inertia for a body, which relate moments and angular accelerations.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6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Moment Integral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There are many types of moment integrals but we will discuss two methods that will generally be used for calculating </a:t>
            </a:r>
            <a:r>
              <a:rPr lang="en-US"/>
              <a:t>these values.</a:t>
            </a:r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</a:t>
            </a:r>
          </a:p>
          <a:p>
            <a:pPr marL="914400" lvl="1" indent="-514350"/>
            <a:r>
              <a:rPr lang="en-US" dirty="0"/>
              <a:t>Determine the mathematical function for the force, area, or mass</a:t>
            </a:r>
          </a:p>
          <a:p>
            <a:pPr marL="914400" lvl="1" indent="-514350"/>
            <a:r>
              <a:rPr lang="en-US" dirty="0"/>
              <a:t>Multiply that function by distance or distance squared</a:t>
            </a:r>
          </a:p>
          <a:p>
            <a:pPr marL="914400" lvl="1" indent="-514350"/>
            <a:r>
              <a:rPr lang="en-US" dirty="0"/>
              <a:t>Integrate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of Composite Parts</a:t>
            </a:r>
          </a:p>
          <a:p>
            <a:pPr marL="914400" lvl="1" indent="-514350"/>
            <a:r>
              <a:rPr lang="en-US" dirty="0"/>
              <a:t>Break up your force, area, or volume into pieces.</a:t>
            </a:r>
          </a:p>
          <a:p>
            <a:pPr marL="914400" lvl="1" indent="-514350"/>
            <a:r>
              <a:rPr lang="en-US" dirty="0"/>
              <a:t>Look up pre-determined integral values in tables</a:t>
            </a:r>
          </a:p>
          <a:p>
            <a:pPr marL="914400" lvl="1" indent="-514350"/>
            <a:r>
              <a:rPr lang="en-US" dirty="0"/>
              <a:t>Combine values to arrive at the final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2022</TotalTime>
  <Words>458</Words>
  <Application>Microsoft Office PowerPoint</Application>
  <PresentationFormat>On-screen Show (4:3)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Moment Integrals</vt:lpstr>
      <vt:lpstr>What is a “Moment Integral”</vt:lpstr>
      <vt:lpstr>Moment Integrals</vt:lpstr>
      <vt:lpstr>Moment Integrals</vt:lpstr>
      <vt:lpstr>Moment Integrals</vt:lpstr>
      <vt:lpstr>Types of Moment Integrals</vt:lpstr>
      <vt:lpstr>Uses of Moment Integrals</vt:lpstr>
      <vt:lpstr>Determining the Moment Integral</vt:lpstr>
      <vt:lpstr>Thanks for Watching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127</cp:revision>
  <dcterms:created xsi:type="dcterms:W3CDTF">2014-01-09T21:04:08Z</dcterms:created>
  <dcterms:modified xsi:type="dcterms:W3CDTF">2020-06-18T15:17:32Z</dcterms:modified>
</cp:coreProperties>
</file>