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4"/>
  </p:notesMasterIdLst>
  <p:sldIdLst>
    <p:sldId id="256" r:id="rId5"/>
    <p:sldId id="286" r:id="rId6"/>
    <p:sldId id="314" r:id="rId7"/>
    <p:sldId id="315" r:id="rId8"/>
    <p:sldId id="316" r:id="rId9"/>
    <p:sldId id="317" r:id="rId10"/>
    <p:sldId id="318" r:id="rId11"/>
    <p:sldId id="292" r:id="rId12"/>
    <p:sldId id="293" r:id="rId13"/>
    <p:sldId id="301" r:id="rId14"/>
    <p:sldId id="296" r:id="rId15"/>
    <p:sldId id="320" r:id="rId16"/>
    <p:sldId id="299" r:id="rId17"/>
    <p:sldId id="287" r:id="rId18"/>
    <p:sldId id="319" r:id="rId19"/>
    <p:sldId id="295" r:id="rId20"/>
    <p:sldId id="321" r:id="rId21"/>
    <p:sldId id="298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ED9D1-7673-4C18-865B-598BD3A5C0C4}" v="15" dt="2020-10-13T20:18:2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6DED9D1-7673-4C18-865B-598BD3A5C0C4}"/>
    <pc:docChg chg="undo modSld">
      <pc:chgData name="Moore, Jacob Preston" userId="fdd3fd0f-c483-48c9-988d-7deb216763fd" providerId="ADAL" clId="{A6DED9D1-7673-4C18-865B-598BD3A5C0C4}" dt="2020-10-13T20:18:34.474" v="109" actId="1076"/>
      <pc:docMkLst>
        <pc:docMk/>
      </pc:docMkLst>
      <pc:sldChg chg="addSp delSp modSp">
        <pc:chgData name="Moore, Jacob Preston" userId="fdd3fd0f-c483-48c9-988d-7deb216763fd" providerId="ADAL" clId="{A6DED9D1-7673-4C18-865B-598BD3A5C0C4}" dt="2020-10-13T20:18:34.474" v="109" actId="1076"/>
        <pc:sldMkLst>
          <pc:docMk/>
          <pc:sldMk cId="4054802990" sldId="319"/>
        </pc:sldMkLst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6" creationId="{FD2C6946-A173-4635-AF6A-5E524A1673A8}"/>
          </ac:spMkLst>
        </pc:spChg>
        <pc:spChg chg="add mod topLvl">
          <ac:chgData name="Moore, Jacob Preston" userId="fdd3fd0f-c483-48c9-988d-7deb216763fd" providerId="ADAL" clId="{A6DED9D1-7673-4C18-865B-598BD3A5C0C4}" dt="2020-10-13T20:15:41.339" v="12" actId="1037"/>
          <ac:spMkLst>
            <pc:docMk/>
            <pc:sldMk cId="4054802990" sldId="319"/>
            <ac:spMk id="7" creationId="{19B3197D-EF8D-40E7-AD69-B2163FC23890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8" creationId="{A36B1B07-BBCA-4D4F-8479-73CA168EAD18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9" creationId="{EDDAE8CF-004A-4FA1-B2C4-BA5435FE5543}"/>
          </ac:spMkLst>
        </pc:spChg>
        <pc:spChg chg="add mod topLvl">
          <ac:chgData name="Moore, Jacob Preston" userId="fdd3fd0f-c483-48c9-988d-7deb216763fd" providerId="ADAL" clId="{A6DED9D1-7673-4C18-865B-598BD3A5C0C4}" dt="2020-10-13T20:18:01.267" v="89" actId="1035"/>
          <ac:spMkLst>
            <pc:docMk/>
            <pc:sldMk cId="4054802990" sldId="319"/>
            <ac:spMk id="13" creationId="{E635A265-4EEE-495E-85A8-A0C8226E3E04}"/>
          </ac:spMkLst>
        </pc:spChg>
        <pc:spChg chg="add mod topLvl">
          <ac:chgData name="Moore, Jacob Preston" userId="fdd3fd0f-c483-48c9-988d-7deb216763fd" providerId="ADAL" clId="{A6DED9D1-7673-4C18-865B-598BD3A5C0C4}" dt="2020-10-13T20:16:18.810" v="23" actId="1076"/>
          <ac:spMkLst>
            <pc:docMk/>
            <pc:sldMk cId="4054802990" sldId="319"/>
            <ac:spMk id="16" creationId="{13356C26-E722-496C-A66D-71D92D3248E9}"/>
          </ac:spMkLst>
        </pc:spChg>
        <pc:spChg chg="add mod topLvl">
          <ac:chgData name="Moore, Jacob Preston" userId="fdd3fd0f-c483-48c9-988d-7deb216763fd" providerId="ADAL" clId="{A6DED9D1-7673-4C18-865B-598BD3A5C0C4}" dt="2020-10-13T20:16:40.405" v="42" actId="1037"/>
          <ac:spMkLst>
            <pc:docMk/>
            <pc:sldMk cId="4054802990" sldId="319"/>
            <ac:spMk id="21" creationId="{CA2301DE-70E7-4047-9999-2CF06BB2A356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3" creationId="{525C0810-BCF1-4A1C-811B-164B653FC8C8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4" creationId="{B5B2A417-D8B1-49A1-AA66-A2F36E9FFA69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5" creationId="{42795112-1F2B-4D0F-8D93-F78A5535BAF5}"/>
          </ac:spMkLst>
        </pc:spChg>
        <pc:spChg chg="add mod">
          <ac:chgData name="Moore, Jacob Preston" userId="fdd3fd0f-c483-48c9-988d-7deb216763fd" providerId="ADAL" clId="{A6DED9D1-7673-4C18-865B-598BD3A5C0C4}" dt="2020-10-13T20:18:22.314" v="101" actId="1076"/>
          <ac:spMkLst>
            <pc:docMk/>
            <pc:sldMk cId="4054802990" sldId="319"/>
            <ac:spMk id="38" creationId="{82F1B1D2-BA50-4E7E-8278-65208B6C2BA0}"/>
          </ac:spMkLst>
        </pc:spChg>
        <pc:spChg chg="add mod">
          <ac:chgData name="Moore, Jacob Preston" userId="fdd3fd0f-c483-48c9-988d-7deb216763fd" providerId="ADAL" clId="{A6DED9D1-7673-4C18-865B-598BD3A5C0C4}" dt="2020-10-13T20:18:34.474" v="109" actId="1076"/>
          <ac:spMkLst>
            <pc:docMk/>
            <pc:sldMk cId="4054802990" sldId="319"/>
            <ac:spMk id="44" creationId="{A561A4B4-3324-4071-B47D-E1703CA92FD1}"/>
          </ac:spMkLst>
        </pc:spChg>
        <pc:grpChg chg="add del mod">
          <ac:chgData name="Moore, Jacob Preston" userId="fdd3fd0f-c483-48c9-988d-7deb216763fd" providerId="ADAL" clId="{A6DED9D1-7673-4C18-865B-598BD3A5C0C4}" dt="2020-10-13T20:15:11.999" v="11" actId="165"/>
          <ac:grpSpMkLst>
            <pc:docMk/>
            <pc:sldMk cId="4054802990" sldId="319"/>
            <ac:grpSpMk id="28" creationId="{FCFDEA3A-1AE9-4664-8446-14A181E90F1C}"/>
          </ac:grpSpMkLst>
        </pc:grpChg>
        <pc:picChg chg="del mod">
          <ac:chgData name="Moore, Jacob Preston" userId="fdd3fd0f-c483-48c9-988d-7deb216763fd" providerId="ADAL" clId="{A6DED9D1-7673-4C18-865B-598BD3A5C0C4}" dt="2020-10-13T20:14:40.829" v="3" actId="478"/>
          <ac:picMkLst>
            <pc:docMk/>
            <pc:sldMk cId="4054802990" sldId="319"/>
            <ac:picMk id="5" creationId="{5EEBBD95-D3F8-4591-BBFA-94A91B5D7FED}"/>
          </ac:picMkLst>
        </pc:pic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0" creationId="{5EF1EB6C-99B9-4AAB-9DA1-FA566B477EA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1" creationId="{94C7CAAF-D849-40CD-98E5-7BA1625A90A9}"/>
          </ac:cxnSpMkLst>
        </pc:cxnChg>
        <pc:cxnChg chg="add mod topLvl">
          <ac:chgData name="Moore, Jacob Preston" userId="fdd3fd0f-c483-48c9-988d-7deb216763fd" providerId="ADAL" clId="{A6DED9D1-7673-4C18-865B-598BD3A5C0C4}" dt="2020-10-13T20:18:01.267" v="89" actId="1035"/>
          <ac:cxnSpMkLst>
            <pc:docMk/>
            <pc:sldMk cId="4054802990" sldId="319"/>
            <ac:cxnSpMk id="12" creationId="{DFD25E81-AB0A-4225-A130-4492CB084373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4" creationId="{213AF7E5-C8B7-4FDC-BAC5-2DEF6BC5667F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5" creationId="{A84ABA78-91E6-422D-B985-7D6C0922950B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7" creationId="{11FC30E2-270E-414E-88DC-AF6791070C1B}"/>
          </ac:cxnSpMkLst>
        </pc:cxnChg>
        <pc:cxnChg chg="add mod topLvl">
          <ac:chgData name="Moore, Jacob Preston" userId="fdd3fd0f-c483-48c9-988d-7deb216763fd" providerId="ADAL" clId="{A6DED9D1-7673-4C18-865B-598BD3A5C0C4}" dt="2020-10-13T20:16:44.850" v="43" actId="14100"/>
          <ac:cxnSpMkLst>
            <pc:docMk/>
            <pc:sldMk cId="4054802990" sldId="319"/>
            <ac:cxnSpMk id="18" creationId="{83BFDCBC-6858-4F9B-AD49-EF0A187290AC}"/>
          </ac:cxnSpMkLst>
        </pc:cxnChg>
        <pc:cxnChg chg="add mod topLvl">
          <ac:chgData name="Moore, Jacob Preston" userId="fdd3fd0f-c483-48c9-988d-7deb216763fd" providerId="ADAL" clId="{A6DED9D1-7673-4C18-865B-598BD3A5C0C4}" dt="2020-10-13T20:16:27.322" v="24" actId="14100"/>
          <ac:cxnSpMkLst>
            <pc:docMk/>
            <pc:sldMk cId="4054802990" sldId="319"/>
            <ac:cxnSpMk id="19" creationId="{C7205432-4075-498A-B40F-A68295D55497}"/>
          </ac:cxnSpMkLst>
        </pc:cxnChg>
        <pc:cxnChg chg="add mod topLvl">
          <ac:chgData name="Moore, Jacob Preston" userId="fdd3fd0f-c483-48c9-988d-7deb216763fd" providerId="ADAL" clId="{A6DED9D1-7673-4C18-865B-598BD3A5C0C4}" dt="2020-10-13T20:16:40.405" v="42" actId="1037"/>
          <ac:cxnSpMkLst>
            <pc:docMk/>
            <pc:sldMk cId="4054802990" sldId="319"/>
            <ac:cxnSpMk id="20" creationId="{229CF7A4-57D6-4695-ABE5-14577102B4F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2" creationId="{EB8AAA06-EA08-441B-99D7-94C28740E254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6" creationId="{9B790B4F-A73D-4E27-9CA8-87963E8EE85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7" creationId="{132E94C7-0818-466F-85A3-5EEAD7D7F8B9}"/>
          </ac:cxnSpMkLst>
        </pc:cxnChg>
        <pc:cxnChg chg="add del mod">
          <ac:chgData name="Moore, Jacob Preston" userId="fdd3fd0f-c483-48c9-988d-7deb216763fd" providerId="ADAL" clId="{A6DED9D1-7673-4C18-865B-598BD3A5C0C4}" dt="2020-10-13T20:16:17.435" v="20"/>
          <ac:cxnSpMkLst>
            <pc:docMk/>
            <pc:sldMk cId="4054802990" sldId="319"/>
            <ac:cxnSpMk id="29" creationId="{5EBB8318-C97A-4D01-967A-71A42F589B4D}"/>
          </ac:cxnSpMkLst>
        </pc:cxnChg>
        <pc:cxnChg chg="add mod">
          <ac:chgData name="Moore, Jacob Preston" userId="fdd3fd0f-c483-48c9-988d-7deb216763fd" providerId="ADAL" clId="{A6DED9D1-7673-4C18-865B-598BD3A5C0C4}" dt="2020-10-13T20:17:05.427" v="49" actId="1076"/>
          <ac:cxnSpMkLst>
            <pc:docMk/>
            <pc:sldMk cId="4054802990" sldId="319"/>
            <ac:cxnSpMk id="32" creationId="{445BFBBB-EF8E-474B-B1E7-FCA53C1FCA49}"/>
          </ac:cxnSpMkLst>
        </pc:cxnChg>
        <pc:cxnChg chg="add mod">
          <ac:chgData name="Moore, Jacob Preston" userId="fdd3fd0f-c483-48c9-988d-7deb216763fd" providerId="ADAL" clId="{A6DED9D1-7673-4C18-865B-598BD3A5C0C4}" dt="2020-10-13T20:17:13.567" v="55" actId="1038"/>
          <ac:cxnSpMkLst>
            <pc:docMk/>
            <pc:sldMk cId="4054802990" sldId="319"/>
            <ac:cxnSpMk id="35" creationId="{C8CF9A6D-AB6D-4630-A7FF-4D24C5F1C560}"/>
          </ac:cxnSpMkLst>
        </pc:cxnChg>
        <pc:cxnChg chg="add mod">
          <ac:chgData name="Moore, Jacob Preston" userId="fdd3fd0f-c483-48c9-988d-7deb216763fd" providerId="ADAL" clId="{A6DED9D1-7673-4C18-865B-598BD3A5C0C4}" dt="2020-10-13T20:17:55.813" v="79" actId="1076"/>
          <ac:cxnSpMkLst>
            <pc:docMk/>
            <pc:sldMk cId="4054802990" sldId="319"/>
            <ac:cxnSpMk id="39" creationId="{DC2080AE-CD09-4A9A-A738-A6B05895F95A}"/>
          </ac:cxnSpMkLst>
        </pc:cxnChg>
        <pc:cxnChg chg="add mod">
          <ac:chgData name="Moore, Jacob Preston" userId="fdd3fd0f-c483-48c9-988d-7deb216763fd" providerId="ADAL" clId="{A6DED9D1-7673-4C18-865B-598BD3A5C0C4}" dt="2020-10-13T20:18:18.978" v="100" actId="1035"/>
          <ac:cxnSpMkLst>
            <pc:docMk/>
            <pc:sldMk cId="4054802990" sldId="319"/>
            <ac:cxnSpMk id="40" creationId="{BA4E5EB7-2BDC-4E56-936A-385697FA4651}"/>
          </ac:cxnSpMkLst>
        </pc:cxnChg>
      </pc:sldChg>
    </pc:docChg>
  </pc:docChgLst>
  <pc:docChgLst>
    <pc:chgData name="Moore, Jacob Preston" userId="fdd3fd0f-c483-48c9-988d-7deb216763fd" providerId="ADAL" clId="{519B1341-81EE-4724-8521-459FA06A8E21}"/>
    <pc:docChg chg="undo custSel addSld delSld modSld sldOrd">
      <pc:chgData name="Moore, Jacob Preston" userId="fdd3fd0f-c483-48c9-988d-7deb216763fd" providerId="ADAL" clId="{519B1341-81EE-4724-8521-459FA06A8E21}" dt="2020-06-18T15:06:59.293" v="2015"/>
      <pc:docMkLst>
        <pc:docMk/>
      </pc:docMkLst>
      <pc:sldChg chg="addSp modSp modAnim">
        <pc:chgData name="Moore, Jacob Preston" userId="fdd3fd0f-c483-48c9-988d-7deb216763fd" providerId="ADAL" clId="{519B1341-81EE-4724-8521-459FA06A8E21}" dt="2020-06-18T14:54:01.867" v="1983"/>
        <pc:sldMkLst>
          <pc:docMk/>
          <pc:sldMk cId="3331765365" sldId="286"/>
        </pc:sldMkLst>
        <pc:spChg chg="mod">
          <ac:chgData name="Moore, Jacob Preston" userId="fdd3fd0f-c483-48c9-988d-7deb216763fd" providerId="ADAL" clId="{519B1341-81EE-4724-8521-459FA06A8E21}" dt="2020-06-18T13:45:59.619" v="99" actId="20577"/>
          <ac:spMkLst>
            <pc:docMk/>
            <pc:sldMk cId="3331765365" sldId="28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3:43:52.997" v="40" actId="113"/>
          <ac:spMkLst>
            <pc:docMk/>
            <pc:sldMk cId="3331765365" sldId="286"/>
            <ac:spMk id="3" creationId="{00000000-0000-0000-0000-000000000000}"/>
          </ac:spMkLst>
        </pc:spChg>
        <pc:picChg chg="add mod">
          <ac:chgData name="Moore, Jacob Preston" userId="fdd3fd0f-c483-48c9-988d-7deb216763fd" providerId="ADAL" clId="{519B1341-81EE-4724-8521-459FA06A8E21}" dt="2020-06-18T13:49:45.927" v="100" actId="1076"/>
          <ac:picMkLst>
            <pc:docMk/>
            <pc:sldMk cId="3331765365" sldId="286"/>
            <ac:picMk id="1026" creationId="{385EBDAC-AD07-43A4-AE3F-BD90B5DFE99C}"/>
          </ac:picMkLst>
        </pc:picChg>
      </pc:sldChg>
      <pc:sldChg chg="del">
        <pc:chgData name="Moore, Jacob Preston" userId="fdd3fd0f-c483-48c9-988d-7deb216763fd" providerId="ADAL" clId="{519B1341-81EE-4724-8521-459FA06A8E21}" dt="2020-06-18T14:20:03.536" v="976" actId="2696"/>
        <pc:sldMkLst>
          <pc:docMk/>
          <pc:sldMk cId="3020426147" sldId="288"/>
        </pc:sldMkLst>
      </pc:sldChg>
      <pc:sldChg chg="del">
        <pc:chgData name="Moore, Jacob Preston" userId="fdd3fd0f-c483-48c9-988d-7deb216763fd" providerId="ADAL" clId="{519B1341-81EE-4724-8521-459FA06A8E21}" dt="2020-06-18T14:20:03.549" v="977" actId="2696"/>
        <pc:sldMkLst>
          <pc:docMk/>
          <pc:sldMk cId="2273506687" sldId="289"/>
        </pc:sldMkLst>
      </pc:sldChg>
      <pc:sldChg chg="del">
        <pc:chgData name="Moore, Jacob Preston" userId="fdd3fd0f-c483-48c9-988d-7deb216763fd" providerId="ADAL" clId="{519B1341-81EE-4724-8521-459FA06A8E21}" dt="2020-06-18T14:20:03.598" v="978" actId="2696"/>
        <pc:sldMkLst>
          <pc:docMk/>
          <pc:sldMk cId="3692976429" sldId="290"/>
        </pc:sldMkLst>
      </pc:sldChg>
      <pc:sldChg chg="del">
        <pc:chgData name="Moore, Jacob Preston" userId="fdd3fd0f-c483-48c9-988d-7deb216763fd" providerId="ADAL" clId="{519B1341-81EE-4724-8521-459FA06A8E21}" dt="2020-06-18T13:40:39.263" v="0" actId="2696"/>
        <pc:sldMkLst>
          <pc:docMk/>
          <pc:sldMk cId="1269743673" sldId="291"/>
        </pc:sldMkLst>
      </pc:sldChg>
      <pc:sldChg chg="modSp">
        <pc:chgData name="Moore, Jacob Preston" userId="fdd3fd0f-c483-48c9-988d-7deb216763fd" providerId="ADAL" clId="{519B1341-81EE-4724-8521-459FA06A8E21}" dt="2020-06-18T14:19:09.204" v="970" actId="1036"/>
        <pc:sldMkLst>
          <pc:docMk/>
          <pc:sldMk cId="3078598549" sldId="293"/>
        </pc:sldMkLst>
        <pc:spChg chg="mod">
          <ac:chgData name="Moore, Jacob Preston" userId="fdd3fd0f-c483-48c9-988d-7deb216763fd" providerId="ADAL" clId="{519B1341-81EE-4724-8521-459FA06A8E21}" dt="2020-06-18T14:19:09.204" v="970" actId="1036"/>
          <ac:spMkLst>
            <pc:docMk/>
            <pc:sldMk cId="3078598549" sldId="293"/>
            <ac:spMk id="16" creationId="{00000000-0000-0000-0000-000000000000}"/>
          </ac:spMkLst>
        </pc:spChg>
      </pc:sldChg>
      <pc:sldChg chg="del">
        <pc:chgData name="Moore, Jacob Preston" userId="fdd3fd0f-c483-48c9-988d-7deb216763fd" providerId="ADAL" clId="{519B1341-81EE-4724-8521-459FA06A8E21}" dt="2020-06-18T13:40:39.272" v="1" actId="2696"/>
        <pc:sldMkLst>
          <pc:docMk/>
          <pc:sldMk cId="2560095562" sldId="294"/>
        </pc:sldMkLst>
      </pc:sldChg>
      <pc:sldChg chg="addSp delSp modSp add">
        <pc:chgData name="Moore, Jacob Preston" userId="fdd3fd0f-c483-48c9-988d-7deb216763fd" providerId="ADAL" clId="{519B1341-81EE-4724-8521-459FA06A8E21}" dt="2020-06-18T14:36:22.348" v="1724" actId="1076"/>
        <pc:sldMkLst>
          <pc:docMk/>
          <pc:sldMk cId="714259310" sldId="295"/>
        </pc:sldMkLst>
        <pc:picChg chg="del">
          <ac:chgData name="Moore, Jacob Preston" userId="fdd3fd0f-c483-48c9-988d-7deb216763fd" providerId="ADAL" clId="{519B1341-81EE-4724-8521-459FA06A8E21}" dt="2020-06-18T14:36:16.043" v="1719" actId="478"/>
          <ac:picMkLst>
            <pc:docMk/>
            <pc:sldMk cId="714259310" sldId="295"/>
            <ac:picMk id="2050" creationId="{00000000-0000-0000-0000-000000000000}"/>
          </ac:picMkLst>
        </pc:picChg>
        <pc:picChg chg="add mod">
          <ac:chgData name="Moore, Jacob Preston" userId="fdd3fd0f-c483-48c9-988d-7deb216763fd" providerId="ADAL" clId="{519B1341-81EE-4724-8521-459FA06A8E21}" dt="2020-06-18T14:36:22.348" v="1724" actId="1076"/>
          <ac:picMkLst>
            <pc:docMk/>
            <pc:sldMk cId="714259310" sldId="295"/>
            <ac:picMk id="4098" creationId="{0552542A-103B-4C14-B7CF-2EC9BA8A2509}"/>
          </ac:picMkLst>
        </pc:picChg>
      </pc:sldChg>
      <pc:sldChg chg="del">
        <pc:chgData name="Moore, Jacob Preston" userId="fdd3fd0f-c483-48c9-988d-7deb216763fd" providerId="ADAL" clId="{519B1341-81EE-4724-8521-459FA06A8E21}" dt="2020-06-18T14:14:48.905" v="949" actId="2696"/>
        <pc:sldMkLst>
          <pc:docMk/>
          <pc:sldMk cId="1332145190" sldId="295"/>
        </pc:sldMkLst>
      </pc:sldChg>
      <pc:sldChg chg="addSp modSp modAnim">
        <pc:chgData name="Moore, Jacob Preston" userId="fdd3fd0f-c483-48c9-988d-7deb216763fd" providerId="ADAL" clId="{519B1341-81EE-4724-8521-459FA06A8E21}" dt="2020-06-18T15:05:57.221" v="2000"/>
        <pc:sldMkLst>
          <pc:docMk/>
          <pc:sldMk cId="4067583084" sldId="296"/>
        </pc:sldMkLst>
        <pc:spChg chg="mod ord">
          <ac:chgData name="Moore, Jacob Preston" userId="fdd3fd0f-c483-48c9-988d-7deb216763fd" providerId="ADAL" clId="{519B1341-81EE-4724-8521-459FA06A8E21}" dt="2020-06-18T14:32:44.379" v="1463" actId="27636"/>
          <ac:spMkLst>
            <pc:docMk/>
            <pc:sldMk cId="4067583084" sldId="296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14" creationId="{00000000-0000-0000-0000-000000000000}"/>
          </ac:spMkLst>
        </pc:spChg>
        <pc:spChg chg="add mod">
          <ac:chgData name="Moore, Jacob Preston" userId="fdd3fd0f-c483-48c9-988d-7deb216763fd" providerId="ADAL" clId="{519B1341-81EE-4724-8521-459FA06A8E21}" dt="2020-06-18T15:05:10.434" v="1990" actId="20577"/>
          <ac:spMkLst>
            <pc:docMk/>
            <pc:sldMk cId="4067583084" sldId="296"/>
            <ac:spMk id="15" creationId="{6699F74B-623A-4633-82BC-59A35ED8C793}"/>
          </ac:spMkLst>
        </pc:spChg>
        <pc:spChg chg="add mod">
          <ac:chgData name="Moore, Jacob Preston" userId="fdd3fd0f-c483-48c9-988d-7deb216763fd" providerId="ADAL" clId="{519B1341-81EE-4724-8521-459FA06A8E21}" dt="2020-06-18T15:05:14.959" v="1994" actId="20577"/>
          <ac:spMkLst>
            <pc:docMk/>
            <pc:sldMk cId="4067583084" sldId="296"/>
            <ac:spMk id="16" creationId="{7D4F383F-0EB1-4626-BFA9-41CB98487382}"/>
          </ac:spMkLst>
        </pc:spChg>
        <pc:spChg chg="add mod">
          <ac:chgData name="Moore, Jacob Preston" userId="fdd3fd0f-c483-48c9-988d-7deb216763fd" providerId="ADAL" clId="{519B1341-81EE-4724-8521-459FA06A8E21}" dt="2020-06-18T15:05:19.946" v="1998" actId="20577"/>
          <ac:spMkLst>
            <pc:docMk/>
            <pc:sldMk cId="4067583084" sldId="296"/>
            <ac:spMk id="17" creationId="{4A278577-2A19-4002-8D07-62D0552271E2}"/>
          </ac:spMkLst>
        </pc:spChg>
        <pc:grpChg chg="add mod">
          <ac:chgData name="Moore, Jacob Preston" userId="fdd3fd0f-c483-48c9-988d-7deb216763fd" providerId="ADAL" clId="{519B1341-81EE-4724-8521-459FA06A8E21}" dt="2020-06-18T14:28:09.917" v="1314" actId="1076"/>
          <ac:grpSpMkLst>
            <pc:docMk/>
            <pc:sldMk cId="4067583084" sldId="296"/>
            <ac:grpSpMk id="6" creationId="{C01C75C8-1BD8-4B6E-93C0-3AC9640CCA61}"/>
          </ac:grpSpMkLst>
        </pc:grpChg>
        <pc:graphicFrameChg chg="mod">
          <ac:chgData name="Moore, Jacob Preston" userId="fdd3fd0f-c483-48c9-988d-7deb216763fd" providerId="ADAL" clId="{519B1341-81EE-4724-8521-459FA06A8E21}" dt="2020-06-18T14:27:11.417" v="1298" actId="1035"/>
          <ac:graphicFrameMkLst>
            <pc:docMk/>
            <pc:sldMk cId="4067583084" sldId="296"/>
            <ac:graphicFrameMk id="5" creationId="{00000000-0000-0000-0000-000000000000}"/>
          </ac:graphicFrameMkLst>
        </pc:graphicFrameChg>
        <pc:cxnChg chg="mod">
          <ac:chgData name="Moore, Jacob Preston" userId="fdd3fd0f-c483-48c9-988d-7deb216763fd" providerId="ADAL" clId="{519B1341-81EE-4724-8521-459FA06A8E21}" dt="2020-06-18T14:27:48.120" v="1311" actId="164"/>
          <ac:cxnSpMkLst>
            <pc:docMk/>
            <pc:sldMk cId="4067583084" sldId="296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27:48.120" v="1311" actId="164"/>
          <ac:cxnSpMkLst>
            <pc:docMk/>
            <pc:sldMk cId="4067583084" sldId="296"/>
            <ac:cxnSpMk id="12" creationId="{00000000-0000-0000-0000-000000000000}"/>
          </ac:cxnSpMkLst>
        </pc:cxnChg>
      </pc:sldChg>
      <pc:sldChg chg="del">
        <pc:chgData name="Moore, Jacob Preston" userId="fdd3fd0f-c483-48c9-988d-7deb216763fd" providerId="ADAL" clId="{519B1341-81EE-4724-8521-459FA06A8E21}" dt="2020-06-18T14:28:21.147" v="1315" actId="2696"/>
        <pc:sldMkLst>
          <pc:docMk/>
          <pc:sldMk cId="2089441274" sldId="297"/>
        </pc:sldMkLst>
      </pc:sldChg>
      <pc:sldChg chg="del">
        <pc:chgData name="Moore, Jacob Preston" userId="fdd3fd0f-c483-48c9-988d-7deb216763fd" providerId="ADAL" clId="{519B1341-81EE-4724-8521-459FA06A8E21}" dt="2020-06-18T13:40:51.995" v="3" actId="2696"/>
        <pc:sldMkLst>
          <pc:docMk/>
          <pc:sldMk cId="2658887364" sldId="298"/>
        </pc:sldMkLst>
      </pc:sldChg>
      <pc:sldChg chg="add">
        <pc:chgData name="Moore, Jacob Preston" userId="fdd3fd0f-c483-48c9-988d-7deb216763fd" providerId="ADAL" clId="{519B1341-81EE-4724-8521-459FA06A8E21}" dt="2020-06-18T13:40:56.237" v="6"/>
        <pc:sldMkLst>
          <pc:docMk/>
          <pc:sldMk cId="2957801084" sldId="298"/>
        </pc:sldMkLst>
      </pc:sldChg>
      <pc:sldChg chg="del">
        <pc:chgData name="Moore, Jacob Preston" userId="fdd3fd0f-c483-48c9-988d-7deb216763fd" providerId="ADAL" clId="{519B1341-81EE-4724-8521-459FA06A8E21}" dt="2020-06-18T13:40:52.266" v="4" actId="2696"/>
        <pc:sldMkLst>
          <pc:docMk/>
          <pc:sldMk cId="3194123090" sldId="299"/>
        </pc:sldMkLst>
      </pc:sldChg>
      <pc:sldChg chg="modSp add ord modAnim">
        <pc:chgData name="Moore, Jacob Preston" userId="fdd3fd0f-c483-48c9-988d-7deb216763fd" providerId="ADAL" clId="{519B1341-81EE-4724-8521-459FA06A8E21}" dt="2020-06-18T15:06:59.293" v="2015"/>
        <pc:sldMkLst>
          <pc:docMk/>
          <pc:sldMk cId="3660748482" sldId="299"/>
        </pc:sldMkLst>
        <pc:spChg chg="mod">
          <ac:chgData name="Moore, Jacob Preston" userId="fdd3fd0f-c483-48c9-988d-7deb216763fd" providerId="ADAL" clId="{519B1341-81EE-4724-8521-459FA06A8E21}" dt="2020-06-18T14:35:10.449" v="1713" actId="20577"/>
          <ac:spMkLst>
            <pc:docMk/>
            <pc:sldMk cId="3660748482" sldId="299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0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26.283" v="2007" actId="20577"/>
          <ac:spMkLst>
            <pc:docMk/>
            <pc:sldMk cId="3660748482" sldId="299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38.842" v="2010" actId="20577"/>
          <ac:spMkLst>
            <pc:docMk/>
            <pc:sldMk cId="3660748482" sldId="299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44.744" v="2013" actId="20577"/>
          <ac:spMkLst>
            <pc:docMk/>
            <pc:sldMk cId="3660748482" sldId="299"/>
            <ac:spMk id="18" creationId="{00000000-0000-0000-0000-000000000000}"/>
          </ac:spMkLst>
        </pc:spChg>
        <pc:graphicFrameChg chg="mod">
          <ac:chgData name="Moore, Jacob Preston" userId="fdd3fd0f-c483-48c9-988d-7deb216763fd" providerId="ADAL" clId="{519B1341-81EE-4724-8521-459FA06A8E21}" dt="2020-06-18T14:30:17.865" v="1411"/>
          <ac:graphicFrameMkLst>
            <pc:docMk/>
            <pc:sldMk cId="3660748482" sldId="299"/>
            <ac:graphicFrameMk id="5" creationId="{00000000-0000-0000-0000-000000000000}"/>
          </ac:graphicFrameMkLst>
        </pc:graphicFrameChg>
        <pc:cxnChg chg="mod">
          <ac:chgData name="Moore, Jacob Preston" userId="fdd3fd0f-c483-48c9-988d-7deb216763fd" providerId="ADAL" clId="{519B1341-81EE-4724-8521-459FA06A8E21}" dt="2020-06-18T14:29:08.415" v="1404" actId="1036"/>
          <ac:cxnSpMkLst>
            <pc:docMk/>
            <pc:sldMk cId="3660748482" sldId="299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29:08.415" v="1404" actId="1036"/>
          <ac:cxnSpMkLst>
            <pc:docMk/>
            <pc:sldMk cId="3660748482" sldId="299"/>
            <ac:cxnSpMk id="12" creationId="{00000000-0000-0000-0000-000000000000}"/>
          </ac:cxnSpMkLst>
        </pc:cxnChg>
      </pc:sldChg>
      <pc:sldChg chg="del">
        <pc:chgData name="Moore, Jacob Preston" userId="fdd3fd0f-c483-48c9-988d-7deb216763fd" providerId="ADAL" clId="{519B1341-81EE-4724-8521-459FA06A8E21}" dt="2020-06-18T13:40:52.283" v="5" actId="2696"/>
        <pc:sldMkLst>
          <pc:docMk/>
          <pc:sldMk cId="289455240" sldId="300"/>
        </pc:sldMkLst>
      </pc:sldChg>
      <pc:sldChg chg="add">
        <pc:chgData name="Moore, Jacob Preston" userId="fdd3fd0f-c483-48c9-988d-7deb216763fd" providerId="ADAL" clId="{519B1341-81EE-4724-8521-459FA06A8E21}" dt="2020-06-18T13:40:56.237" v="6"/>
        <pc:sldMkLst>
          <pc:docMk/>
          <pc:sldMk cId="1486813351" sldId="300"/>
        </pc:sldMkLst>
      </pc:sldChg>
      <pc:sldChg chg="modSp">
        <pc:chgData name="Moore, Jacob Preston" userId="fdd3fd0f-c483-48c9-988d-7deb216763fd" providerId="ADAL" clId="{519B1341-81EE-4724-8521-459FA06A8E21}" dt="2020-06-18T14:38:24.169" v="1978" actId="113"/>
        <pc:sldMkLst>
          <pc:docMk/>
          <pc:sldMk cId="1820117626" sldId="301"/>
        </pc:sldMkLst>
        <pc:spChg chg="mod">
          <ac:chgData name="Moore, Jacob Preston" userId="fdd3fd0f-c483-48c9-988d-7deb216763fd" providerId="ADAL" clId="{519B1341-81EE-4724-8521-459FA06A8E21}" dt="2020-06-18T14:30:45.609" v="1454" actId="20577"/>
          <ac:spMkLst>
            <pc:docMk/>
            <pc:sldMk cId="1820117626" sldId="301"/>
            <ac:spMk id="2" creationId="{DA0A7B0B-0075-4196-9260-73162A8C2F86}"/>
          </ac:spMkLst>
        </pc:spChg>
        <pc:spChg chg="mod">
          <ac:chgData name="Moore, Jacob Preston" userId="fdd3fd0f-c483-48c9-988d-7deb216763fd" providerId="ADAL" clId="{519B1341-81EE-4724-8521-459FA06A8E21}" dt="2020-06-18T14:38:24.169" v="1978" actId="113"/>
          <ac:spMkLst>
            <pc:docMk/>
            <pc:sldMk cId="1820117626" sldId="301"/>
            <ac:spMk id="3" creationId="{84721989-AC98-4A20-B590-A5C51A1FBFEF}"/>
          </ac:spMkLst>
        </pc:spChg>
      </pc:sldChg>
      <pc:sldChg chg="del">
        <pc:chgData name="Moore, Jacob Preston" userId="fdd3fd0f-c483-48c9-988d-7deb216763fd" providerId="ADAL" clId="{519B1341-81EE-4724-8521-459FA06A8E21}" dt="2020-06-18T14:20:03.117" v="972" actId="2696"/>
        <pc:sldMkLst>
          <pc:docMk/>
          <pc:sldMk cId="2817715773" sldId="306"/>
        </pc:sldMkLst>
      </pc:sldChg>
      <pc:sldChg chg="del">
        <pc:chgData name="Moore, Jacob Preston" userId="fdd3fd0f-c483-48c9-988d-7deb216763fd" providerId="ADAL" clId="{519B1341-81EE-4724-8521-459FA06A8E21}" dt="2020-06-18T14:20:03.198" v="974" actId="2696"/>
        <pc:sldMkLst>
          <pc:docMk/>
          <pc:sldMk cId="1480761736" sldId="307"/>
        </pc:sldMkLst>
      </pc:sldChg>
      <pc:sldChg chg="del">
        <pc:chgData name="Moore, Jacob Preston" userId="fdd3fd0f-c483-48c9-988d-7deb216763fd" providerId="ADAL" clId="{519B1341-81EE-4724-8521-459FA06A8E21}" dt="2020-06-18T14:20:03.454" v="975" actId="2696"/>
        <pc:sldMkLst>
          <pc:docMk/>
          <pc:sldMk cId="1808400465" sldId="308"/>
        </pc:sldMkLst>
      </pc:sldChg>
      <pc:sldChg chg="del">
        <pc:chgData name="Moore, Jacob Preston" userId="fdd3fd0f-c483-48c9-988d-7deb216763fd" providerId="ADAL" clId="{519B1341-81EE-4724-8521-459FA06A8E21}" dt="2020-06-18T14:20:04.089" v="980" actId="2696"/>
        <pc:sldMkLst>
          <pc:docMk/>
          <pc:sldMk cId="3368472274" sldId="309"/>
        </pc:sldMkLst>
      </pc:sldChg>
      <pc:sldChg chg="del">
        <pc:chgData name="Moore, Jacob Preston" userId="fdd3fd0f-c483-48c9-988d-7deb216763fd" providerId="ADAL" clId="{519B1341-81EE-4724-8521-459FA06A8E21}" dt="2020-06-18T14:20:04.202" v="981" actId="2696"/>
        <pc:sldMkLst>
          <pc:docMk/>
          <pc:sldMk cId="626757557" sldId="310"/>
        </pc:sldMkLst>
      </pc:sldChg>
      <pc:sldChg chg="del">
        <pc:chgData name="Moore, Jacob Preston" userId="fdd3fd0f-c483-48c9-988d-7deb216763fd" providerId="ADAL" clId="{519B1341-81EE-4724-8521-459FA06A8E21}" dt="2020-06-18T14:20:03.127" v="973" actId="2696"/>
        <pc:sldMkLst>
          <pc:docMk/>
          <pc:sldMk cId="1365883167" sldId="311"/>
        </pc:sldMkLst>
      </pc:sldChg>
      <pc:sldChg chg="del">
        <pc:chgData name="Moore, Jacob Preston" userId="fdd3fd0f-c483-48c9-988d-7deb216763fd" providerId="ADAL" clId="{519B1341-81EE-4724-8521-459FA06A8E21}" dt="2020-06-18T14:20:03.821" v="979" actId="2696"/>
        <pc:sldMkLst>
          <pc:docMk/>
          <pc:sldMk cId="1642893331" sldId="312"/>
        </pc:sldMkLst>
      </pc:sldChg>
      <pc:sldChg chg="del">
        <pc:chgData name="Moore, Jacob Preston" userId="fdd3fd0f-c483-48c9-988d-7deb216763fd" providerId="ADAL" clId="{519B1341-81EE-4724-8521-459FA06A8E21}" dt="2020-06-18T13:40:39.277" v="2" actId="2696"/>
        <pc:sldMkLst>
          <pc:docMk/>
          <pc:sldMk cId="962332813" sldId="313"/>
        </pc:sldMkLst>
      </pc:sldChg>
      <pc:sldChg chg="modSp modAnim">
        <pc:chgData name="Moore, Jacob Preston" userId="fdd3fd0f-c483-48c9-988d-7deb216763fd" providerId="ADAL" clId="{519B1341-81EE-4724-8521-459FA06A8E21}" dt="2020-06-18T13:59:50.774" v="436" actId="20577"/>
        <pc:sldMkLst>
          <pc:docMk/>
          <pc:sldMk cId="2345225535" sldId="314"/>
        </pc:sldMkLst>
        <pc:spChg chg="mod">
          <ac:chgData name="Moore, Jacob Preston" userId="fdd3fd0f-c483-48c9-988d-7deb216763fd" providerId="ADAL" clId="{519B1341-81EE-4724-8521-459FA06A8E21}" dt="2020-06-18T13:59:50.774" v="436" actId="20577"/>
          <ac:spMkLst>
            <pc:docMk/>
            <pc:sldMk cId="2345225535" sldId="314"/>
            <ac:spMk id="3" creationId="{00000000-0000-0000-0000-000000000000}"/>
          </ac:spMkLst>
        </pc:spChg>
      </pc:sldChg>
      <pc:sldChg chg="addSp modSp modAnim">
        <pc:chgData name="Moore, Jacob Preston" userId="fdd3fd0f-c483-48c9-988d-7deb216763fd" providerId="ADAL" clId="{519B1341-81EE-4724-8521-459FA06A8E21}" dt="2020-06-18T14:53:37.673" v="1981"/>
        <pc:sldMkLst>
          <pc:docMk/>
          <pc:sldMk cId="3744907922" sldId="315"/>
        </pc:sldMkLst>
        <pc:spChg chg="mod">
          <ac:chgData name="Moore, Jacob Preston" userId="fdd3fd0f-c483-48c9-988d-7deb216763fd" providerId="ADAL" clId="{519B1341-81EE-4724-8521-459FA06A8E21}" dt="2020-06-18T14:02:48.716" v="824" actId="27636"/>
          <ac:spMkLst>
            <pc:docMk/>
            <pc:sldMk cId="3744907922" sldId="315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3:45:54.251" v="90" actId="1037"/>
          <ac:spMkLst>
            <pc:docMk/>
            <pc:sldMk cId="3744907922" sldId="315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17" creationId="{00000000-0000-0000-0000-000000000000}"/>
          </ac:spMkLst>
        </pc:spChg>
        <pc:spChg chg="add mod">
          <ac:chgData name="Moore, Jacob Preston" userId="fdd3fd0f-c483-48c9-988d-7deb216763fd" providerId="ADAL" clId="{519B1341-81EE-4724-8521-459FA06A8E21}" dt="2020-06-18T14:03:59.604" v="947" actId="1076"/>
          <ac:spMkLst>
            <pc:docMk/>
            <pc:sldMk cId="3744907922" sldId="315"/>
            <ac:spMk id="18" creationId="{40C687BD-A215-4E18-A3BB-FA618E669123}"/>
          </ac:spMkLst>
        </pc:spChg>
        <pc:spChg chg="add mod">
          <ac:chgData name="Moore, Jacob Preston" userId="fdd3fd0f-c483-48c9-988d-7deb216763fd" providerId="ADAL" clId="{519B1341-81EE-4724-8521-459FA06A8E21}" dt="2020-06-18T14:03:45.510" v="940" actId="1076"/>
          <ac:spMkLst>
            <pc:docMk/>
            <pc:sldMk cId="3744907922" sldId="315"/>
            <ac:spMk id="20" creationId="{A06E9A34-3B71-4014-8B59-854A1BBA5DDA}"/>
          </ac:spMkLst>
        </pc:spChg>
        <pc:picChg chg="add mod">
          <ac:chgData name="Moore, Jacob Preston" userId="fdd3fd0f-c483-48c9-988d-7deb216763fd" providerId="ADAL" clId="{519B1341-81EE-4724-8521-459FA06A8E21}" dt="2020-06-18T14:01:02.184" v="471" actId="1076"/>
          <ac:picMkLst>
            <pc:docMk/>
            <pc:sldMk cId="3744907922" sldId="315"/>
            <ac:picMk id="2050" creationId="{6BE919A0-B055-448F-A27A-D3D64AC54EAC}"/>
          </ac:picMkLst>
        </pc:pic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7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8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0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3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4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5" creationId="{00000000-0000-0000-0000-000000000000}"/>
          </ac:cxnSpMkLst>
        </pc:cxnChg>
      </pc:sldChg>
      <pc:sldChg chg="modAnim">
        <pc:chgData name="Moore, Jacob Preston" userId="fdd3fd0f-c483-48c9-988d-7deb216763fd" providerId="ADAL" clId="{519B1341-81EE-4724-8521-459FA06A8E21}" dt="2020-06-18T15:03:08.265" v="1986"/>
        <pc:sldMkLst>
          <pc:docMk/>
          <pc:sldMk cId="2597457434" sldId="317"/>
        </pc:sldMkLst>
      </pc:sldChg>
      <pc:sldChg chg="del">
        <pc:chgData name="Moore, Jacob Preston" userId="fdd3fd0f-c483-48c9-988d-7deb216763fd" providerId="ADAL" clId="{519B1341-81EE-4724-8521-459FA06A8E21}" dt="2020-06-18T14:14:48.882" v="948" actId="2696"/>
        <pc:sldMkLst>
          <pc:docMk/>
          <pc:sldMk cId="3821648370" sldId="319"/>
        </pc:sldMkLst>
      </pc:sldChg>
      <pc:sldChg chg="add">
        <pc:chgData name="Moore, Jacob Preston" userId="fdd3fd0f-c483-48c9-988d-7deb216763fd" providerId="ADAL" clId="{519B1341-81EE-4724-8521-459FA06A8E21}" dt="2020-06-18T14:14:55.423" v="950"/>
        <pc:sldMkLst>
          <pc:docMk/>
          <pc:sldMk cId="4054802990" sldId="319"/>
        </pc:sldMkLst>
      </pc:sldChg>
      <pc:sldChg chg="modSp add">
        <pc:chgData name="Moore, Jacob Preston" userId="fdd3fd0f-c483-48c9-988d-7deb216763fd" providerId="ADAL" clId="{519B1341-81EE-4724-8521-459FA06A8E21}" dt="2020-06-18T14:31:59.988" v="1457" actId="20577"/>
        <pc:sldMkLst>
          <pc:docMk/>
          <pc:sldMk cId="4271657655" sldId="320"/>
        </pc:sldMkLst>
        <pc:spChg chg="mod">
          <ac:chgData name="Moore, Jacob Preston" userId="fdd3fd0f-c483-48c9-988d-7deb216763fd" providerId="ADAL" clId="{519B1341-81EE-4724-8521-459FA06A8E21}" dt="2020-06-18T14:23:05.244" v="999" actId="20577"/>
          <ac:spMkLst>
            <pc:docMk/>
            <pc:sldMk cId="4271657655" sldId="320"/>
            <ac:spMk id="2" creationId="{8933AF3F-AEBA-4BF5-89B4-448FB4845214}"/>
          </ac:spMkLst>
        </pc:spChg>
        <pc:spChg chg="mod">
          <ac:chgData name="Moore, Jacob Preston" userId="fdd3fd0f-c483-48c9-988d-7deb216763fd" providerId="ADAL" clId="{519B1341-81EE-4724-8521-459FA06A8E21}" dt="2020-06-18T14:31:59.988" v="1457" actId="20577"/>
          <ac:spMkLst>
            <pc:docMk/>
            <pc:sldMk cId="4271657655" sldId="320"/>
            <ac:spMk id="3" creationId="{F51E7A3A-A353-4DB6-BE43-9DA2FC8D8982}"/>
          </ac:spMkLst>
        </pc:spChg>
      </pc:sldChg>
      <pc:sldChg chg="addSp delSp modSp add">
        <pc:chgData name="Moore, Jacob Preston" userId="fdd3fd0f-c483-48c9-988d-7deb216763fd" providerId="ADAL" clId="{519B1341-81EE-4724-8521-459FA06A8E21}" dt="2020-06-18T14:35:56.361" v="1718" actId="1076"/>
        <pc:sldMkLst>
          <pc:docMk/>
          <pc:sldMk cId="1311655685" sldId="321"/>
        </pc:sldMkLst>
        <pc:picChg chg="del">
          <ac:chgData name="Moore, Jacob Preston" userId="fdd3fd0f-c483-48c9-988d-7deb216763fd" providerId="ADAL" clId="{519B1341-81EE-4724-8521-459FA06A8E21}" dt="2020-06-18T14:35:50.603" v="1715" actId="478"/>
          <ac:picMkLst>
            <pc:docMk/>
            <pc:sldMk cId="1311655685" sldId="321"/>
            <ac:picMk id="2050" creationId="{00000000-0000-0000-0000-000000000000}"/>
          </ac:picMkLst>
        </pc:picChg>
        <pc:picChg chg="add mod">
          <ac:chgData name="Moore, Jacob Preston" userId="fdd3fd0f-c483-48c9-988d-7deb216763fd" providerId="ADAL" clId="{519B1341-81EE-4724-8521-459FA06A8E21}" dt="2020-06-18T14:35:56.361" v="1718" actId="1076"/>
          <ac:picMkLst>
            <pc:docMk/>
            <pc:sldMk cId="1311655685" sldId="321"/>
            <ac:picMk id="3074" creationId="{0CDCEEC7-61B4-4A87-A3B9-E65410EF1D56}"/>
          </ac:picMkLst>
        </pc:picChg>
      </pc:sldChg>
    </pc:docChg>
  </pc:docChgLst>
  <pc:docChgLst>
    <pc:chgData name="Moore, Jacob Preston" userId="fdd3fd0f-c483-48c9-988d-7deb216763fd" providerId="ADAL" clId="{E957B33C-E8CD-4F7E-B4DB-0054BEFB745E}"/>
    <pc:docChg chg="custSel addSld modSld">
      <pc:chgData name="Moore, Jacob Preston" userId="fdd3fd0f-c483-48c9-988d-7deb216763fd" providerId="ADAL" clId="{E957B33C-E8CD-4F7E-B4DB-0054BEFB745E}" dt="2020-06-17T19:47:27.407" v="20" actId="27636"/>
      <pc:docMkLst>
        <pc:docMk/>
      </pc:docMkLst>
      <pc:sldChg chg="modSp">
        <pc:chgData name="Moore, Jacob Preston" userId="fdd3fd0f-c483-48c9-988d-7deb216763fd" providerId="ADAL" clId="{E957B33C-E8CD-4F7E-B4DB-0054BEFB745E}" dt="2020-06-17T19:44:52.140" v="3" actId="27636"/>
        <pc:sldMkLst>
          <pc:docMk/>
          <pc:sldMk cId="3080430471" sldId="256"/>
        </pc:sldMkLst>
        <pc:spChg chg="mod">
          <ac:chgData name="Moore, Jacob Preston" userId="fdd3fd0f-c483-48c9-988d-7deb216763fd" providerId="ADAL" clId="{E957B33C-E8CD-4F7E-B4DB-0054BEFB745E}" dt="2020-06-17T19:44:52.140" v="3" actId="27636"/>
          <ac:spMkLst>
            <pc:docMk/>
            <pc:sldMk cId="3080430471" sldId="256"/>
            <ac:spMk id="2" creationId="{00000000-0000-0000-0000-000000000000}"/>
          </ac:spMkLst>
        </pc:spChg>
      </pc:sldChg>
      <pc:sldChg chg="delSp modSp add modAnim">
        <pc:chgData name="Moore, Jacob Preston" userId="fdd3fd0f-c483-48c9-988d-7deb216763fd" providerId="ADAL" clId="{E957B33C-E8CD-4F7E-B4DB-0054BEFB745E}" dt="2020-06-17T19:47:27.407" v="20" actId="27636"/>
        <pc:sldMkLst>
          <pc:docMk/>
          <pc:sldMk cId="3331765365" sldId="286"/>
        </pc:sldMkLst>
        <pc:spChg chg="mod">
          <ac:chgData name="Moore, Jacob Preston" userId="fdd3fd0f-c483-48c9-988d-7deb216763fd" providerId="ADAL" clId="{E957B33C-E8CD-4F7E-B4DB-0054BEFB745E}" dt="2020-06-17T19:47:27.407" v="20" actId="27636"/>
          <ac:spMkLst>
            <pc:docMk/>
            <pc:sldMk cId="3331765365" sldId="286"/>
            <ac:spMk id="3" creationId="{00000000-0000-0000-0000-000000000000}"/>
          </ac:spMkLst>
        </pc:spChg>
        <pc:picChg chg="del">
          <ac:chgData name="Moore, Jacob Preston" userId="fdd3fd0f-c483-48c9-988d-7deb216763fd" providerId="ADAL" clId="{E957B33C-E8CD-4F7E-B4DB-0054BEFB745E}" dt="2020-06-17T19:46:22.497" v="5" actId="478"/>
          <ac:picMkLst>
            <pc:docMk/>
            <pc:sldMk cId="3331765365" sldId="286"/>
            <ac:picMk id="1026" creationId="{00000000-0000-0000-0000-000000000000}"/>
          </ac:picMkLst>
        </pc:picChg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805433833" sldId="292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078598549" sldId="293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332145190" sldId="295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4067583084" sldId="296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089441274" sldId="297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658887364" sldId="298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194123090" sldId="299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89455240" sldId="300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820117626" sldId="301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345225535" sldId="314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744907922" sldId="315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645607221" sldId="316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597457434" sldId="317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818315313" sldId="318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821648370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Centroids and the Center of Mass via Composite Parts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7B0B-0075-4196-9260-73162A8C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Centroid of a Volume via Composite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1989-AC98-4A20-B590-A5C51A1FB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centroid calculation for a volume follows the same process as for areas except we will use </a:t>
                </a:r>
                <a:r>
                  <a:rPr lang="en-US" sz="3600" b="1" dirty="0"/>
                  <a:t>volumes</a:t>
                </a:r>
                <a:r>
                  <a:rPr lang="en-US" sz="3600" dirty="0"/>
                  <a:t> in place of the areas, and we will use and be finding coordinates in </a:t>
                </a:r>
                <a:r>
                  <a:rPr lang="en-US" sz="3600" b="1" dirty="0"/>
                  <a:t>three dimensions</a:t>
                </a:r>
                <a:r>
                  <a:rPr lang="en-US" sz="3600" dirty="0"/>
                  <a:t>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3200" dirty="0"/>
                  <a:t>).</a:t>
                </a:r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1989-AC98-4A20-B590-A5C51A1FB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15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373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 the volume down into shapes we can look up in our table of centroids.</a:t>
            </a:r>
          </a:p>
          <a:p>
            <a:pPr lvl="1"/>
            <a:r>
              <a:rPr lang="en-US" dirty="0"/>
              <a:t>Cutouts and holes are represented by negative volumes</a:t>
            </a:r>
          </a:p>
          <a:p>
            <a:pPr lvl="1"/>
            <a:r>
              <a:rPr lang="en-US" dirty="0"/>
              <a:t>Remember to take into account the orientation and placement of the different pieces.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 in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276643"/>
                  </p:ext>
                </p:extLst>
              </p:nvPr>
            </p:nvGraphicFramePr>
            <p:xfrm>
              <a:off x="4267200" y="3581400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Volu</a:t>
                          </a:r>
                          <a:r>
                            <a:rPr lang="en-US" sz="2000" baseline="0" dirty="0"/>
                            <a:t>me</a:t>
                          </a:r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276643"/>
                  </p:ext>
                </p:extLst>
              </p:nvPr>
            </p:nvGraphicFramePr>
            <p:xfrm>
              <a:off x="4267200" y="3581400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500" t="-4348" r="-248810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927" t="-4348" r="-205109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7536" t="-4348" r="-103623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460" t="-4348" r="-2878" b="-19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01C75C8-1BD8-4B6E-93C0-3AC9640CCA61}"/>
              </a:ext>
            </a:extLst>
          </p:cNvPr>
          <p:cNvGrpSpPr/>
          <p:nvPr/>
        </p:nvGrpSpPr>
        <p:grpSpPr>
          <a:xfrm>
            <a:off x="2057400" y="3429000"/>
            <a:ext cx="1066800" cy="2026920"/>
            <a:chOff x="1741714" y="3200400"/>
            <a:chExt cx="1306286" cy="2590800"/>
          </a:xfrm>
        </p:grpSpPr>
        <p:sp>
          <p:nvSpPr>
            <p:cNvPr id="8" name="Can 7"/>
            <p:cNvSpPr/>
            <p:nvPr/>
          </p:nvSpPr>
          <p:spPr>
            <a:xfrm>
              <a:off x="1752600" y="4114800"/>
              <a:ext cx="1295400" cy="1676400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741714" y="3211286"/>
              <a:ext cx="647700" cy="106680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400300" y="3200400"/>
              <a:ext cx="647700" cy="106680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5334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5570" y="488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99F74B-623A-4633-82BC-59A35ED8C793}"/>
                  </a:ext>
                </a:extLst>
              </p:cNvPr>
              <p:cNvSpPr/>
              <p:nvPr/>
            </p:nvSpPr>
            <p:spPr>
              <a:xfrm>
                <a:off x="1439701" y="5748350"/>
                <a:ext cx="1719445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99F74B-623A-4633-82BC-59A35ED8C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01" y="5748350"/>
                <a:ext cx="1719445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4F383F-0EB1-4626-BFA9-41CB98487382}"/>
                  </a:ext>
                </a:extLst>
              </p:cNvPr>
              <p:cNvSpPr/>
              <p:nvPr/>
            </p:nvSpPr>
            <p:spPr>
              <a:xfrm>
                <a:off x="3794623" y="5747658"/>
                <a:ext cx="1727588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4F383F-0EB1-4626-BFA9-41CB98487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23" y="5747658"/>
                <a:ext cx="1727588" cy="95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278577-2A19-4002-8D07-62D0552271E2}"/>
                  </a:ext>
                </a:extLst>
              </p:cNvPr>
              <p:cNvSpPr/>
              <p:nvPr/>
            </p:nvSpPr>
            <p:spPr>
              <a:xfrm>
                <a:off x="6157689" y="5746173"/>
                <a:ext cx="1690911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z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278577-2A19-4002-8D07-62D055227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9" y="5746173"/>
                <a:ext cx="1690911" cy="95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5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AF3F-AEBA-4BF5-89B4-448FB484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A3A-A353-4DB6-BE43-9DA2FC8D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center of mass calculation with the method of composite parts is the same as the centroid of a volume calculation, except we will be using </a:t>
            </a:r>
            <a:r>
              <a:rPr lang="en-US" b="1" dirty="0"/>
              <a:t>mass</a:t>
            </a:r>
            <a:r>
              <a:rPr lang="en-US" dirty="0"/>
              <a:t> in place of the </a:t>
            </a:r>
            <a:r>
              <a:rPr lang="en-US" b="1" dirty="0"/>
              <a:t>volume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8D82-4EAF-4C31-89B5-CC2652C1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1752600" y="3962400"/>
            <a:ext cx="1295400" cy="16764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747316" y="3057498"/>
            <a:ext cx="1300684" cy="1243044"/>
          </a:xfrm>
          <a:custGeom>
            <a:avLst/>
            <a:gdLst>
              <a:gd name="connsiteX0" fmla="*/ 652984 w 1300684"/>
              <a:gd name="connsiteY0" fmla="*/ 27 h 1243044"/>
              <a:gd name="connsiteX1" fmla="*/ 633934 w 1300684"/>
              <a:gd name="connsiteY1" fmla="*/ 23840 h 1243044"/>
              <a:gd name="connsiteX2" fmla="*/ 624409 w 1300684"/>
              <a:gd name="connsiteY2" fmla="*/ 38127 h 1243044"/>
              <a:gd name="connsiteX3" fmla="*/ 610122 w 1300684"/>
              <a:gd name="connsiteY3" fmla="*/ 47652 h 1243044"/>
              <a:gd name="connsiteX4" fmla="*/ 605359 w 1300684"/>
              <a:gd name="connsiteY4" fmla="*/ 61940 h 1243044"/>
              <a:gd name="connsiteX5" fmla="*/ 595834 w 1300684"/>
              <a:gd name="connsiteY5" fmla="*/ 100040 h 1243044"/>
              <a:gd name="connsiteX6" fmla="*/ 576784 w 1300684"/>
              <a:gd name="connsiteY6" fmla="*/ 133377 h 1243044"/>
              <a:gd name="connsiteX7" fmla="*/ 562497 w 1300684"/>
              <a:gd name="connsiteY7" fmla="*/ 161952 h 1243044"/>
              <a:gd name="connsiteX8" fmla="*/ 557734 w 1300684"/>
              <a:gd name="connsiteY8" fmla="*/ 176240 h 1243044"/>
              <a:gd name="connsiteX9" fmla="*/ 524397 w 1300684"/>
              <a:gd name="connsiteY9" fmla="*/ 209577 h 1243044"/>
              <a:gd name="connsiteX10" fmla="*/ 495822 w 1300684"/>
              <a:gd name="connsiteY10" fmla="*/ 257202 h 1243044"/>
              <a:gd name="connsiteX11" fmla="*/ 481534 w 1300684"/>
              <a:gd name="connsiteY11" fmla="*/ 281015 h 1243044"/>
              <a:gd name="connsiteX12" fmla="*/ 472009 w 1300684"/>
              <a:gd name="connsiteY12" fmla="*/ 295302 h 1243044"/>
              <a:gd name="connsiteX13" fmla="*/ 457722 w 1300684"/>
              <a:gd name="connsiteY13" fmla="*/ 304827 h 1243044"/>
              <a:gd name="connsiteX14" fmla="*/ 452959 w 1300684"/>
              <a:gd name="connsiteY14" fmla="*/ 323877 h 1243044"/>
              <a:gd name="connsiteX15" fmla="*/ 438672 w 1300684"/>
              <a:gd name="connsiteY15" fmla="*/ 338165 h 1243044"/>
              <a:gd name="connsiteX16" fmla="*/ 424384 w 1300684"/>
              <a:gd name="connsiteY16" fmla="*/ 357215 h 1243044"/>
              <a:gd name="connsiteX17" fmla="*/ 414859 w 1300684"/>
              <a:gd name="connsiteY17" fmla="*/ 376265 h 1243044"/>
              <a:gd name="connsiteX18" fmla="*/ 395809 w 1300684"/>
              <a:gd name="connsiteY18" fmla="*/ 404840 h 1243044"/>
              <a:gd name="connsiteX19" fmla="*/ 386284 w 1300684"/>
              <a:gd name="connsiteY19" fmla="*/ 419127 h 1243044"/>
              <a:gd name="connsiteX20" fmla="*/ 371997 w 1300684"/>
              <a:gd name="connsiteY20" fmla="*/ 442940 h 1243044"/>
              <a:gd name="connsiteX21" fmla="*/ 357709 w 1300684"/>
              <a:gd name="connsiteY21" fmla="*/ 481040 h 1243044"/>
              <a:gd name="connsiteX22" fmla="*/ 352947 w 1300684"/>
              <a:gd name="connsiteY22" fmla="*/ 500090 h 1243044"/>
              <a:gd name="connsiteX23" fmla="*/ 338659 w 1300684"/>
              <a:gd name="connsiteY23" fmla="*/ 514377 h 1243044"/>
              <a:gd name="connsiteX24" fmla="*/ 329134 w 1300684"/>
              <a:gd name="connsiteY24" fmla="*/ 533427 h 1243044"/>
              <a:gd name="connsiteX25" fmla="*/ 319609 w 1300684"/>
              <a:gd name="connsiteY25" fmla="*/ 557240 h 1243044"/>
              <a:gd name="connsiteX26" fmla="*/ 310084 w 1300684"/>
              <a:gd name="connsiteY26" fmla="*/ 571527 h 1243044"/>
              <a:gd name="connsiteX27" fmla="*/ 276747 w 1300684"/>
              <a:gd name="connsiteY27" fmla="*/ 623915 h 1243044"/>
              <a:gd name="connsiteX28" fmla="*/ 257697 w 1300684"/>
              <a:gd name="connsiteY28" fmla="*/ 647727 h 1243044"/>
              <a:gd name="connsiteX29" fmla="*/ 238647 w 1300684"/>
              <a:gd name="connsiteY29" fmla="*/ 676302 h 1243044"/>
              <a:gd name="connsiteX30" fmla="*/ 219597 w 1300684"/>
              <a:gd name="connsiteY30" fmla="*/ 695352 h 1243044"/>
              <a:gd name="connsiteX31" fmla="*/ 205309 w 1300684"/>
              <a:gd name="connsiteY31" fmla="*/ 714402 h 1243044"/>
              <a:gd name="connsiteX32" fmla="*/ 186259 w 1300684"/>
              <a:gd name="connsiteY32" fmla="*/ 733452 h 1243044"/>
              <a:gd name="connsiteX33" fmla="*/ 176734 w 1300684"/>
              <a:gd name="connsiteY33" fmla="*/ 752502 h 1243044"/>
              <a:gd name="connsiteX34" fmla="*/ 167209 w 1300684"/>
              <a:gd name="connsiteY34" fmla="*/ 766790 h 1243044"/>
              <a:gd name="connsiteX35" fmla="*/ 143397 w 1300684"/>
              <a:gd name="connsiteY35" fmla="*/ 800127 h 1243044"/>
              <a:gd name="connsiteX36" fmla="*/ 119584 w 1300684"/>
              <a:gd name="connsiteY36" fmla="*/ 828702 h 1243044"/>
              <a:gd name="connsiteX37" fmla="*/ 100534 w 1300684"/>
              <a:gd name="connsiteY37" fmla="*/ 857277 h 1243044"/>
              <a:gd name="connsiteX38" fmla="*/ 91009 w 1300684"/>
              <a:gd name="connsiteY38" fmla="*/ 871565 h 1243044"/>
              <a:gd name="connsiteX39" fmla="*/ 81484 w 1300684"/>
              <a:gd name="connsiteY39" fmla="*/ 885852 h 1243044"/>
              <a:gd name="connsiteX40" fmla="*/ 71959 w 1300684"/>
              <a:gd name="connsiteY40" fmla="*/ 900140 h 1243044"/>
              <a:gd name="connsiteX41" fmla="*/ 57672 w 1300684"/>
              <a:gd name="connsiteY41" fmla="*/ 933477 h 1243044"/>
              <a:gd name="connsiteX42" fmla="*/ 48147 w 1300684"/>
              <a:gd name="connsiteY42" fmla="*/ 962052 h 1243044"/>
              <a:gd name="connsiteX43" fmla="*/ 43384 w 1300684"/>
              <a:gd name="connsiteY43" fmla="*/ 976340 h 1243044"/>
              <a:gd name="connsiteX44" fmla="*/ 29097 w 1300684"/>
              <a:gd name="connsiteY44" fmla="*/ 1023965 h 1243044"/>
              <a:gd name="connsiteX45" fmla="*/ 10047 w 1300684"/>
              <a:gd name="connsiteY45" fmla="*/ 1057302 h 1243044"/>
              <a:gd name="connsiteX46" fmla="*/ 5284 w 1300684"/>
              <a:gd name="connsiteY46" fmla="*/ 1076352 h 1243044"/>
              <a:gd name="connsiteX47" fmla="*/ 522 w 1300684"/>
              <a:gd name="connsiteY47" fmla="*/ 1090640 h 1243044"/>
              <a:gd name="connsiteX48" fmla="*/ 14809 w 1300684"/>
              <a:gd name="connsiteY48" fmla="*/ 1095402 h 1243044"/>
              <a:gd name="connsiteX49" fmla="*/ 38622 w 1300684"/>
              <a:gd name="connsiteY49" fmla="*/ 1114452 h 1243044"/>
              <a:gd name="connsiteX50" fmla="*/ 48147 w 1300684"/>
              <a:gd name="connsiteY50" fmla="*/ 1128740 h 1243044"/>
              <a:gd name="connsiteX51" fmla="*/ 62434 w 1300684"/>
              <a:gd name="connsiteY51" fmla="*/ 1133502 h 1243044"/>
              <a:gd name="connsiteX52" fmla="*/ 105297 w 1300684"/>
              <a:gd name="connsiteY52" fmla="*/ 1152552 h 1243044"/>
              <a:gd name="connsiteX53" fmla="*/ 124347 w 1300684"/>
              <a:gd name="connsiteY53" fmla="*/ 1162077 h 1243044"/>
              <a:gd name="connsiteX54" fmla="*/ 152922 w 1300684"/>
              <a:gd name="connsiteY54" fmla="*/ 1171602 h 1243044"/>
              <a:gd name="connsiteX55" fmla="*/ 233884 w 1300684"/>
              <a:gd name="connsiteY55" fmla="*/ 1181127 h 1243044"/>
              <a:gd name="connsiteX56" fmla="*/ 238647 w 1300684"/>
              <a:gd name="connsiteY56" fmla="*/ 1195415 h 1243044"/>
              <a:gd name="connsiteX57" fmla="*/ 281509 w 1300684"/>
              <a:gd name="connsiteY57" fmla="*/ 1219227 h 1243044"/>
              <a:gd name="connsiteX58" fmla="*/ 300559 w 1300684"/>
              <a:gd name="connsiteY58" fmla="*/ 1223990 h 1243044"/>
              <a:gd name="connsiteX59" fmla="*/ 314847 w 1300684"/>
              <a:gd name="connsiteY59" fmla="*/ 1228752 h 1243044"/>
              <a:gd name="connsiteX60" fmla="*/ 552972 w 1300684"/>
              <a:gd name="connsiteY60" fmla="*/ 1233515 h 1243044"/>
              <a:gd name="connsiteX61" fmla="*/ 676797 w 1300684"/>
              <a:gd name="connsiteY61" fmla="*/ 1243040 h 1243044"/>
              <a:gd name="connsiteX62" fmla="*/ 933972 w 1300684"/>
              <a:gd name="connsiteY62" fmla="*/ 1238277 h 1243044"/>
              <a:gd name="connsiteX63" fmla="*/ 976834 w 1300684"/>
              <a:gd name="connsiteY63" fmla="*/ 1223990 h 1243044"/>
              <a:gd name="connsiteX64" fmla="*/ 991122 w 1300684"/>
              <a:gd name="connsiteY64" fmla="*/ 1219227 h 1243044"/>
              <a:gd name="connsiteX65" fmla="*/ 1019697 w 1300684"/>
              <a:gd name="connsiteY65" fmla="*/ 1214465 h 1243044"/>
              <a:gd name="connsiteX66" fmla="*/ 1048272 w 1300684"/>
              <a:gd name="connsiteY66" fmla="*/ 1204940 h 1243044"/>
              <a:gd name="connsiteX67" fmla="*/ 1081609 w 1300684"/>
              <a:gd name="connsiteY67" fmla="*/ 1185890 h 1243044"/>
              <a:gd name="connsiteX68" fmla="*/ 1095897 w 1300684"/>
              <a:gd name="connsiteY68" fmla="*/ 1176365 h 1243044"/>
              <a:gd name="connsiteX69" fmla="*/ 1114947 w 1300684"/>
              <a:gd name="connsiteY69" fmla="*/ 1171602 h 1243044"/>
              <a:gd name="connsiteX70" fmla="*/ 1195909 w 1300684"/>
              <a:gd name="connsiteY70" fmla="*/ 1166840 h 1243044"/>
              <a:gd name="connsiteX71" fmla="*/ 1224484 w 1300684"/>
              <a:gd name="connsiteY71" fmla="*/ 1162077 h 1243044"/>
              <a:gd name="connsiteX72" fmla="*/ 1257822 w 1300684"/>
              <a:gd name="connsiteY72" fmla="*/ 1152552 h 1243044"/>
              <a:gd name="connsiteX73" fmla="*/ 1267347 w 1300684"/>
              <a:gd name="connsiteY73" fmla="*/ 1138265 h 1243044"/>
              <a:gd name="connsiteX74" fmla="*/ 1272109 w 1300684"/>
              <a:gd name="connsiteY74" fmla="*/ 1119215 h 1243044"/>
              <a:gd name="connsiteX75" fmla="*/ 1286397 w 1300684"/>
              <a:gd name="connsiteY75" fmla="*/ 1109690 h 1243044"/>
              <a:gd name="connsiteX76" fmla="*/ 1295922 w 1300684"/>
              <a:gd name="connsiteY76" fmla="*/ 1095402 h 1243044"/>
              <a:gd name="connsiteX77" fmla="*/ 1300684 w 1300684"/>
              <a:gd name="connsiteY77" fmla="*/ 1076352 h 1243044"/>
              <a:gd name="connsiteX78" fmla="*/ 1286397 w 1300684"/>
              <a:gd name="connsiteY78" fmla="*/ 1043015 h 1243044"/>
              <a:gd name="connsiteX79" fmla="*/ 1272109 w 1300684"/>
              <a:gd name="connsiteY79" fmla="*/ 1033490 h 1243044"/>
              <a:gd name="connsiteX80" fmla="*/ 1257822 w 1300684"/>
              <a:gd name="connsiteY80" fmla="*/ 990627 h 1243044"/>
              <a:gd name="connsiteX81" fmla="*/ 1253059 w 1300684"/>
              <a:gd name="connsiteY81" fmla="*/ 976340 h 1243044"/>
              <a:gd name="connsiteX82" fmla="*/ 1243534 w 1300684"/>
              <a:gd name="connsiteY82" fmla="*/ 943002 h 1243044"/>
              <a:gd name="connsiteX83" fmla="*/ 1219722 w 1300684"/>
              <a:gd name="connsiteY83" fmla="*/ 914427 h 1243044"/>
              <a:gd name="connsiteX84" fmla="*/ 1205434 w 1300684"/>
              <a:gd name="connsiteY84" fmla="*/ 909665 h 1243044"/>
              <a:gd name="connsiteX85" fmla="*/ 1172097 w 1300684"/>
              <a:gd name="connsiteY85" fmla="*/ 876327 h 1243044"/>
              <a:gd name="connsiteX86" fmla="*/ 1162572 w 1300684"/>
              <a:gd name="connsiteY86" fmla="*/ 828702 h 1243044"/>
              <a:gd name="connsiteX87" fmla="*/ 1157809 w 1300684"/>
              <a:gd name="connsiteY87" fmla="*/ 814415 h 1243044"/>
              <a:gd name="connsiteX88" fmla="*/ 1153047 w 1300684"/>
              <a:gd name="connsiteY88" fmla="*/ 795365 h 1243044"/>
              <a:gd name="connsiteX89" fmla="*/ 1143522 w 1300684"/>
              <a:gd name="connsiteY89" fmla="*/ 766790 h 1243044"/>
              <a:gd name="connsiteX90" fmla="*/ 1124472 w 1300684"/>
              <a:gd name="connsiteY90" fmla="*/ 738215 h 1243044"/>
              <a:gd name="connsiteX91" fmla="*/ 1076847 w 1300684"/>
              <a:gd name="connsiteY91" fmla="*/ 738215 h 1243044"/>
              <a:gd name="connsiteX92" fmla="*/ 1062559 w 1300684"/>
              <a:gd name="connsiteY92" fmla="*/ 685827 h 1243044"/>
              <a:gd name="connsiteX93" fmla="*/ 1057797 w 1300684"/>
              <a:gd name="connsiteY93" fmla="*/ 671540 h 1243044"/>
              <a:gd name="connsiteX94" fmla="*/ 1043509 w 1300684"/>
              <a:gd name="connsiteY94" fmla="*/ 662015 h 1243044"/>
              <a:gd name="connsiteX95" fmla="*/ 1033984 w 1300684"/>
              <a:gd name="connsiteY95" fmla="*/ 633440 h 1243044"/>
              <a:gd name="connsiteX96" fmla="*/ 1014934 w 1300684"/>
              <a:gd name="connsiteY96" fmla="*/ 604865 h 1243044"/>
              <a:gd name="connsiteX97" fmla="*/ 1000647 w 1300684"/>
              <a:gd name="connsiteY97" fmla="*/ 571527 h 1243044"/>
              <a:gd name="connsiteX98" fmla="*/ 986359 w 1300684"/>
              <a:gd name="connsiteY98" fmla="*/ 562002 h 1243044"/>
              <a:gd name="connsiteX99" fmla="*/ 972072 w 1300684"/>
              <a:gd name="connsiteY99" fmla="*/ 519140 h 1243044"/>
              <a:gd name="connsiteX100" fmla="*/ 967309 w 1300684"/>
              <a:gd name="connsiteY100" fmla="*/ 504852 h 1243044"/>
              <a:gd name="connsiteX101" fmla="*/ 957784 w 1300684"/>
              <a:gd name="connsiteY101" fmla="*/ 490565 h 1243044"/>
              <a:gd name="connsiteX102" fmla="*/ 948259 w 1300684"/>
              <a:gd name="connsiteY102" fmla="*/ 457227 h 1243044"/>
              <a:gd name="connsiteX103" fmla="*/ 919684 w 1300684"/>
              <a:gd name="connsiteY103" fmla="*/ 433415 h 1243044"/>
              <a:gd name="connsiteX104" fmla="*/ 910159 w 1300684"/>
              <a:gd name="connsiteY104" fmla="*/ 414365 h 1243044"/>
              <a:gd name="connsiteX105" fmla="*/ 886347 w 1300684"/>
              <a:gd name="connsiteY105" fmla="*/ 385790 h 1243044"/>
              <a:gd name="connsiteX106" fmla="*/ 876822 w 1300684"/>
              <a:gd name="connsiteY106" fmla="*/ 357215 h 1243044"/>
              <a:gd name="connsiteX107" fmla="*/ 872059 w 1300684"/>
              <a:gd name="connsiteY107" fmla="*/ 342927 h 1243044"/>
              <a:gd name="connsiteX108" fmla="*/ 867297 w 1300684"/>
              <a:gd name="connsiteY108" fmla="*/ 328640 h 1243044"/>
              <a:gd name="connsiteX109" fmla="*/ 848247 w 1300684"/>
              <a:gd name="connsiteY109" fmla="*/ 300065 h 1243044"/>
              <a:gd name="connsiteX110" fmla="*/ 833959 w 1300684"/>
              <a:gd name="connsiteY110" fmla="*/ 271490 h 1243044"/>
              <a:gd name="connsiteX111" fmla="*/ 819672 w 1300684"/>
              <a:gd name="connsiteY111" fmla="*/ 266727 h 1243044"/>
              <a:gd name="connsiteX112" fmla="*/ 810147 w 1300684"/>
              <a:gd name="connsiteY112" fmla="*/ 252440 h 1243044"/>
              <a:gd name="connsiteX113" fmla="*/ 791097 w 1300684"/>
              <a:gd name="connsiteY113" fmla="*/ 238152 h 1243044"/>
              <a:gd name="connsiteX114" fmla="*/ 781572 w 1300684"/>
              <a:gd name="connsiteY114" fmla="*/ 204815 h 1243044"/>
              <a:gd name="connsiteX115" fmla="*/ 752997 w 1300684"/>
              <a:gd name="connsiteY115" fmla="*/ 147665 h 1243044"/>
              <a:gd name="connsiteX116" fmla="*/ 738709 w 1300684"/>
              <a:gd name="connsiteY116" fmla="*/ 138140 h 1243044"/>
              <a:gd name="connsiteX117" fmla="*/ 710134 w 1300684"/>
              <a:gd name="connsiteY117" fmla="*/ 104802 h 1243044"/>
              <a:gd name="connsiteX118" fmla="*/ 695847 w 1300684"/>
              <a:gd name="connsiteY118" fmla="*/ 90515 h 1243044"/>
              <a:gd name="connsiteX119" fmla="*/ 691084 w 1300684"/>
              <a:gd name="connsiteY119" fmla="*/ 76227 h 1243044"/>
              <a:gd name="connsiteX120" fmla="*/ 681559 w 1300684"/>
              <a:gd name="connsiteY120" fmla="*/ 61940 h 1243044"/>
              <a:gd name="connsiteX121" fmla="*/ 672034 w 1300684"/>
              <a:gd name="connsiteY121" fmla="*/ 28602 h 1243044"/>
              <a:gd name="connsiteX122" fmla="*/ 652984 w 1300684"/>
              <a:gd name="connsiteY122" fmla="*/ 27 h 124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300684" h="1243044">
                <a:moveTo>
                  <a:pt x="652984" y="27"/>
                </a:moveTo>
                <a:cubicBezTo>
                  <a:pt x="646634" y="-767"/>
                  <a:pt x="640033" y="15708"/>
                  <a:pt x="633934" y="23840"/>
                </a:cubicBezTo>
                <a:cubicBezTo>
                  <a:pt x="630500" y="28419"/>
                  <a:pt x="628456" y="34080"/>
                  <a:pt x="624409" y="38127"/>
                </a:cubicBezTo>
                <a:cubicBezTo>
                  <a:pt x="620362" y="42174"/>
                  <a:pt x="614884" y="44477"/>
                  <a:pt x="610122" y="47652"/>
                </a:cubicBezTo>
                <a:cubicBezTo>
                  <a:pt x="608534" y="52415"/>
                  <a:pt x="606577" y="57070"/>
                  <a:pt x="605359" y="61940"/>
                </a:cubicBezTo>
                <a:cubicBezTo>
                  <a:pt x="600885" y="79837"/>
                  <a:pt x="602368" y="84795"/>
                  <a:pt x="595834" y="100040"/>
                </a:cubicBezTo>
                <a:cubicBezTo>
                  <a:pt x="588582" y="116960"/>
                  <a:pt x="586351" y="119028"/>
                  <a:pt x="576784" y="133377"/>
                </a:cubicBezTo>
                <a:cubicBezTo>
                  <a:pt x="564817" y="169284"/>
                  <a:pt x="580958" y="125030"/>
                  <a:pt x="562497" y="161952"/>
                </a:cubicBezTo>
                <a:cubicBezTo>
                  <a:pt x="560252" y="166442"/>
                  <a:pt x="560870" y="172320"/>
                  <a:pt x="557734" y="176240"/>
                </a:cubicBezTo>
                <a:cubicBezTo>
                  <a:pt x="547917" y="188512"/>
                  <a:pt x="532482" y="196101"/>
                  <a:pt x="524397" y="209577"/>
                </a:cubicBezTo>
                <a:lnTo>
                  <a:pt x="495822" y="257202"/>
                </a:lnTo>
                <a:cubicBezTo>
                  <a:pt x="491059" y="265140"/>
                  <a:pt x="486669" y="273313"/>
                  <a:pt x="481534" y="281015"/>
                </a:cubicBezTo>
                <a:cubicBezTo>
                  <a:pt x="478359" y="285777"/>
                  <a:pt x="476056" y="291255"/>
                  <a:pt x="472009" y="295302"/>
                </a:cubicBezTo>
                <a:cubicBezTo>
                  <a:pt x="467962" y="299349"/>
                  <a:pt x="462484" y="301652"/>
                  <a:pt x="457722" y="304827"/>
                </a:cubicBezTo>
                <a:cubicBezTo>
                  <a:pt x="456134" y="311177"/>
                  <a:pt x="456206" y="318194"/>
                  <a:pt x="452959" y="323877"/>
                </a:cubicBezTo>
                <a:cubicBezTo>
                  <a:pt x="449617" y="329725"/>
                  <a:pt x="443055" y="333051"/>
                  <a:pt x="438672" y="338165"/>
                </a:cubicBezTo>
                <a:cubicBezTo>
                  <a:pt x="433506" y="344192"/>
                  <a:pt x="428591" y="350484"/>
                  <a:pt x="424384" y="357215"/>
                </a:cubicBezTo>
                <a:cubicBezTo>
                  <a:pt x="420621" y="363235"/>
                  <a:pt x="418512" y="370177"/>
                  <a:pt x="414859" y="376265"/>
                </a:cubicBezTo>
                <a:cubicBezTo>
                  <a:pt x="408969" y="386081"/>
                  <a:pt x="402159" y="395315"/>
                  <a:pt x="395809" y="404840"/>
                </a:cubicBezTo>
                <a:cubicBezTo>
                  <a:pt x="392634" y="409602"/>
                  <a:pt x="389229" y="414219"/>
                  <a:pt x="386284" y="419127"/>
                </a:cubicBezTo>
                <a:lnTo>
                  <a:pt x="371997" y="442940"/>
                </a:lnTo>
                <a:cubicBezTo>
                  <a:pt x="359769" y="491848"/>
                  <a:pt x="376391" y="431221"/>
                  <a:pt x="357709" y="481040"/>
                </a:cubicBezTo>
                <a:cubicBezTo>
                  <a:pt x="355411" y="487169"/>
                  <a:pt x="356194" y="494407"/>
                  <a:pt x="352947" y="500090"/>
                </a:cubicBezTo>
                <a:cubicBezTo>
                  <a:pt x="349605" y="505938"/>
                  <a:pt x="343422" y="509615"/>
                  <a:pt x="338659" y="514377"/>
                </a:cubicBezTo>
                <a:cubicBezTo>
                  <a:pt x="335484" y="520727"/>
                  <a:pt x="332017" y="526939"/>
                  <a:pt x="329134" y="533427"/>
                </a:cubicBezTo>
                <a:cubicBezTo>
                  <a:pt x="325662" y="541239"/>
                  <a:pt x="323432" y="549593"/>
                  <a:pt x="319609" y="557240"/>
                </a:cubicBezTo>
                <a:cubicBezTo>
                  <a:pt x="317049" y="562359"/>
                  <a:pt x="313117" y="566673"/>
                  <a:pt x="310084" y="571527"/>
                </a:cubicBezTo>
                <a:cubicBezTo>
                  <a:pt x="294789" y="596000"/>
                  <a:pt x="294895" y="598961"/>
                  <a:pt x="276747" y="623915"/>
                </a:cubicBezTo>
                <a:cubicBezTo>
                  <a:pt x="270768" y="632136"/>
                  <a:pt x="263676" y="639506"/>
                  <a:pt x="257697" y="647727"/>
                </a:cubicBezTo>
                <a:cubicBezTo>
                  <a:pt x="250964" y="656985"/>
                  <a:pt x="245798" y="667363"/>
                  <a:pt x="238647" y="676302"/>
                </a:cubicBezTo>
                <a:cubicBezTo>
                  <a:pt x="233037" y="683314"/>
                  <a:pt x="225511" y="688594"/>
                  <a:pt x="219597" y="695352"/>
                </a:cubicBezTo>
                <a:cubicBezTo>
                  <a:pt x="214370" y="701326"/>
                  <a:pt x="210536" y="708428"/>
                  <a:pt x="205309" y="714402"/>
                </a:cubicBezTo>
                <a:cubicBezTo>
                  <a:pt x="199395" y="721160"/>
                  <a:pt x="191647" y="726268"/>
                  <a:pt x="186259" y="733452"/>
                </a:cubicBezTo>
                <a:cubicBezTo>
                  <a:pt x="181999" y="739132"/>
                  <a:pt x="180256" y="746338"/>
                  <a:pt x="176734" y="752502"/>
                </a:cubicBezTo>
                <a:cubicBezTo>
                  <a:pt x="173894" y="757472"/>
                  <a:pt x="170384" y="762027"/>
                  <a:pt x="167209" y="766790"/>
                </a:cubicBezTo>
                <a:cubicBezTo>
                  <a:pt x="156097" y="800127"/>
                  <a:pt x="167209" y="792190"/>
                  <a:pt x="143397" y="800127"/>
                </a:cubicBezTo>
                <a:cubicBezTo>
                  <a:pt x="119954" y="815755"/>
                  <a:pt x="135697" y="801847"/>
                  <a:pt x="119584" y="828702"/>
                </a:cubicBezTo>
                <a:cubicBezTo>
                  <a:pt x="113694" y="838518"/>
                  <a:pt x="106884" y="847752"/>
                  <a:pt x="100534" y="857277"/>
                </a:cubicBezTo>
                <a:lnTo>
                  <a:pt x="91009" y="871565"/>
                </a:lnTo>
                <a:lnTo>
                  <a:pt x="81484" y="885852"/>
                </a:lnTo>
                <a:lnTo>
                  <a:pt x="71959" y="900140"/>
                </a:lnTo>
                <a:cubicBezTo>
                  <a:pt x="56633" y="946120"/>
                  <a:pt x="81207" y="874640"/>
                  <a:pt x="57672" y="933477"/>
                </a:cubicBezTo>
                <a:cubicBezTo>
                  <a:pt x="53943" y="942799"/>
                  <a:pt x="51322" y="952527"/>
                  <a:pt x="48147" y="962052"/>
                </a:cubicBezTo>
                <a:lnTo>
                  <a:pt x="43384" y="976340"/>
                </a:lnTo>
                <a:cubicBezTo>
                  <a:pt x="32298" y="1053949"/>
                  <a:pt x="47660" y="980651"/>
                  <a:pt x="29097" y="1023965"/>
                </a:cubicBezTo>
                <a:cubicBezTo>
                  <a:pt x="14706" y="1057543"/>
                  <a:pt x="37188" y="1030161"/>
                  <a:pt x="10047" y="1057302"/>
                </a:cubicBezTo>
                <a:cubicBezTo>
                  <a:pt x="8459" y="1063652"/>
                  <a:pt x="7082" y="1070058"/>
                  <a:pt x="5284" y="1076352"/>
                </a:cubicBezTo>
                <a:cubicBezTo>
                  <a:pt x="3905" y="1081179"/>
                  <a:pt x="-1723" y="1086150"/>
                  <a:pt x="522" y="1090640"/>
                </a:cubicBezTo>
                <a:cubicBezTo>
                  <a:pt x="2767" y="1095130"/>
                  <a:pt x="10047" y="1093815"/>
                  <a:pt x="14809" y="1095402"/>
                </a:cubicBezTo>
                <a:cubicBezTo>
                  <a:pt x="42106" y="1136350"/>
                  <a:pt x="5759" y="1088162"/>
                  <a:pt x="38622" y="1114452"/>
                </a:cubicBezTo>
                <a:cubicBezTo>
                  <a:pt x="43092" y="1118028"/>
                  <a:pt x="43677" y="1125164"/>
                  <a:pt x="48147" y="1128740"/>
                </a:cubicBezTo>
                <a:cubicBezTo>
                  <a:pt x="52067" y="1131876"/>
                  <a:pt x="57944" y="1131257"/>
                  <a:pt x="62434" y="1133502"/>
                </a:cubicBezTo>
                <a:cubicBezTo>
                  <a:pt x="103630" y="1154100"/>
                  <a:pt x="68944" y="1143465"/>
                  <a:pt x="105297" y="1152552"/>
                </a:cubicBezTo>
                <a:cubicBezTo>
                  <a:pt x="111647" y="1155727"/>
                  <a:pt x="117755" y="1159440"/>
                  <a:pt x="124347" y="1162077"/>
                </a:cubicBezTo>
                <a:cubicBezTo>
                  <a:pt x="133669" y="1165806"/>
                  <a:pt x="143397" y="1168427"/>
                  <a:pt x="152922" y="1171602"/>
                </a:cubicBezTo>
                <a:cubicBezTo>
                  <a:pt x="188351" y="1183412"/>
                  <a:pt x="162183" y="1176006"/>
                  <a:pt x="233884" y="1181127"/>
                </a:cubicBezTo>
                <a:cubicBezTo>
                  <a:pt x="235472" y="1185890"/>
                  <a:pt x="235097" y="1191865"/>
                  <a:pt x="238647" y="1195415"/>
                </a:cubicBezTo>
                <a:cubicBezTo>
                  <a:pt x="252294" y="1209062"/>
                  <a:pt x="264740" y="1214436"/>
                  <a:pt x="281509" y="1219227"/>
                </a:cubicBezTo>
                <a:cubicBezTo>
                  <a:pt x="287803" y="1221025"/>
                  <a:pt x="294265" y="1222192"/>
                  <a:pt x="300559" y="1223990"/>
                </a:cubicBezTo>
                <a:cubicBezTo>
                  <a:pt x="305386" y="1225369"/>
                  <a:pt x="309830" y="1228563"/>
                  <a:pt x="314847" y="1228752"/>
                </a:cubicBezTo>
                <a:cubicBezTo>
                  <a:pt x="394181" y="1231746"/>
                  <a:pt x="473597" y="1231927"/>
                  <a:pt x="552972" y="1233515"/>
                </a:cubicBezTo>
                <a:cubicBezTo>
                  <a:pt x="603268" y="1243573"/>
                  <a:pt x="594441" y="1243040"/>
                  <a:pt x="676797" y="1243040"/>
                </a:cubicBezTo>
                <a:cubicBezTo>
                  <a:pt x="762537" y="1243040"/>
                  <a:pt x="848247" y="1239865"/>
                  <a:pt x="933972" y="1238277"/>
                </a:cubicBezTo>
                <a:lnTo>
                  <a:pt x="976834" y="1223990"/>
                </a:lnTo>
                <a:cubicBezTo>
                  <a:pt x="981597" y="1222402"/>
                  <a:pt x="986170" y="1220052"/>
                  <a:pt x="991122" y="1219227"/>
                </a:cubicBezTo>
                <a:lnTo>
                  <a:pt x="1019697" y="1214465"/>
                </a:lnTo>
                <a:cubicBezTo>
                  <a:pt x="1029222" y="1211290"/>
                  <a:pt x="1039918" y="1210509"/>
                  <a:pt x="1048272" y="1204940"/>
                </a:cubicBezTo>
                <a:cubicBezTo>
                  <a:pt x="1083074" y="1181738"/>
                  <a:pt x="1039321" y="1210054"/>
                  <a:pt x="1081609" y="1185890"/>
                </a:cubicBezTo>
                <a:cubicBezTo>
                  <a:pt x="1086579" y="1183050"/>
                  <a:pt x="1090636" y="1178620"/>
                  <a:pt x="1095897" y="1176365"/>
                </a:cubicBezTo>
                <a:cubicBezTo>
                  <a:pt x="1101913" y="1173787"/>
                  <a:pt x="1108431" y="1172223"/>
                  <a:pt x="1114947" y="1171602"/>
                </a:cubicBezTo>
                <a:cubicBezTo>
                  <a:pt x="1141859" y="1169039"/>
                  <a:pt x="1168922" y="1168427"/>
                  <a:pt x="1195909" y="1166840"/>
                </a:cubicBezTo>
                <a:cubicBezTo>
                  <a:pt x="1205434" y="1165252"/>
                  <a:pt x="1215015" y="1163971"/>
                  <a:pt x="1224484" y="1162077"/>
                </a:cubicBezTo>
                <a:cubicBezTo>
                  <a:pt x="1239441" y="1159086"/>
                  <a:pt x="1244200" y="1157093"/>
                  <a:pt x="1257822" y="1152552"/>
                </a:cubicBezTo>
                <a:cubicBezTo>
                  <a:pt x="1260997" y="1147790"/>
                  <a:pt x="1265092" y="1143526"/>
                  <a:pt x="1267347" y="1138265"/>
                </a:cubicBezTo>
                <a:cubicBezTo>
                  <a:pt x="1269925" y="1132249"/>
                  <a:pt x="1268478" y="1124661"/>
                  <a:pt x="1272109" y="1119215"/>
                </a:cubicBezTo>
                <a:cubicBezTo>
                  <a:pt x="1275284" y="1114452"/>
                  <a:pt x="1281634" y="1112865"/>
                  <a:pt x="1286397" y="1109690"/>
                </a:cubicBezTo>
                <a:cubicBezTo>
                  <a:pt x="1289572" y="1104927"/>
                  <a:pt x="1293667" y="1100663"/>
                  <a:pt x="1295922" y="1095402"/>
                </a:cubicBezTo>
                <a:cubicBezTo>
                  <a:pt x="1298500" y="1089386"/>
                  <a:pt x="1300684" y="1082897"/>
                  <a:pt x="1300684" y="1076352"/>
                </a:cubicBezTo>
                <a:cubicBezTo>
                  <a:pt x="1300684" y="1065421"/>
                  <a:pt x="1294175" y="1050793"/>
                  <a:pt x="1286397" y="1043015"/>
                </a:cubicBezTo>
                <a:cubicBezTo>
                  <a:pt x="1282349" y="1038968"/>
                  <a:pt x="1276872" y="1036665"/>
                  <a:pt x="1272109" y="1033490"/>
                </a:cubicBezTo>
                <a:lnTo>
                  <a:pt x="1257822" y="990627"/>
                </a:lnTo>
                <a:cubicBezTo>
                  <a:pt x="1256235" y="985865"/>
                  <a:pt x="1254276" y="981210"/>
                  <a:pt x="1253059" y="976340"/>
                </a:cubicBezTo>
                <a:cubicBezTo>
                  <a:pt x="1251532" y="970232"/>
                  <a:pt x="1246952" y="949837"/>
                  <a:pt x="1243534" y="943002"/>
                </a:cubicBezTo>
                <a:cubicBezTo>
                  <a:pt x="1239142" y="934218"/>
                  <a:pt x="1227620" y="919692"/>
                  <a:pt x="1219722" y="914427"/>
                </a:cubicBezTo>
                <a:cubicBezTo>
                  <a:pt x="1215545" y="911642"/>
                  <a:pt x="1210197" y="911252"/>
                  <a:pt x="1205434" y="909665"/>
                </a:cubicBezTo>
                <a:cubicBezTo>
                  <a:pt x="1183599" y="876913"/>
                  <a:pt x="1197244" y="884711"/>
                  <a:pt x="1172097" y="876327"/>
                </a:cubicBezTo>
                <a:cubicBezTo>
                  <a:pt x="1161336" y="844049"/>
                  <a:pt x="1173517" y="883426"/>
                  <a:pt x="1162572" y="828702"/>
                </a:cubicBezTo>
                <a:cubicBezTo>
                  <a:pt x="1161587" y="823779"/>
                  <a:pt x="1159188" y="819242"/>
                  <a:pt x="1157809" y="814415"/>
                </a:cubicBezTo>
                <a:cubicBezTo>
                  <a:pt x="1156011" y="808121"/>
                  <a:pt x="1154928" y="801634"/>
                  <a:pt x="1153047" y="795365"/>
                </a:cubicBezTo>
                <a:cubicBezTo>
                  <a:pt x="1150162" y="785748"/>
                  <a:pt x="1145957" y="776530"/>
                  <a:pt x="1143522" y="766790"/>
                </a:cubicBezTo>
                <a:cubicBezTo>
                  <a:pt x="1137371" y="742187"/>
                  <a:pt x="1144205" y="751371"/>
                  <a:pt x="1124472" y="738215"/>
                </a:cubicBezTo>
                <a:cubicBezTo>
                  <a:pt x="1113890" y="740331"/>
                  <a:pt x="1087429" y="748797"/>
                  <a:pt x="1076847" y="738215"/>
                </a:cubicBezTo>
                <a:cubicBezTo>
                  <a:pt x="1070037" y="731405"/>
                  <a:pt x="1065039" y="695746"/>
                  <a:pt x="1062559" y="685827"/>
                </a:cubicBezTo>
                <a:cubicBezTo>
                  <a:pt x="1061341" y="680957"/>
                  <a:pt x="1060933" y="675460"/>
                  <a:pt x="1057797" y="671540"/>
                </a:cubicBezTo>
                <a:cubicBezTo>
                  <a:pt x="1054221" y="667070"/>
                  <a:pt x="1048272" y="665190"/>
                  <a:pt x="1043509" y="662015"/>
                </a:cubicBezTo>
                <a:cubicBezTo>
                  <a:pt x="1040334" y="652490"/>
                  <a:pt x="1039553" y="641794"/>
                  <a:pt x="1033984" y="633440"/>
                </a:cubicBezTo>
                <a:lnTo>
                  <a:pt x="1014934" y="604865"/>
                </a:lnTo>
                <a:cubicBezTo>
                  <a:pt x="1011625" y="594938"/>
                  <a:pt x="1007187" y="579375"/>
                  <a:pt x="1000647" y="571527"/>
                </a:cubicBezTo>
                <a:cubicBezTo>
                  <a:pt x="996983" y="567130"/>
                  <a:pt x="991122" y="565177"/>
                  <a:pt x="986359" y="562002"/>
                </a:cubicBezTo>
                <a:lnTo>
                  <a:pt x="972072" y="519140"/>
                </a:lnTo>
                <a:cubicBezTo>
                  <a:pt x="970484" y="514377"/>
                  <a:pt x="970094" y="509029"/>
                  <a:pt x="967309" y="504852"/>
                </a:cubicBezTo>
                <a:lnTo>
                  <a:pt x="957784" y="490565"/>
                </a:lnTo>
                <a:cubicBezTo>
                  <a:pt x="957148" y="488021"/>
                  <a:pt x="950993" y="461329"/>
                  <a:pt x="948259" y="457227"/>
                </a:cubicBezTo>
                <a:cubicBezTo>
                  <a:pt x="940925" y="446226"/>
                  <a:pt x="930227" y="440443"/>
                  <a:pt x="919684" y="433415"/>
                </a:cubicBezTo>
                <a:cubicBezTo>
                  <a:pt x="916509" y="427065"/>
                  <a:pt x="914285" y="420142"/>
                  <a:pt x="910159" y="414365"/>
                </a:cubicBezTo>
                <a:cubicBezTo>
                  <a:pt x="896967" y="395896"/>
                  <a:pt x="895238" y="405795"/>
                  <a:pt x="886347" y="385790"/>
                </a:cubicBezTo>
                <a:cubicBezTo>
                  <a:pt x="882269" y="376615"/>
                  <a:pt x="879997" y="366740"/>
                  <a:pt x="876822" y="357215"/>
                </a:cubicBezTo>
                <a:lnTo>
                  <a:pt x="872059" y="342927"/>
                </a:lnTo>
                <a:cubicBezTo>
                  <a:pt x="870472" y="338165"/>
                  <a:pt x="870082" y="332817"/>
                  <a:pt x="867297" y="328640"/>
                </a:cubicBezTo>
                <a:cubicBezTo>
                  <a:pt x="860947" y="319115"/>
                  <a:pt x="851867" y="310925"/>
                  <a:pt x="848247" y="300065"/>
                </a:cubicBezTo>
                <a:cubicBezTo>
                  <a:pt x="845109" y="290653"/>
                  <a:pt x="842352" y="278205"/>
                  <a:pt x="833959" y="271490"/>
                </a:cubicBezTo>
                <a:cubicBezTo>
                  <a:pt x="830039" y="268354"/>
                  <a:pt x="824434" y="268315"/>
                  <a:pt x="819672" y="266727"/>
                </a:cubicBezTo>
                <a:cubicBezTo>
                  <a:pt x="816497" y="261965"/>
                  <a:pt x="814194" y="256487"/>
                  <a:pt x="810147" y="252440"/>
                </a:cubicBezTo>
                <a:cubicBezTo>
                  <a:pt x="804534" y="246827"/>
                  <a:pt x="796179" y="244250"/>
                  <a:pt x="791097" y="238152"/>
                </a:cubicBezTo>
                <a:cubicBezTo>
                  <a:pt x="788594" y="235148"/>
                  <a:pt x="781906" y="205927"/>
                  <a:pt x="781572" y="204815"/>
                </a:cubicBezTo>
                <a:cubicBezTo>
                  <a:pt x="776818" y="188968"/>
                  <a:pt x="768049" y="157699"/>
                  <a:pt x="752997" y="147665"/>
                </a:cubicBezTo>
                <a:lnTo>
                  <a:pt x="738709" y="138140"/>
                </a:lnTo>
                <a:cubicBezTo>
                  <a:pt x="727114" y="103355"/>
                  <a:pt x="738924" y="112000"/>
                  <a:pt x="710134" y="104802"/>
                </a:cubicBezTo>
                <a:cubicBezTo>
                  <a:pt x="705372" y="100040"/>
                  <a:pt x="699583" y="96119"/>
                  <a:pt x="695847" y="90515"/>
                </a:cubicBezTo>
                <a:cubicBezTo>
                  <a:pt x="693062" y="86338"/>
                  <a:pt x="693329" y="80717"/>
                  <a:pt x="691084" y="76227"/>
                </a:cubicBezTo>
                <a:cubicBezTo>
                  <a:pt x="688524" y="71108"/>
                  <a:pt x="684734" y="66702"/>
                  <a:pt x="681559" y="61940"/>
                </a:cubicBezTo>
                <a:cubicBezTo>
                  <a:pt x="680032" y="55832"/>
                  <a:pt x="675452" y="35437"/>
                  <a:pt x="672034" y="28602"/>
                </a:cubicBezTo>
                <a:cubicBezTo>
                  <a:pt x="661628" y="7791"/>
                  <a:pt x="659334" y="821"/>
                  <a:pt x="652984" y="27"/>
                </a:cubicBezTo>
                <a:close/>
              </a:path>
            </a:pathLst>
          </a:cu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the Center of Mass we will use pretty much the same process except...</a:t>
            </a:r>
          </a:p>
          <a:p>
            <a:pPr lvl="1"/>
            <a:r>
              <a:rPr lang="en-US" dirty="0"/>
              <a:t>We will use the mass of each part in our table, which may be calculated as density times volume.</a:t>
            </a:r>
          </a:p>
          <a:p>
            <a:pPr lvl="1"/>
            <a:r>
              <a:rPr lang="en-US" dirty="0"/>
              <a:t>The mass of a cutout is the mass of material that would be removed.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3657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635804"/>
                  </p:ext>
                </p:extLst>
              </p:nvPr>
            </p:nvGraphicFramePr>
            <p:xfrm>
              <a:off x="4267200" y="3333206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Mass</a:t>
                          </a:r>
                          <a:endParaRPr lang="en-US" sz="2000" baseline="0" dirty="0"/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635804"/>
                  </p:ext>
                </p:extLst>
              </p:nvPr>
            </p:nvGraphicFramePr>
            <p:xfrm>
              <a:off x="4267200" y="3333206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500" t="-4310" r="-248810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927" t="-4310" r="-205109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7536" t="-4310" r="-103623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460" t="-4310" r="-2878" b="-1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1741714" y="30588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400300" y="3048000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34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5570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752600" y="3964768"/>
            <a:ext cx="1295400" cy="326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39701" y="5748350"/>
                <a:ext cx="2051010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01" y="5748350"/>
                <a:ext cx="2051010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794623" y="5747658"/>
                <a:ext cx="2002023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23" y="5747658"/>
                <a:ext cx="2002023" cy="95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57689" y="5746173"/>
                <a:ext cx="1960730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9" y="5746173"/>
                <a:ext cx="1960730" cy="95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Composite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C6946-A173-4635-AF6A-5E524A1673A8}"/>
              </a:ext>
            </a:extLst>
          </p:cNvPr>
          <p:cNvSpPr/>
          <p:nvPr/>
        </p:nvSpPr>
        <p:spPr>
          <a:xfrm>
            <a:off x="1895475" y="3658589"/>
            <a:ext cx="2853837" cy="19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9B3197D-EF8D-40E7-AD69-B2163FC23890}"/>
              </a:ext>
            </a:extLst>
          </p:cNvPr>
          <p:cNvSpPr/>
          <p:nvPr/>
        </p:nvSpPr>
        <p:spPr>
          <a:xfrm>
            <a:off x="4739787" y="3658589"/>
            <a:ext cx="2714625" cy="190707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6B1B07-BBCA-4D4F-8479-73CA168EAD18}"/>
              </a:ext>
            </a:extLst>
          </p:cNvPr>
          <p:cNvSpPr/>
          <p:nvPr/>
        </p:nvSpPr>
        <p:spPr>
          <a:xfrm>
            <a:off x="2556730" y="3896973"/>
            <a:ext cx="1531327" cy="1430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AE8CF-004A-4FA1-B2C4-BA5435FE5543}"/>
              </a:ext>
            </a:extLst>
          </p:cNvPr>
          <p:cNvSpPr/>
          <p:nvPr/>
        </p:nvSpPr>
        <p:spPr>
          <a:xfrm>
            <a:off x="4643039" y="3672264"/>
            <a:ext cx="119324" cy="1883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1EB6C-99B9-4AAB-9DA1-FA566B477EA7}"/>
              </a:ext>
            </a:extLst>
          </p:cNvPr>
          <p:cNvCxnSpPr/>
          <p:nvPr/>
        </p:nvCxnSpPr>
        <p:spPr>
          <a:xfrm flipV="1">
            <a:off x="7463937" y="5637725"/>
            <a:ext cx="0" cy="94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C7CAAF-D849-40CD-98E5-7BA1625A90A9}"/>
              </a:ext>
            </a:extLst>
          </p:cNvPr>
          <p:cNvCxnSpPr/>
          <p:nvPr/>
        </p:nvCxnSpPr>
        <p:spPr>
          <a:xfrm flipV="1">
            <a:off x="1885532" y="5608695"/>
            <a:ext cx="9943" cy="94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25E81-AB0A-4225-A130-4492CB084373}"/>
              </a:ext>
            </a:extLst>
          </p:cNvPr>
          <p:cNvCxnSpPr/>
          <p:nvPr/>
        </p:nvCxnSpPr>
        <p:spPr>
          <a:xfrm>
            <a:off x="1885532" y="6253419"/>
            <a:ext cx="5578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35A265-4EEE-495E-85A8-A0C8226E3E04}"/>
              </a:ext>
            </a:extLst>
          </p:cNvPr>
          <p:cNvSpPr txBox="1"/>
          <p:nvPr/>
        </p:nvSpPr>
        <p:spPr>
          <a:xfrm>
            <a:off x="4432981" y="6088359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 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AF7E5-C8B7-4FDC-BAC5-2DEF6BC5667F}"/>
              </a:ext>
            </a:extLst>
          </p:cNvPr>
          <p:cNvCxnSpPr/>
          <p:nvPr/>
        </p:nvCxnSpPr>
        <p:spPr>
          <a:xfrm flipV="1">
            <a:off x="1885532" y="2625384"/>
            <a:ext cx="9943" cy="94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4ABA78-91E6-422D-B985-7D6C0922950B}"/>
              </a:ext>
            </a:extLst>
          </p:cNvPr>
          <p:cNvCxnSpPr/>
          <p:nvPr/>
        </p:nvCxnSpPr>
        <p:spPr>
          <a:xfrm>
            <a:off x="1885532" y="3127233"/>
            <a:ext cx="2876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356C26-E722-496C-A66D-71D92D3248E9}"/>
              </a:ext>
            </a:extLst>
          </p:cNvPr>
          <p:cNvSpPr txBox="1"/>
          <p:nvPr/>
        </p:nvSpPr>
        <p:spPr>
          <a:xfrm>
            <a:off x="3110384" y="2948650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FC30E2-270E-414E-88DC-AF6791070C1B}"/>
              </a:ext>
            </a:extLst>
          </p:cNvPr>
          <p:cNvCxnSpPr/>
          <p:nvPr/>
        </p:nvCxnSpPr>
        <p:spPr>
          <a:xfrm flipV="1">
            <a:off x="4749312" y="2625382"/>
            <a:ext cx="0" cy="94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BFDCBC-6858-4F9B-AD49-EF0A187290AC}"/>
              </a:ext>
            </a:extLst>
          </p:cNvPr>
          <p:cNvCxnSpPr>
            <a:cxnSpLocks/>
          </p:cNvCxnSpPr>
          <p:nvPr/>
        </p:nvCxnSpPr>
        <p:spPr>
          <a:xfrm>
            <a:off x="609600" y="5555982"/>
            <a:ext cx="1156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205432-4075-498A-B40F-A68295D55497}"/>
              </a:ext>
            </a:extLst>
          </p:cNvPr>
          <p:cNvCxnSpPr>
            <a:cxnSpLocks/>
          </p:cNvCxnSpPr>
          <p:nvPr/>
        </p:nvCxnSpPr>
        <p:spPr>
          <a:xfrm>
            <a:off x="533400" y="3658589"/>
            <a:ext cx="123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CF7A4-57D6-4695-ABE5-14577102B4F7}"/>
              </a:ext>
            </a:extLst>
          </p:cNvPr>
          <p:cNvCxnSpPr/>
          <p:nvPr/>
        </p:nvCxnSpPr>
        <p:spPr>
          <a:xfrm flipV="1">
            <a:off x="851353" y="3666492"/>
            <a:ext cx="9943" cy="189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2301DE-70E7-4047-9999-2CF06BB2A356}"/>
              </a:ext>
            </a:extLst>
          </p:cNvPr>
          <p:cNvSpPr txBox="1"/>
          <p:nvPr/>
        </p:nvSpPr>
        <p:spPr>
          <a:xfrm>
            <a:off x="609600" y="4451018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8AAA06-EA08-441B-99D7-94C28740E254}"/>
              </a:ext>
            </a:extLst>
          </p:cNvPr>
          <p:cNvCxnSpPr>
            <a:stCxn id="8" idx="3"/>
            <a:endCxn id="8" idx="7"/>
          </p:cNvCxnSpPr>
          <p:nvPr/>
        </p:nvCxnSpPr>
        <p:spPr>
          <a:xfrm flipV="1">
            <a:off x="2780987" y="4106437"/>
            <a:ext cx="1082812" cy="1011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5C0810-BCF1-4A1C-811B-164B653FC8C8}"/>
              </a:ext>
            </a:extLst>
          </p:cNvPr>
          <p:cNvSpPr txBox="1"/>
          <p:nvPr/>
        </p:nvSpPr>
        <p:spPr>
          <a:xfrm>
            <a:off x="2909732" y="4447067"/>
            <a:ext cx="796863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 = 2 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2A417-D8B1-49A1-AA66-A2F36E9FFA69}"/>
              </a:ext>
            </a:extLst>
          </p:cNvPr>
          <p:cNvSpPr txBox="1"/>
          <p:nvPr/>
        </p:nvSpPr>
        <p:spPr>
          <a:xfrm>
            <a:off x="7970129" y="5371765"/>
            <a:ext cx="259471" cy="33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95112-1F2B-4D0F-8D93-F78A5535BAF5}"/>
              </a:ext>
            </a:extLst>
          </p:cNvPr>
          <p:cNvSpPr txBox="1"/>
          <p:nvPr/>
        </p:nvSpPr>
        <p:spPr>
          <a:xfrm>
            <a:off x="1588546" y="2891318"/>
            <a:ext cx="263864" cy="33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790B4F-A73D-4E27-9CA8-87963E8EE857}"/>
              </a:ext>
            </a:extLst>
          </p:cNvPr>
          <p:cNvCxnSpPr/>
          <p:nvPr/>
        </p:nvCxnSpPr>
        <p:spPr>
          <a:xfrm>
            <a:off x="1895778" y="5561149"/>
            <a:ext cx="5916187" cy="4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2E94C7-0818-466F-85A3-5EEAD7D7F8B9}"/>
              </a:ext>
            </a:extLst>
          </p:cNvPr>
          <p:cNvCxnSpPr/>
          <p:nvPr/>
        </p:nvCxnSpPr>
        <p:spPr>
          <a:xfrm flipV="1">
            <a:off x="1895778" y="3056378"/>
            <a:ext cx="0" cy="250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5BFBBB-EF8E-474B-B1E7-FCA53C1FCA49}"/>
              </a:ext>
            </a:extLst>
          </p:cNvPr>
          <p:cNvCxnSpPr>
            <a:cxnSpLocks/>
          </p:cNvCxnSpPr>
          <p:nvPr/>
        </p:nvCxnSpPr>
        <p:spPr>
          <a:xfrm>
            <a:off x="1341779" y="4606653"/>
            <a:ext cx="37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CF9A6D-AB6D-4630-A7FF-4D24C5F1C560}"/>
              </a:ext>
            </a:extLst>
          </p:cNvPr>
          <p:cNvCxnSpPr>
            <a:cxnSpLocks/>
          </p:cNvCxnSpPr>
          <p:nvPr/>
        </p:nvCxnSpPr>
        <p:spPr>
          <a:xfrm>
            <a:off x="1522754" y="4606653"/>
            <a:ext cx="0" cy="95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F1B1D2-BA50-4E7E-8278-65208B6C2BA0}"/>
              </a:ext>
            </a:extLst>
          </p:cNvPr>
          <p:cNvSpPr txBox="1"/>
          <p:nvPr/>
        </p:nvSpPr>
        <p:spPr>
          <a:xfrm>
            <a:off x="1139004" y="4888466"/>
            <a:ext cx="7248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 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2080AE-CD09-4A9A-A738-A6B05895F95A}"/>
              </a:ext>
            </a:extLst>
          </p:cNvPr>
          <p:cNvCxnSpPr>
            <a:cxnSpLocks/>
          </p:cNvCxnSpPr>
          <p:nvPr/>
        </p:nvCxnSpPr>
        <p:spPr>
          <a:xfrm rot="5400000">
            <a:off x="3163450" y="5823460"/>
            <a:ext cx="37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4E5EB7-2BDC-4E56-936A-385697FA4651}"/>
              </a:ext>
            </a:extLst>
          </p:cNvPr>
          <p:cNvCxnSpPr>
            <a:cxnSpLocks/>
          </p:cNvCxnSpPr>
          <p:nvPr/>
        </p:nvCxnSpPr>
        <p:spPr>
          <a:xfrm>
            <a:off x="1905418" y="5850617"/>
            <a:ext cx="1447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61A4B4-3324-4071-B47D-E1703CA92FD1}"/>
              </a:ext>
            </a:extLst>
          </p:cNvPr>
          <p:cNvSpPr txBox="1"/>
          <p:nvPr/>
        </p:nvSpPr>
        <p:spPr>
          <a:xfrm>
            <a:off x="2369398" y="5673319"/>
            <a:ext cx="623152" cy="378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405480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Composite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 descr="Problem 2 Diagram">
            <a:extLst>
              <a:ext uri="{FF2B5EF4-FFF2-40B4-BE49-F238E27FC236}">
                <a16:creationId xmlns:a16="http://schemas.microsoft.com/office/drawing/2014/main" id="{0552542A-103B-4C14-B7CF-2EC9BA8A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842895"/>
            <a:ext cx="40005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5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Composite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Problem 3 Diagram">
            <a:extLst>
              <a:ext uri="{FF2B5EF4-FFF2-40B4-BE49-F238E27FC236}">
                <a16:creationId xmlns:a16="http://schemas.microsoft.com/office/drawing/2014/main" id="{0CDCEEC7-61B4-4A87-A3B9-E65410EF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71424"/>
            <a:ext cx="3481388" cy="405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5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190999"/>
          </a:xfrm>
        </p:spPr>
        <p:txBody>
          <a:bodyPr/>
          <a:lstStyle/>
          <a:p>
            <a:r>
              <a:rPr lang="en-US" dirty="0"/>
              <a:t>The shape shown to the right consists of a solid hemisphere on top of a hollowed out cylinder. Determine the centroid coordinates of this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944387" cy="43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0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spherical tank with an outside diameter of two meters and a wall thickness of .01 meters is half filled with water. Determine the mass, and the height of the center of mass, for the half filled tank as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98241" y="3808136"/>
            <a:ext cx="27599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Steel Density = 8050 kg/m</a:t>
            </a:r>
            <a:r>
              <a:rPr lang="en-US" baseline="300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3899" y="4278266"/>
            <a:ext cx="28332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Water Density = 1000 kg/m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376" y="4139767"/>
            <a:ext cx="138852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Thickness of </a:t>
            </a:r>
          </a:p>
          <a:p>
            <a:r>
              <a:rPr lang="en-US" dirty="0">
                <a:solidFill>
                  <a:srgbClr val="0070C0"/>
                </a:solidFill>
              </a:rPr>
              <a:t>tank = .01 m</a:t>
            </a:r>
          </a:p>
        </p:txBody>
      </p:sp>
      <p:sp>
        <p:nvSpPr>
          <p:cNvPr id="8" name="Oval 7"/>
          <p:cNvSpPr/>
          <p:nvPr/>
        </p:nvSpPr>
        <p:spPr>
          <a:xfrm>
            <a:off x="3170699" y="3657600"/>
            <a:ext cx="2743200" cy="2743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6419" y="3703320"/>
            <a:ext cx="2651760" cy="2651760"/>
          </a:xfrm>
          <a:prstGeom prst="ellipse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>
            <a:off x="3216419" y="3703320"/>
            <a:ext cx="2651760" cy="2651760"/>
          </a:xfrm>
          <a:prstGeom prst="chord">
            <a:avLst>
              <a:gd name="adj1" fmla="val 21520887"/>
              <a:gd name="adj2" fmla="val 1090644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70699" y="3352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61670" y="316813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70699" y="3022193"/>
            <a:ext cx="0" cy="17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13899" y="3022193"/>
            <a:ext cx="0" cy="17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42299" y="6400800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652" y="64283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31413" y="5679817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2136" y="51940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1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Methods for Finding the 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centroid of a shape can always be found via </a:t>
            </a:r>
            <a:r>
              <a:rPr lang="en-US" b="1" dirty="0"/>
              <a:t>integration</a:t>
            </a:r>
            <a:r>
              <a:rPr lang="en-US" dirty="0"/>
              <a:t>, however performing the calculations by hand for more complex shapes can become unmanageably difficult.</a:t>
            </a:r>
          </a:p>
          <a:p>
            <a:pPr lvl="1"/>
            <a:r>
              <a:rPr lang="en-US" dirty="0"/>
              <a:t>One solution is to use the </a:t>
            </a:r>
            <a:r>
              <a:rPr lang="en-US" b="1" dirty="0"/>
              <a:t>method of composite parts</a:t>
            </a:r>
            <a:r>
              <a:rPr lang="en-US" dirty="0"/>
              <a:t>, taking advantage of someone else’s previous work in computing the integrals.</a:t>
            </a:r>
          </a:p>
          <a:p>
            <a:pPr lvl="1"/>
            <a:r>
              <a:rPr lang="en-US" dirty="0"/>
              <a:t>Another solution is to use </a:t>
            </a:r>
            <a:r>
              <a:rPr lang="en-US" b="1" dirty="0"/>
              <a:t>software tools</a:t>
            </a:r>
            <a:r>
              <a:rPr lang="en-US" dirty="0"/>
              <a:t>, such as a CAD software, that can calculate these values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385EBDAC-AD07-43A4-AE3F-BD90B5DF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7400"/>
            <a:ext cx="2959700" cy="34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Centroid via the Method of Composite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method of composite parts works by breaking down complex shapes into simple shapes, each simple shape having centroid coordinates in a table of values.</a:t>
                </a:r>
              </a:p>
              <a:p>
                <a:pPr lvl="1"/>
                <a:r>
                  <a:rPr lang="en-US" dirty="0"/>
                  <a:t>The values in the table were calculated via integration, leaving things like width and height as general variables</a:t>
                </a:r>
              </a:p>
              <a:p>
                <a:pPr lvl="1"/>
                <a:r>
                  <a:rPr lang="en-US" dirty="0"/>
                  <a:t>For each simple shape, we will need to determine...</a:t>
                </a:r>
              </a:p>
              <a:p>
                <a:pPr lvl="2"/>
                <a:r>
                  <a:rPr lang="en-US" dirty="0"/>
                  <a:t>Area</a:t>
                </a:r>
              </a:p>
              <a:p>
                <a:pPr lvl="2"/>
                <a:r>
                  <a:rPr lang="en-US" dirty="0"/>
                  <a:t>Centroid Location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2000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7"/>
            <a:ext cx="8229600" cy="17333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centroid tables provide a generalized centroid location, that will need to be adapted to the exact situation you have.</a:t>
            </a:r>
          </a:p>
          <a:p>
            <a:r>
              <a:rPr lang="en-US" dirty="0"/>
              <a:t>Let’s use the figure from the table to determine the location of this triangle’s centroid…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19" y="55524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428235" y="5714218"/>
            <a:ext cx="3681513" cy="3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28235" y="4026932"/>
            <a:ext cx="0" cy="1730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449231" y="4331732"/>
            <a:ext cx="2974717" cy="1393762"/>
          </a:xfrm>
          <a:prstGeom prst="triangle">
            <a:avLst>
              <a:gd name="adj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2148" y="6091966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148" y="5794800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3950" y="5794800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32804" y="4331732"/>
            <a:ext cx="57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15834" y="4342618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32802" y="4854638"/>
            <a:ext cx="581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5148" y="5921828"/>
            <a:ext cx="53845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 in</a:t>
            </a:r>
          </a:p>
        </p:txBody>
      </p:sp>
      <p:pic>
        <p:nvPicPr>
          <p:cNvPr id="2050" name="Picture 2" descr="Centroid of a Right Triangle">
            <a:extLst>
              <a:ext uri="{FF2B5EF4-FFF2-40B4-BE49-F238E27FC236}">
                <a16:creationId xmlns:a16="http://schemas.microsoft.com/office/drawing/2014/main" id="{6BE919A0-B055-448F-A27A-D3D64AC5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43" y="3419748"/>
            <a:ext cx="4064057" cy="31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C687BD-A215-4E18-A3BB-FA618E669123}"/>
              </a:ext>
            </a:extLst>
          </p:cNvPr>
          <p:cNvSpPr txBox="1"/>
          <p:nvPr/>
        </p:nvSpPr>
        <p:spPr>
          <a:xfrm>
            <a:off x="1101605" y="3515501"/>
            <a:ext cx="182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Triangle in Our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9A34-3B71-4014-8B59-854A1BBA5DDA}"/>
              </a:ext>
            </a:extLst>
          </p:cNvPr>
          <p:cNvSpPr txBox="1"/>
          <p:nvPr/>
        </p:nvSpPr>
        <p:spPr>
          <a:xfrm>
            <a:off x="5791200" y="3256235"/>
            <a:ext cx="274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Triangle from Centroid Table</a:t>
            </a:r>
          </a:p>
        </p:txBody>
      </p:sp>
    </p:spTree>
    <p:extLst>
      <p:ext uri="{BB962C8B-B14F-4D97-AF65-F5344CB8AC3E}">
        <p14:creationId xmlns:p14="http://schemas.microsoft.com/office/powerpoint/2010/main" val="37449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 animBg="1"/>
      <p:bldP spid="16" grpId="0" animBg="1"/>
      <p:bldP spid="17" grpId="0" animBg="1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use the method of composite parts, we will first need to break the shape down into simple parts.</a:t>
            </a:r>
          </a:p>
          <a:p>
            <a:pPr lvl="1"/>
            <a:r>
              <a:rPr lang="en-US" dirty="0"/>
              <a:t>Each simple part you create must be in your centroid table.</a:t>
            </a:r>
          </a:p>
          <a:p>
            <a:pPr lvl="1"/>
            <a:r>
              <a:rPr lang="en-US" dirty="0"/>
              <a:t>Regular areas will count as positive areas</a:t>
            </a:r>
          </a:p>
          <a:p>
            <a:pPr lvl="1"/>
            <a:r>
              <a:rPr lang="en-US" dirty="0"/>
              <a:t>Holes or Cutouts will count as negative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8228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5600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735286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2884714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9116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713512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56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Next we will record the area, x centroid coordinate, and the y centroid coordinate in a table.</a:t>
            </a:r>
          </a:p>
          <a:p>
            <a:pPr lvl="1"/>
            <a:r>
              <a:rPr lang="en-US" dirty="0"/>
              <a:t>Remember to take the orientation and position of each shape into account when finding the centroid of the shape. The centroid locations </a:t>
            </a:r>
            <a:r>
              <a:rPr lang="en-US" u="sng" dirty="0"/>
              <a:t>should all be relative to the same point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021245"/>
                  </p:ext>
                </p:extLst>
              </p:nvPr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/>
                    <a:gridCol w="1050472"/>
                    <a:gridCol w="1050472"/>
                    <a:gridCol w="1050472"/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Shape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1163" t="-917" r="-100000" b="-2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163" t="-917" b="-299083"/>
                          </a:stretch>
                        </a:blipFill>
                      </a:tcPr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61646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18635"/>
            <a:ext cx="4419600" cy="337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sure you label all centroid locations with respect to the origin point.</a:t>
            </a:r>
          </a:p>
          <a:p>
            <a:r>
              <a:rPr lang="en-US" dirty="0"/>
              <a:t>This will often involve reorienting or interpreting the centroid table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79"/>
            <a:ext cx="4371975" cy="36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sure you label all centroid locations with respect to the origin point.</a:t>
            </a:r>
          </a:p>
          <a:p>
            <a:r>
              <a:rPr lang="en-US" dirty="0"/>
              <a:t>This will often involve reorienting or interpreting the centroid table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we have these values, we can use the formulas shown below to calculate the x and y coordinates of the centroid for the whole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48601" y="2776550"/>
                <a:ext cx="1781578" cy="971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601" y="2776550"/>
                <a:ext cx="1781578" cy="9715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e 18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/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7851495"/>
                  </p:ext>
                </p:extLst>
              </p:nvPr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/>
                    <a:gridCol w="1050472"/>
                    <a:gridCol w="1050472"/>
                    <a:gridCol w="1050472"/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Shape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1163" t="-917" r="-100000" b="-2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163" t="-917" b="-299083"/>
                          </a:stretch>
                        </a:blipFill>
                      </a:tcPr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876800" y="2775858"/>
                <a:ext cx="1787990" cy="971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75858"/>
                <a:ext cx="1787990" cy="971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98549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2245</TotalTime>
  <Words>920</Words>
  <Application>Microsoft Office PowerPoint</Application>
  <PresentationFormat>On-screen Show (4:3)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MA_Template</vt:lpstr>
      <vt:lpstr>Centroids and the Center of Mass via Composite Parts</vt:lpstr>
      <vt:lpstr>Alternate Methods for Finding the Centroid</vt:lpstr>
      <vt:lpstr>Finding the Centroid via the Method of Composite Parts</vt:lpstr>
      <vt:lpstr>Centroid Tables</vt:lpstr>
      <vt:lpstr>Using the Method of Composite Parts</vt:lpstr>
      <vt:lpstr>Using the Method of Composite Parts</vt:lpstr>
      <vt:lpstr>Centroid Locations</vt:lpstr>
      <vt:lpstr>Centroid Locations</vt:lpstr>
      <vt:lpstr>Using the Method of Composite Parts</vt:lpstr>
      <vt:lpstr>Centroid of a Volume via Composite Parts</vt:lpstr>
      <vt:lpstr>Centroids in 3D</vt:lpstr>
      <vt:lpstr>Center of Mass</vt:lpstr>
      <vt:lpstr>Center of Mass</vt:lpstr>
      <vt:lpstr>Thanks for Watching</vt:lpstr>
      <vt:lpstr>Method of Composite Worked Example</vt:lpstr>
      <vt:lpstr>Method of Composite Practice Problem</vt:lpstr>
      <vt:lpstr>Method of Composite Practice Problem</vt:lpstr>
      <vt:lpstr>Centroid Worked Example</vt:lpstr>
      <vt:lpstr>Center of Mass Practice Problem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2020-10-13T20:18:42Z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