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3"/>
  </p:notesMasterIdLst>
  <p:sldIdLst>
    <p:sldId id="256" r:id="rId5"/>
    <p:sldId id="322" r:id="rId6"/>
    <p:sldId id="323" r:id="rId7"/>
    <p:sldId id="306" r:id="rId8"/>
    <p:sldId id="307" r:id="rId9"/>
    <p:sldId id="308" r:id="rId10"/>
    <p:sldId id="309" r:id="rId11"/>
    <p:sldId id="310" r:id="rId12"/>
    <p:sldId id="312" r:id="rId13"/>
    <p:sldId id="313" r:id="rId14"/>
    <p:sldId id="324" r:id="rId15"/>
    <p:sldId id="325" r:id="rId16"/>
    <p:sldId id="314" r:id="rId17"/>
    <p:sldId id="287" r:id="rId18"/>
    <p:sldId id="265" r:id="rId19"/>
    <p:sldId id="268" r:id="rId20"/>
    <p:sldId id="266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B8192-D31B-4684-856D-6C4D0E37D1E7}" v="1" dt="2020-10-13T20:38:46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54101" autoAdjust="0"/>
  </p:normalViewPr>
  <p:slideViewPr>
    <p:cSldViewPr>
      <p:cViewPr varScale="1">
        <p:scale>
          <a:sx n="67" d="100"/>
          <a:sy n="67" d="100"/>
        </p:scale>
        <p:origin x="128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48EB8192-D31B-4684-856D-6C4D0E37D1E7}"/>
    <pc:docChg chg="modSld">
      <pc:chgData name="Moore, Jacob Preston" userId="fdd3fd0f-c483-48c9-988d-7deb216763fd" providerId="ADAL" clId="{48EB8192-D31B-4684-856D-6C4D0E37D1E7}" dt="2020-10-13T20:38:46.526" v="0" actId="20577"/>
      <pc:docMkLst>
        <pc:docMk/>
      </pc:docMkLst>
      <pc:sldChg chg="modSp">
        <pc:chgData name="Moore, Jacob Preston" userId="fdd3fd0f-c483-48c9-988d-7deb216763fd" providerId="ADAL" clId="{48EB8192-D31B-4684-856D-6C4D0E37D1E7}" dt="2020-10-13T20:38:46.526" v="0" actId="20577"/>
        <pc:sldMkLst>
          <pc:docMk/>
          <pc:sldMk cId="690539534" sldId="308"/>
        </pc:sldMkLst>
        <pc:spChg chg="mod">
          <ac:chgData name="Moore, Jacob Preston" userId="fdd3fd0f-c483-48c9-988d-7deb216763fd" providerId="ADAL" clId="{48EB8192-D31B-4684-856D-6C4D0E37D1E7}" dt="2020-10-13T20:38:46.526" v="0" actId="20577"/>
          <ac:spMkLst>
            <pc:docMk/>
            <pc:sldMk cId="690539534" sldId="308"/>
            <ac:spMk id="3" creationId="{00000000-0000-0000-0000-000000000000}"/>
          </ac:spMkLst>
        </pc:spChg>
      </pc:sldChg>
    </pc:docChg>
  </pc:docChgLst>
  <pc:docChgLst>
    <pc:chgData name="Moore, Jacob Preston" userId="fdd3fd0f-c483-48c9-988d-7deb216763fd" providerId="ADAL" clId="{519B1341-81EE-4724-8521-459FA06A8E21}"/>
    <pc:docChg chg="custSel addSld delSld modSld">
      <pc:chgData name="Moore, Jacob Preston" userId="fdd3fd0f-c483-48c9-988d-7deb216763fd" providerId="ADAL" clId="{519B1341-81EE-4724-8521-459FA06A8E21}" dt="2020-06-19T20:21:29.075" v="978"/>
      <pc:docMkLst>
        <pc:docMk/>
      </pc:docMkLst>
      <pc:sldChg chg="modSp">
        <pc:chgData name="Moore, Jacob Preston" userId="fdd3fd0f-c483-48c9-988d-7deb216763fd" providerId="ADAL" clId="{519B1341-81EE-4724-8521-459FA06A8E21}" dt="2020-06-19T19:49:14.480" v="37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519B1341-81EE-4724-8521-459FA06A8E21}" dt="2020-06-19T19:49:14.480" v="37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519B1341-81EE-4724-8521-459FA06A8E21}" dt="2020-06-19T20:20:41.105" v="966" actId="2696"/>
        <pc:sldMkLst>
          <pc:docMk/>
          <pc:sldMk cId="3331765365" sldId="286"/>
        </pc:sldMkLst>
      </pc:sldChg>
      <pc:sldChg chg="del">
        <pc:chgData name="Moore, Jacob Preston" userId="fdd3fd0f-c483-48c9-988d-7deb216763fd" providerId="ADAL" clId="{519B1341-81EE-4724-8521-459FA06A8E21}" dt="2020-06-19T20:20:41.457" v="972" actId="2696"/>
        <pc:sldMkLst>
          <pc:docMk/>
          <pc:sldMk cId="805433833" sldId="292"/>
        </pc:sldMkLst>
      </pc:sldChg>
      <pc:sldChg chg="del">
        <pc:chgData name="Moore, Jacob Preston" userId="fdd3fd0f-c483-48c9-988d-7deb216763fd" providerId="ADAL" clId="{519B1341-81EE-4724-8521-459FA06A8E21}" dt="2020-06-19T20:20:41.605" v="973" actId="2696"/>
        <pc:sldMkLst>
          <pc:docMk/>
          <pc:sldMk cId="3078598549" sldId="293"/>
        </pc:sldMkLst>
      </pc:sldChg>
      <pc:sldChg chg="del">
        <pc:chgData name="Moore, Jacob Preston" userId="fdd3fd0f-c483-48c9-988d-7deb216763fd" providerId="ADAL" clId="{519B1341-81EE-4724-8521-459FA06A8E21}" dt="2020-06-19T20:20:42.035" v="975" actId="2696"/>
        <pc:sldMkLst>
          <pc:docMk/>
          <pc:sldMk cId="4067583084" sldId="296"/>
        </pc:sldMkLst>
      </pc:sldChg>
      <pc:sldChg chg="del">
        <pc:chgData name="Moore, Jacob Preston" userId="fdd3fd0f-c483-48c9-988d-7deb216763fd" providerId="ADAL" clId="{519B1341-81EE-4724-8521-459FA06A8E21}" dt="2020-06-19T20:20:42.376" v="977" actId="2696"/>
        <pc:sldMkLst>
          <pc:docMk/>
          <pc:sldMk cId="3660748482" sldId="299"/>
        </pc:sldMkLst>
      </pc:sldChg>
      <pc:sldChg chg="del">
        <pc:chgData name="Moore, Jacob Preston" userId="fdd3fd0f-c483-48c9-988d-7deb216763fd" providerId="ADAL" clId="{519B1341-81EE-4724-8521-459FA06A8E21}" dt="2020-06-19T20:20:41.837" v="974" actId="2696"/>
        <pc:sldMkLst>
          <pc:docMk/>
          <pc:sldMk cId="1820117626" sldId="301"/>
        </pc:sldMkLst>
      </pc:sldChg>
      <pc:sldChg chg="addSp modSp add">
        <pc:chgData name="Moore, Jacob Preston" userId="fdd3fd0f-c483-48c9-988d-7deb216763fd" providerId="ADAL" clId="{519B1341-81EE-4724-8521-459FA06A8E21}" dt="2020-06-19T20:19:54.248" v="964" actId="1038"/>
        <pc:sldMkLst>
          <pc:docMk/>
          <pc:sldMk cId="1529878365" sldId="306"/>
        </pc:sldMkLst>
        <pc:spChg chg="add mod">
          <ac:chgData name="Moore, Jacob Preston" userId="fdd3fd0f-c483-48c9-988d-7deb216763fd" providerId="ADAL" clId="{519B1341-81EE-4724-8521-459FA06A8E21}" dt="2020-06-19T20:19:33.458" v="949" actId="1076"/>
          <ac:spMkLst>
            <pc:docMk/>
            <pc:sldMk cId="1529878365" sldId="306"/>
            <ac:spMk id="13" creationId="{9D05E151-DFAD-41A9-8B99-8EE445DB6367}"/>
          </ac:spMkLst>
        </pc:spChg>
        <pc:spChg chg="add mod">
          <ac:chgData name="Moore, Jacob Preston" userId="fdd3fd0f-c483-48c9-988d-7deb216763fd" providerId="ADAL" clId="{519B1341-81EE-4724-8521-459FA06A8E21}" dt="2020-06-19T20:19:54.248" v="964" actId="1038"/>
          <ac:spMkLst>
            <pc:docMk/>
            <pc:sldMk cId="1529878365" sldId="306"/>
            <ac:spMk id="14" creationId="{88A3FC38-BBA3-4E12-8003-2F1B9C435BDF}"/>
          </ac:spMkLst>
        </pc:spChg>
        <pc:spChg chg="add mod">
          <ac:chgData name="Moore, Jacob Preston" userId="fdd3fd0f-c483-48c9-988d-7deb216763fd" providerId="ADAL" clId="{519B1341-81EE-4724-8521-459FA06A8E21}" dt="2020-06-19T20:19:43.679" v="956" actId="20577"/>
          <ac:spMkLst>
            <pc:docMk/>
            <pc:sldMk cId="1529878365" sldId="306"/>
            <ac:spMk id="15" creationId="{F676789F-48C7-4CC3-A1D3-D30C712970EB}"/>
          </ac:spMkLst>
        </pc:spChg>
        <pc:cxnChg chg="add mod">
          <ac:chgData name="Moore, Jacob Preston" userId="fdd3fd0f-c483-48c9-988d-7deb216763fd" providerId="ADAL" clId="{519B1341-81EE-4724-8521-459FA06A8E21}" dt="2020-06-19T20:17:57.461" v="930" actId="1035"/>
          <ac:cxnSpMkLst>
            <pc:docMk/>
            <pc:sldMk cId="1529878365" sldId="306"/>
            <ac:cxnSpMk id="7" creationId="{64FD8E2A-7F8A-46A7-A236-97733153EEA9}"/>
          </ac:cxnSpMkLst>
        </pc:cxnChg>
        <pc:cxnChg chg="add mod">
          <ac:chgData name="Moore, Jacob Preston" userId="fdd3fd0f-c483-48c9-988d-7deb216763fd" providerId="ADAL" clId="{519B1341-81EE-4724-8521-459FA06A8E21}" dt="2020-06-19T20:18:20.366" v="942" actId="1035"/>
          <ac:cxnSpMkLst>
            <pc:docMk/>
            <pc:sldMk cId="1529878365" sldId="306"/>
            <ac:cxnSpMk id="8" creationId="{688B15C8-7D43-46A8-8D8F-7F35B4E21701}"/>
          </ac:cxnSpMkLst>
        </pc:cxnChg>
        <pc:cxnChg chg="add mod">
          <ac:chgData name="Moore, Jacob Preston" userId="fdd3fd0f-c483-48c9-988d-7deb216763fd" providerId="ADAL" clId="{519B1341-81EE-4724-8521-459FA06A8E21}" dt="2020-06-19T20:19:14.363" v="945" actId="14100"/>
          <ac:cxnSpMkLst>
            <pc:docMk/>
            <pc:sldMk cId="1529878365" sldId="306"/>
            <ac:cxnSpMk id="11" creationId="{9FBCFF3F-DE25-47DF-A261-8F358042A1E1}"/>
          </ac:cxnSpMkLst>
        </pc:cxnChg>
      </pc:sldChg>
      <pc:sldChg chg="add">
        <pc:chgData name="Moore, Jacob Preston" userId="fdd3fd0f-c483-48c9-988d-7deb216763fd" providerId="ADAL" clId="{519B1341-81EE-4724-8521-459FA06A8E21}" dt="2020-06-19T20:08:35.716" v="923"/>
        <pc:sldMkLst>
          <pc:docMk/>
          <pc:sldMk cId="481151983" sldId="307"/>
        </pc:sldMkLst>
      </pc:sldChg>
      <pc:sldChg chg="add">
        <pc:chgData name="Moore, Jacob Preston" userId="fdd3fd0f-c483-48c9-988d-7deb216763fd" providerId="ADAL" clId="{519B1341-81EE-4724-8521-459FA06A8E21}" dt="2020-06-19T20:08:35.716" v="923"/>
        <pc:sldMkLst>
          <pc:docMk/>
          <pc:sldMk cId="690539534" sldId="308"/>
        </pc:sldMkLst>
      </pc:sldChg>
      <pc:sldChg chg="add">
        <pc:chgData name="Moore, Jacob Preston" userId="fdd3fd0f-c483-48c9-988d-7deb216763fd" providerId="ADAL" clId="{519B1341-81EE-4724-8521-459FA06A8E21}" dt="2020-06-19T20:08:35.716" v="923"/>
        <pc:sldMkLst>
          <pc:docMk/>
          <pc:sldMk cId="3067985277" sldId="309"/>
        </pc:sldMkLst>
      </pc:sldChg>
      <pc:sldChg chg="add">
        <pc:chgData name="Moore, Jacob Preston" userId="fdd3fd0f-c483-48c9-988d-7deb216763fd" providerId="ADAL" clId="{519B1341-81EE-4724-8521-459FA06A8E21}" dt="2020-06-19T20:08:35.716" v="923"/>
        <pc:sldMkLst>
          <pc:docMk/>
          <pc:sldMk cId="3372810441" sldId="310"/>
        </pc:sldMkLst>
      </pc:sldChg>
      <pc:sldChg chg="add">
        <pc:chgData name="Moore, Jacob Preston" userId="fdd3fd0f-c483-48c9-988d-7deb216763fd" providerId="ADAL" clId="{519B1341-81EE-4724-8521-459FA06A8E21}" dt="2020-06-19T20:21:29.075" v="978"/>
        <pc:sldMkLst>
          <pc:docMk/>
          <pc:sldMk cId="1454070180" sldId="312"/>
        </pc:sldMkLst>
      </pc:sldChg>
      <pc:sldChg chg="add">
        <pc:chgData name="Moore, Jacob Preston" userId="fdd3fd0f-c483-48c9-988d-7deb216763fd" providerId="ADAL" clId="{519B1341-81EE-4724-8521-459FA06A8E21}" dt="2020-06-19T20:21:29.075" v="978"/>
        <pc:sldMkLst>
          <pc:docMk/>
          <pc:sldMk cId="65346684" sldId="313"/>
        </pc:sldMkLst>
      </pc:sldChg>
      <pc:sldChg chg="add del">
        <pc:chgData name="Moore, Jacob Preston" userId="fdd3fd0f-c483-48c9-988d-7deb216763fd" providerId="ADAL" clId="{519B1341-81EE-4724-8521-459FA06A8E21}" dt="2020-06-19T20:20:02.398" v="965" actId="2696"/>
        <pc:sldMkLst>
          <pc:docMk/>
          <pc:sldMk cId="1924904102" sldId="313"/>
        </pc:sldMkLst>
      </pc:sldChg>
      <pc:sldChg chg="del">
        <pc:chgData name="Moore, Jacob Preston" userId="fdd3fd0f-c483-48c9-988d-7deb216763fd" providerId="ADAL" clId="{519B1341-81EE-4724-8521-459FA06A8E21}" dt="2020-06-19T20:20:41.261" v="967" actId="2696"/>
        <pc:sldMkLst>
          <pc:docMk/>
          <pc:sldMk cId="2345225535" sldId="314"/>
        </pc:sldMkLst>
      </pc:sldChg>
      <pc:sldChg chg="add">
        <pc:chgData name="Moore, Jacob Preston" userId="fdd3fd0f-c483-48c9-988d-7deb216763fd" providerId="ADAL" clId="{519B1341-81EE-4724-8521-459FA06A8E21}" dt="2020-06-19T20:21:29.075" v="978"/>
        <pc:sldMkLst>
          <pc:docMk/>
          <pc:sldMk cId="3262345541" sldId="314"/>
        </pc:sldMkLst>
      </pc:sldChg>
      <pc:sldChg chg="del">
        <pc:chgData name="Moore, Jacob Preston" userId="fdd3fd0f-c483-48c9-988d-7deb216763fd" providerId="ADAL" clId="{519B1341-81EE-4724-8521-459FA06A8E21}" dt="2020-06-19T20:20:41.277" v="968" actId="2696"/>
        <pc:sldMkLst>
          <pc:docMk/>
          <pc:sldMk cId="3744907922" sldId="315"/>
        </pc:sldMkLst>
      </pc:sldChg>
      <pc:sldChg chg="del">
        <pc:chgData name="Moore, Jacob Preston" userId="fdd3fd0f-c483-48c9-988d-7deb216763fd" providerId="ADAL" clId="{519B1341-81EE-4724-8521-459FA06A8E21}" dt="2020-06-19T20:20:41.312" v="969" actId="2696"/>
        <pc:sldMkLst>
          <pc:docMk/>
          <pc:sldMk cId="2645607221" sldId="316"/>
        </pc:sldMkLst>
      </pc:sldChg>
      <pc:sldChg chg="del">
        <pc:chgData name="Moore, Jacob Preston" userId="fdd3fd0f-c483-48c9-988d-7deb216763fd" providerId="ADAL" clId="{519B1341-81EE-4724-8521-459FA06A8E21}" dt="2020-06-19T20:20:41.342" v="970" actId="2696"/>
        <pc:sldMkLst>
          <pc:docMk/>
          <pc:sldMk cId="2597457434" sldId="317"/>
        </pc:sldMkLst>
      </pc:sldChg>
      <pc:sldChg chg="del">
        <pc:chgData name="Moore, Jacob Preston" userId="fdd3fd0f-c483-48c9-988d-7deb216763fd" providerId="ADAL" clId="{519B1341-81EE-4724-8521-459FA06A8E21}" dt="2020-06-19T20:20:41.356" v="971" actId="2696"/>
        <pc:sldMkLst>
          <pc:docMk/>
          <pc:sldMk cId="1818315313" sldId="318"/>
        </pc:sldMkLst>
      </pc:sldChg>
      <pc:sldChg chg="del">
        <pc:chgData name="Moore, Jacob Preston" userId="fdd3fd0f-c483-48c9-988d-7deb216763fd" providerId="ADAL" clId="{519B1341-81EE-4724-8521-459FA06A8E21}" dt="2020-06-19T20:20:42.174" v="976" actId="2696"/>
        <pc:sldMkLst>
          <pc:docMk/>
          <pc:sldMk cId="4271657655" sldId="320"/>
        </pc:sldMkLst>
      </pc:sldChg>
      <pc:sldChg chg="addSp modSp add">
        <pc:chgData name="Moore, Jacob Preston" userId="fdd3fd0f-c483-48c9-988d-7deb216763fd" providerId="ADAL" clId="{519B1341-81EE-4724-8521-459FA06A8E21}" dt="2020-06-19T19:54:16.795" v="371" actId="313"/>
        <pc:sldMkLst>
          <pc:docMk/>
          <pc:sldMk cId="842194440" sldId="322"/>
        </pc:sldMkLst>
        <pc:spChg chg="mod">
          <ac:chgData name="Moore, Jacob Preston" userId="fdd3fd0f-c483-48c9-988d-7deb216763fd" providerId="ADAL" clId="{519B1341-81EE-4724-8521-459FA06A8E21}" dt="2020-06-19T19:54:16.795" v="371" actId="313"/>
          <ac:spMkLst>
            <pc:docMk/>
            <pc:sldMk cId="842194440" sldId="322"/>
            <ac:spMk id="2" creationId="{268D960E-46CA-46EA-8ACD-56C593826194}"/>
          </ac:spMkLst>
        </pc:spChg>
        <pc:spChg chg="mod">
          <ac:chgData name="Moore, Jacob Preston" userId="fdd3fd0f-c483-48c9-988d-7deb216763fd" providerId="ADAL" clId="{519B1341-81EE-4724-8521-459FA06A8E21}" dt="2020-06-19T19:54:13.293" v="370" actId="20577"/>
          <ac:spMkLst>
            <pc:docMk/>
            <pc:sldMk cId="842194440" sldId="322"/>
            <ac:spMk id="3" creationId="{60F67B04-379E-4B16-847A-D598ED4CAFA5}"/>
          </ac:spMkLst>
        </pc:spChg>
        <pc:picChg chg="add mod">
          <ac:chgData name="Moore, Jacob Preston" userId="fdd3fd0f-c483-48c9-988d-7deb216763fd" providerId="ADAL" clId="{519B1341-81EE-4724-8521-459FA06A8E21}" dt="2020-06-19T19:52:13.881" v="190" actId="1076"/>
          <ac:picMkLst>
            <pc:docMk/>
            <pc:sldMk cId="842194440" sldId="322"/>
            <ac:picMk id="1026" creationId="{687EAC4C-DD2C-4B32-B406-B78B4EE6AE5E}"/>
          </ac:picMkLst>
        </pc:picChg>
      </pc:sldChg>
      <pc:sldChg chg="addSp modSp add">
        <pc:chgData name="Moore, Jacob Preston" userId="fdd3fd0f-c483-48c9-988d-7deb216763fd" providerId="ADAL" clId="{519B1341-81EE-4724-8521-459FA06A8E21}" dt="2020-06-19T20:07:24.450" v="921" actId="113"/>
        <pc:sldMkLst>
          <pc:docMk/>
          <pc:sldMk cId="3832600308" sldId="323"/>
        </pc:sldMkLst>
        <pc:spChg chg="mod">
          <ac:chgData name="Moore, Jacob Preston" userId="fdd3fd0f-c483-48c9-988d-7deb216763fd" providerId="ADAL" clId="{519B1341-81EE-4724-8521-459FA06A8E21}" dt="2020-06-19T20:07:24.450" v="921" actId="113"/>
          <ac:spMkLst>
            <pc:docMk/>
            <pc:sldMk cId="3832600308" sldId="323"/>
            <ac:spMk id="3" creationId="{60F67B04-379E-4B16-847A-D598ED4CAFA5}"/>
          </ac:spMkLst>
        </pc:spChg>
        <pc:spChg chg="add mod">
          <ac:chgData name="Moore, Jacob Preston" userId="fdd3fd0f-c483-48c9-988d-7deb216763fd" providerId="ADAL" clId="{519B1341-81EE-4724-8521-459FA06A8E21}" dt="2020-06-19T20:02:40.629" v="639" actId="1035"/>
          <ac:spMkLst>
            <pc:docMk/>
            <pc:sldMk cId="3832600308" sldId="323"/>
            <ac:spMk id="5" creationId="{458643D9-5A65-4707-B724-3A497225DBFA}"/>
          </ac:spMkLst>
        </pc:spChg>
        <pc:picChg chg="mod">
          <ac:chgData name="Moore, Jacob Preston" userId="fdd3fd0f-c483-48c9-988d-7deb216763fd" providerId="ADAL" clId="{519B1341-81EE-4724-8521-459FA06A8E21}" dt="2020-06-19T20:02:34.571" v="634" actId="1076"/>
          <ac:picMkLst>
            <pc:docMk/>
            <pc:sldMk cId="3832600308" sldId="323"/>
            <ac:picMk id="1026" creationId="{687EAC4C-DD2C-4B32-B406-B78B4EE6AE5E}"/>
          </ac:picMkLst>
        </pc:picChg>
      </pc:sldChg>
      <pc:sldChg chg="add">
        <pc:chgData name="Moore, Jacob Preston" userId="fdd3fd0f-c483-48c9-988d-7deb216763fd" providerId="ADAL" clId="{519B1341-81EE-4724-8521-459FA06A8E21}" dt="2020-06-19T20:21:29.075" v="978"/>
        <pc:sldMkLst>
          <pc:docMk/>
          <pc:sldMk cId="199014190" sldId="324"/>
        </pc:sldMkLst>
      </pc:sldChg>
      <pc:sldChg chg="add del">
        <pc:chgData name="Moore, Jacob Preston" userId="fdd3fd0f-c483-48c9-988d-7deb216763fd" providerId="ADAL" clId="{519B1341-81EE-4724-8521-459FA06A8E21}" dt="2020-06-19T20:08:39.084" v="924" actId="2696"/>
        <pc:sldMkLst>
          <pc:docMk/>
          <pc:sldMk cId="3683396239" sldId="324"/>
        </pc:sldMkLst>
      </pc:sldChg>
      <pc:sldChg chg="add">
        <pc:chgData name="Moore, Jacob Preston" userId="fdd3fd0f-c483-48c9-988d-7deb216763fd" providerId="ADAL" clId="{519B1341-81EE-4724-8521-459FA06A8E21}" dt="2020-06-19T20:21:29.075" v="978"/>
        <pc:sldMkLst>
          <pc:docMk/>
          <pc:sldMk cId="2338595448" sldId="325"/>
        </pc:sldMkLst>
      </pc:sldChg>
    </pc:docChg>
  </pc:docChgLst>
  <pc:docChgLst>
    <pc:chgData name="Moore, Jacob Preston" userId="fdd3fd0f-c483-48c9-988d-7deb216763fd" providerId="ADAL" clId="{CC962662-F079-4162-8E29-DEFFCB9A4670}"/>
    <pc:docChg chg="undo custSel addSld delSld modSld">
      <pc:chgData name="Moore, Jacob Preston" userId="fdd3fd0f-c483-48c9-988d-7deb216763fd" providerId="ADAL" clId="{CC962662-F079-4162-8E29-DEFFCB9A4670}" dt="2020-06-24T14:40:18.871" v="40"/>
      <pc:docMkLst>
        <pc:docMk/>
      </pc:docMkLst>
      <pc:sldChg chg="modSp add">
        <pc:chgData name="Moore, Jacob Preston" userId="fdd3fd0f-c483-48c9-988d-7deb216763fd" providerId="ADAL" clId="{CC962662-F079-4162-8E29-DEFFCB9A4670}" dt="2020-06-24T14:37:39.615" v="38" actId="1076"/>
        <pc:sldMkLst>
          <pc:docMk/>
          <pc:sldMk cId="436388632" sldId="265"/>
        </pc:sldMkLst>
        <pc:spChg chg="mod">
          <ac:chgData name="Moore, Jacob Preston" userId="fdd3fd0f-c483-48c9-988d-7deb216763fd" providerId="ADAL" clId="{CC962662-F079-4162-8E29-DEFFCB9A4670}" dt="2020-06-24T14:37:33.557" v="37" actId="20577"/>
          <ac:spMkLst>
            <pc:docMk/>
            <pc:sldMk cId="436388632" sldId="265"/>
            <ac:spMk id="3" creationId="{00000000-0000-0000-0000-000000000000}"/>
          </ac:spMkLst>
        </pc:spChg>
        <pc:picChg chg="mod">
          <ac:chgData name="Moore, Jacob Preston" userId="fdd3fd0f-c483-48c9-988d-7deb216763fd" providerId="ADAL" clId="{CC962662-F079-4162-8E29-DEFFCB9A4670}" dt="2020-06-24T14:37:39.615" v="38" actId="1076"/>
          <ac:picMkLst>
            <pc:docMk/>
            <pc:sldMk cId="436388632" sldId="265"/>
            <ac:picMk id="1026" creationId="{F20133BE-B2AA-4E57-B8E7-7247A229A309}"/>
          </ac:picMkLst>
        </pc:picChg>
      </pc:sldChg>
      <pc:sldChg chg="modSp add">
        <pc:chgData name="Moore, Jacob Preston" userId="fdd3fd0f-c483-48c9-988d-7deb216763fd" providerId="ADAL" clId="{CC962662-F079-4162-8E29-DEFFCB9A4670}" dt="2020-06-24T14:36:27.224" v="18" actId="20577"/>
        <pc:sldMkLst>
          <pc:docMk/>
          <pc:sldMk cId="4245639764" sldId="266"/>
        </pc:sldMkLst>
        <pc:spChg chg="mod">
          <ac:chgData name="Moore, Jacob Preston" userId="fdd3fd0f-c483-48c9-988d-7deb216763fd" providerId="ADAL" clId="{CC962662-F079-4162-8E29-DEFFCB9A4670}" dt="2020-06-24T14:36:27.224" v="18" actId="20577"/>
          <ac:spMkLst>
            <pc:docMk/>
            <pc:sldMk cId="4245639764" sldId="266"/>
            <ac:spMk id="3" creationId="{00000000-0000-0000-0000-000000000000}"/>
          </ac:spMkLst>
        </pc:spChg>
      </pc:sldChg>
      <pc:sldChg chg="add">
        <pc:chgData name="Moore, Jacob Preston" userId="fdd3fd0f-c483-48c9-988d-7deb216763fd" providerId="ADAL" clId="{CC962662-F079-4162-8E29-DEFFCB9A4670}" dt="2020-06-24T14:33:03.116" v="14"/>
        <pc:sldMkLst>
          <pc:docMk/>
          <pc:sldMk cId="2922969274" sldId="268"/>
        </pc:sldMkLst>
      </pc:sldChg>
      <pc:sldChg chg="add">
        <pc:chgData name="Moore, Jacob Preston" userId="fdd3fd0f-c483-48c9-988d-7deb216763fd" providerId="ADAL" clId="{CC962662-F079-4162-8E29-DEFFCB9A4670}" dt="2020-06-24T14:36:08.995" v="16"/>
        <pc:sldMkLst>
          <pc:docMk/>
          <pc:sldMk cId="2607163968" sldId="271"/>
        </pc:sldMkLst>
      </pc:sldChg>
      <pc:sldChg chg="del">
        <pc:chgData name="Moore, Jacob Preston" userId="fdd3fd0f-c483-48c9-988d-7deb216763fd" providerId="ADAL" clId="{CC962662-F079-4162-8E29-DEFFCB9A4670}" dt="2020-06-24T14:30:11.929" v="9" actId="2696"/>
        <pc:sldMkLst>
          <pc:docMk/>
          <pc:sldMk cId="714259310" sldId="295"/>
        </pc:sldMkLst>
      </pc:sldChg>
      <pc:sldChg chg="del">
        <pc:chgData name="Moore, Jacob Preston" userId="fdd3fd0f-c483-48c9-988d-7deb216763fd" providerId="ADAL" clId="{CC962662-F079-4162-8E29-DEFFCB9A4670}" dt="2020-06-24T14:30:11.946" v="11" actId="2696"/>
        <pc:sldMkLst>
          <pc:docMk/>
          <pc:sldMk cId="2957801084" sldId="298"/>
        </pc:sldMkLst>
      </pc:sldChg>
      <pc:sldChg chg="del">
        <pc:chgData name="Moore, Jacob Preston" userId="fdd3fd0f-c483-48c9-988d-7deb216763fd" providerId="ADAL" clId="{CC962662-F079-4162-8E29-DEFFCB9A4670}" dt="2020-06-24T14:30:11.954" v="12" actId="2696"/>
        <pc:sldMkLst>
          <pc:docMk/>
          <pc:sldMk cId="1486813351" sldId="300"/>
        </pc:sldMkLst>
      </pc:sldChg>
      <pc:sldChg chg="modAnim">
        <pc:chgData name="Moore, Jacob Preston" userId="fdd3fd0f-c483-48c9-988d-7deb216763fd" providerId="ADAL" clId="{CC962662-F079-4162-8E29-DEFFCB9A4670}" dt="2020-06-24T14:40:18.871" v="40"/>
        <pc:sldMkLst>
          <pc:docMk/>
          <pc:sldMk cId="1529878365" sldId="306"/>
        </pc:sldMkLst>
      </pc:sldChg>
      <pc:sldChg chg="modAnim">
        <pc:chgData name="Moore, Jacob Preston" userId="fdd3fd0f-c483-48c9-988d-7deb216763fd" providerId="ADAL" clId="{CC962662-F079-4162-8E29-DEFFCB9A4670}" dt="2020-06-24T14:27:15.774" v="4"/>
        <pc:sldMkLst>
          <pc:docMk/>
          <pc:sldMk cId="1454070180" sldId="312"/>
        </pc:sldMkLst>
      </pc:sldChg>
      <pc:sldChg chg="modAnim">
        <pc:chgData name="Moore, Jacob Preston" userId="fdd3fd0f-c483-48c9-988d-7deb216763fd" providerId="ADAL" clId="{CC962662-F079-4162-8E29-DEFFCB9A4670}" dt="2020-06-24T14:28:05.314" v="7"/>
        <pc:sldMkLst>
          <pc:docMk/>
          <pc:sldMk cId="65346684" sldId="313"/>
        </pc:sldMkLst>
      </pc:sldChg>
      <pc:sldChg chg="del">
        <pc:chgData name="Moore, Jacob Preston" userId="fdd3fd0f-c483-48c9-988d-7deb216763fd" providerId="ADAL" clId="{CC962662-F079-4162-8E29-DEFFCB9A4670}" dt="2020-06-24T14:30:11.921" v="8" actId="2696"/>
        <pc:sldMkLst>
          <pc:docMk/>
          <pc:sldMk cId="4054802990" sldId="319"/>
        </pc:sldMkLst>
      </pc:sldChg>
      <pc:sldChg chg="del">
        <pc:chgData name="Moore, Jacob Preston" userId="fdd3fd0f-c483-48c9-988d-7deb216763fd" providerId="ADAL" clId="{CC962662-F079-4162-8E29-DEFFCB9A4670}" dt="2020-06-24T14:30:11.937" v="10" actId="2696"/>
        <pc:sldMkLst>
          <pc:docMk/>
          <pc:sldMk cId="1311655685" sldId="321"/>
        </pc:sldMkLst>
      </pc:sldChg>
      <pc:sldChg chg="modAnim">
        <pc:chgData name="Moore, Jacob Preston" userId="fdd3fd0f-c483-48c9-988d-7deb216763fd" providerId="ADAL" clId="{CC962662-F079-4162-8E29-DEFFCB9A4670}" dt="2020-06-24T14:18:38.568" v="1"/>
        <pc:sldMkLst>
          <pc:docMk/>
          <pc:sldMk cId="842194440" sldId="322"/>
        </pc:sldMkLst>
      </pc:sldChg>
      <pc:sldChg chg="modAnim">
        <pc:chgData name="Moore, Jacob Preston" userId="fdd3fd0f-c483-48c9-988d-7deb216763fd" providerId="ADAL" clId="{CC962662-F079-4162-8E29-DEFFCB9A4670}" dt="2020-06-24T14:19:22.580" v="3"/>
        <pc:sldMkLst>
          <pc:docMk/>
          <pc:sldMk cId="3832600308" sldId="323"/>
        </pc:sldMkLst>
      </pc:sldChg>
      <pc:sldChg chg="add del">
        <pc:chgData name="Moore, Jacob Preston" userId="fdd3fd0f-c483-48c9-988d-7deb216763fd" providerId="ADAL" clId="{CC962662-F079-4162-8E29-DEFFCB9A4670}" dt="2020-06-24T14:33:05.293" v="15" actId="2696"/>
        <pc:sldMkLst>
          <pc:docMk/>
          <pc:sldMk cId="264939745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9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 Moments of Inertia via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Mechanical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orsional Loading in a Sha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38200"/>
            <a:ext cx="4572000" cy="340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Polar Area Moments of Inertia and Torsion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362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diagram above shows a torque applied to a shaft and the resulting internal stresses.</a:t>
            </a:r>
          </a:p>
          <a:p>
            <a:r>
              <a:rPr lang="en-US" dirty="0"/>
              <a:t>The </a:t>
            </a:r>
            <a:r>
              <a:rPr lang="en-US" b="1" dirty="0"/>
              <a:t>second</a:t>
            </a:r>
            <a:r>
              <a:rPr lang="en-US" dirty="0"/>
              <a:t> moment integral is a measure of a shape’s resistance to torsion because we will need to use the sum of the internal stresses to counteract the torque applied to the beam and...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further we are from the neutral axis, the larger the moment arm of the counteracting stress.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further we are from the neutral axis the larger the stress itself.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Polar Area Moment of Inertia via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Starting from the basics, the equation for the second area moment integral will be...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I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𝑑𝐴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∗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this equation, we will be moving out from some axis (really a point at the center of the shaft in torsion) and the distance d represents the distance from that point.</a:t>
                </a:r>
              </a:p>
              <a:p>
                <a:r>
                  <a:rPr lang="en-US" dirty="0"/>
                  <a:t>Generally we set up mechanics problems so that the neutral axis is the centroid of the shaft in torsion.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Polar Area Moment of Inertia via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Because the neutral axis is the z axis, will abbreviate this moment of inertia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J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zz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the distances, we will be moving out from this central point in circular pattern.</a:t>
                </a:r>
              </a:p>
              <a:p>
                <a:r>
                  <a:rPr lang="en-US" dirty="0"/>
                  <a:t>The distances then will be a radius as measured from the origin point</a:t>
                </a:r>
              </a:p>
              <a:p>
                <a:pPr lvl="1"/>
                <a:r>
                  <a:rPr lang="en-US" dirty="0"/>
                  <a:t>This leads to the following specific equation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zz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𝑚𝑖𝑛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𝑑𝐴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∗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9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228725"/>
            <a:ext cx="82010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Polar Area Moment of Inertia via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4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Area Moment of Inertia by Integration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 the area moments of inertia for this shape about both the x and y axes though the centroid. Leave the answer in terms of the generic width (b) and height (h) of the rectangle.</a:t>
            </a:r>
          </a:p>
        </p:txBody>
      </p:sp>
      <p:pic>
        <p:nvPicPr>
          <p:cNvPr id="1026" name="Picture 2" descr="Problem 1 Diagram">
            <a:extLst>
              <a:ext uri="{FF2B5EF4-FFF2-40B4-BE49-F238E27FC236}">
                <a16:creationId xmlns:a16="http://schemas.microsoft.com/office/drawing/2014/main" id="{F20133BE-B2AA-4E57-B8E7-7247A229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2057400"/>
            <a:ext cx="322634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38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B716-1C1D-4A52-BDF3-5BE96AED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Area Moment of Inertia by Integration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5AFA-1445-4250-B3FC-5C568DFE0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one inch square piece of steel is turned 45</a:t>
            </a:r>
            <a:r>
              <a:rPr lang="en-US" baseline="30000" dirty="0"/>
              <a:t>o</a:t>
            </a:r>
            <a:r>
              <a:rPr lang="en-US" dirty="0"/>
              <a:t> so that it resembles a diamond pattern as shown.</a:t>
            </a:r>
          </a:p>
          <a:p>
            <a:pPr lvl="1"/>
            <a:r>
              <a:rPr lang="en-US" dirty="0"/>
              <a:t>What is the moment of inertia about the x axis?</a:t>
            </a:r>
          </a:p>
          <a:p>
            <a:pPr lvl="1"/>
            <a:r>
              <a:rPr lang="en-US" dirty="0"/>
              <a:t>Is this shape more or less resistant to bending that the original, non-turned shape?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AFADB-C69F-46BE-8BEE-260C1093D674}"/>
              </a:ext>
            </a:extLst>
          </p:cNvPr>
          <p:cNvSpPr/>
          <p:nvPr/>
        </p:nvSpPr>
        <p:spPr>
          <a:xfrm rot="2700000">
            <a:off x="3657600" y="4498043"/>
            <a:ext cx="1828800" cy="1828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093C69-5CA8-4DC2-8ECB-A3A9536F47D7}"/>
              </a:ext>
            </a:extLst>
          </p:cNvPr>
          <p:cNvCxnSpPr/>
          <p:nvPr/>
        </p:nvCxnSpPr>
        <p:spPr>
          <a:xfrm>
            <a:off x="4548810" y="5401091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B37AB9-215D-4242-86EA-2B67443BD472}"/>
              </a:ext>
            </a:extLst>
          </p:cNvPr>
          <p:cNvCxnSpPr>
            <a:cxnSpLocks/>
          </p:cNvCxnSpPr>
          <p:nvPr/>
        </p:nvCxnSpPr>
        <p:spPr>
          <a:xfrm flipV="1">
            <a:off x="4572000" y="3814486"/>
            <a:ext cx="0" cy="1586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3A7738-6962-4ADA-B864-8BC30FD17AC1}"/>
              </a:ext>
            </a:extLst>
          </p:cNvPr>
          <p:cNvSpPr txBox="1"/>
          <p:nvPr/>
        </p:nvSpPr>
        <p:spPr>
          <a:xfrm>
            <a:off x="6705600" y="521642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4F288-452A-4BFE-AA17-AE128CDAADC8}"/>
              </a:ext>
            </a:extLst>
          </p:cNvPr>
          <p:cNvSpPr txBox="1"/>
          <p:nvPr/>
        </p:nvSpPr>
        <p:spPr>
          <a:xfrm>
            <a:off x="4429974" y="3429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22969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Polar Moment of Inertia by Integration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 the polar moment of inertia for this circular area about its centroid. Leave the answer in terms of the generic radius R.</a:t>
            </a:r>
          </a:p>
        </p:txBody>
      </p:sp>
      <p:pic>
        <p:nvPicPr>
          <p:cNvPr id="2050" name="Picture 2" descr="Problem 1 Diagram">
            <a:extLst>
              <a:ext uri="{FF2B5EF4-FFF2-40B4-BE49-F238E27FC236}">
                <a16:creationId xmlns:a16="http://schemas.microsoft.com/office/drawing/2014/main" id="{B4EEF16B-657F-4521-B0DD-614B7B596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35528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39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Polar Moment of Inertia by Integration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 the polar moment of inertia of this hollow circular shape about its centroid.</a:t>
            </a:r>
          </a:p>
        </p:txBody>
      </p:sp>
      <p:pic>
        <p:nvPicPr>
          <p:cNvPr id="1026" name="Picture 2" descr="Problem 3 Diagram">
            <a:extLst>
              <a:ext uri="{FF2B5EF4-FFF2-40B4-BE49-F238E27FC236}">
                <a16:creationId xmlns:a16="http://schemas.microsoft.com/office/drawing/2014/main" id="{176ED75A-3A92-42E9-90EA-7B33A14EC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09800"/>
            <a:ext cx="34099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16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960E-46CA-46EA-8ACD-56C59382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Area Moment of Inertia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67B04-379E-4B16-847A-D598ED4CA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Area moments of inertia are used in engineering mechanics courses to determine a bodies </a:t>
            </a:r>
            <a:r>
              <a:rPr lang="en-US" b="1" dirty="0"/>
              <a:t>resistance to bending</a:t>
            </a:r>
            <a:r>
              <a:rPr lang="en-US" dirty="0"/>
              <a:t> loads or </a:t>
            </a:r>
            <a:r>
              <a:rPr lang="en-US" b="1" dirty="0"/>
              <a:t>resistance to torsional</a:t>
            </a:r>
            <a:r>
              <a:rPr lang="en-US" dirty="0"/>
              <a:t> loads.</a:t>
            </a:r>
          </a:p>
          <a:p>
            <a:r>
              <a:rPr lang="en-US" dirty="0"/>
              <a:t>These moments of inertia are the </a:t>
            </a:r>
            <a:r>
              <a:rPr lang="en-US" b="1" dirty="0"/>
              <a:t>second area</a:t>
            </a:r>
            <a:r>
              <a:rPr lang="en-US" dirty="0"/>
              <a:t> moment integrals.</a:t>
            </a:r>
          </a:p>
          <a:p>
            <a:r>
              <a:rPr lang="en-US" dirty="0"/>
              <a:t>The moment integral about a specific axis represents the shape’s resistance to a moment about that axis.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A5AE1-21A7-46F7-A13E-EE2B1B0E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The moment of intertia represents a shapes resistance to moments about that axis">
            <a:extLst>
              <a:ext uri="{FF2B5EF4-FFF2-40B4-BE49-F238E27FC236}">
                <a16:creationId xmlns:a16="http://schemas.microsoft.com/office/drawing/2014/main" id="{687EAC4C-DD2C-4B32-B406-B78B4EE6A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667000"/>
            <a:ext cx="3462428" cy="268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19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960E-46CA-46EA-8ACD-56C59382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Area Moment of Inertia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67B04-379E-4B16-847A-D598ED4CAF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953000" cy="4525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US" dirty="0"/>
                  <a:t> are used for the </a:t>
                </a:r>
                <a:r>
                  <a:rPr lang="en-US" b="1" dirty="0"/>
                  <a:t>rectangular</a:t>
                </a:r>
                <a:r>
                  <a:rPr lang="en-US" dirty="0"/>
                  <a:t> area moment integral about the x and y axes respectively.</a:t>
                </a:r>
              </a:p>
              <a:p>
                <a:pPr lvl="1"/>
                <a:r>
                  <a:rPr lang="en-US" dirty="0"/>
                  <a:t>A moment about either one of these axes would cause bending. </a:t>
                </a:r>
              </a:p>
              <a:p>
                <a:r>
                  <a:rPr lang="en-US" dirty="0"/>
                  <a:t>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</m:oMath>
                </a14:m>
                <a:r>
                  <a:rPr lang="en-US" dirty="0"/>
                  <a:t> is used for the </a:t>
                </a:r>
                <a:r>
                  <a:rPr lang="en-US" b="1" dirty="0"/>
                  <a:t>polar</a:t>
                </a:r>
                <a:r>
                  <a:rPr lang="en-US" dirty="0"/>
                  <a:t> area moment about the z axis.</a:t>
                </a:r>
              </a:p>
              <a:p>
                <a:pPr lvl="1"/>
                <a:r>
                  <a:rPr lang="en-US" dirty="0"/>
                  <a:t>A moment about this axis would cause a twist under torsional loading.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67B04-379E-4B16-847A-D598ED4CAF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953000" cy="4525963"/>
              </a:xfrm>
              <a:blipFill>
                <a:blip r:embed="rId2"/>
                <a:stretch>
                  <a:fillRect l="-2091" t="-2561" r="-2337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A5AE1-21A7-46F7-A13E-EE2B1B0E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The moment of intertia represents a shapes resistance to moments about that axis">
            <a:extLst>
              <a:ext uri="{FF2B5EF4-FFF2-40B4-BE49-F238E27FC236}">
                <a16:creationId xmlns:a16="http://schemas.microsoft.com/office/drawing/2014/main" id="{687EAC4C-DD2C-4B32-B406-B78B4EE6A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667000"/>
            <a:ext cx="3462428" cy="268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58643D9-5A65-4707-B724-3A497225DBFA}"/>
              </a:ext>
            </a:extLst>
          </p:cNvPr>
          <p:cNvSpPr/>
          <p:nvPr/>
        </p:nvSpPr>
        <p:spPr>
          <a:xfrm rot="20279873">
            <a:off x="6600390" y="3609468"/>
            <a:ext cx="534221" cy="1010664"/>
          </a:xfrm>
          <a:prstGeom prst="ellipse">
            <a:avLst/>
          </a:prstGeom>
          <a:solidFill>
            <a:srgbClr val="FF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0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Rectangular Area Moments of Inertia and Bending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743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diagram above shows a moment applied to a beam and the resulting internal stresses.</a:t>
            </a:r>
          </a:p>
          <a:p>
            <a:r>
              <a:rPr lang="en-US" dirty="0"/>
              <a:t>The </a:t>
            </a:r>
            <a:r>
              <a:rPr lang="en-US" b="1" dirty="0"/>
              <a:t>second</a:t>
            </a:r>
            <a:r>
              <a:rPr lang="en-US" dirty="0"/>
              <a:t> moment integral is a measure of a shape’s resistance to bending because we will need to use the sum of the internal stresses to counteract the moment applied to the beam and...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further we are from the neutral axis, the larger the moment arm of the counteracting stress.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further we are from the neutral axis the larger the stress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 descr="Beam Bending and the Second Rectangualr Area Moment of Inte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791200" cy="194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FD8E2A-7F8A-46A7-A236-97733153EEA9}"/>
              </a:ext>
            </a:extLst>
          </p:cNvPr>
          <p:cNvCxnSpPr/>
          <p:nvPr/>
        </p:nvCxnSpPr>
        <p:spPr>
          <a:xfrm>
            <a:off x="7239000" y="263842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8B15C8-7D43-46A8-8D8F-7F35B4E21701}"/>
              </a:ext>
            </a:extLst>
          </p:cNvPr>
          <p:cNvCxnSpPr>
            <a:cxnSpLocks/>
          </p:cNvCxnSpPr>
          <p:nvPr/>
        </p:nvCxnSpPr>
        <p:spPr>
          <a:xfrm flipV="1">
            <a:off x="6734175" y="1647826"/>
            <a:ext cx="0" cy="304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BCFF3F-DE25-47DF-A261-8F358042A1E1}"/>
              </a:ext>
            </a:extLst>
          </p:cNvPr>
          <p:cNvCxnSpPr>
            <a:cxnSpLocks/>
          </p:cNvCxnSpPr>
          <p:nvPr/>
        </p:nvCxnSpPr>
        <p:spPr>
          <a:xfrm>
            <a:off x="5334000" y="2638425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05E151-DFAD-41A9-8B99-8EE445DB6367}"/>
              </a:ext>
            </a:extLst>
          </p:cNvPr>
          <p:cNvSpPr txBox="1"/>
          <p:nvPr/>
        </p:nvSpPr>
        <p:spPr>
          <a:xfrm>
            <a:off x="5657850" y="245375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A3FC38-BBA3-4E12-8003-2F1B9C435BDF}"/>
              </a:ext>
            </a:extLst>
          </p:cNvPr>
          <p:cNvSpPr txBox="1"/>
          <p:nvPr/>
        </p:nvSpPr>
        <p:spPr>
          <a:xfrm>
            <a:off x="6797738" y="15663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6789F-48C7-4CC3-A1D3-D30C712970EB}"/>
              </a:ext>
            </a:extLst>
          </p:cNvPr>
          <p:cNvSpPr txBox="1"/>
          <p:nvPr/>
        </p:nvSpPr>
        <p:spPr>
          <a:xfrm>
            <a:off x="7848787" y="245375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2987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Rectangular Area Moment of Inertia via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Starting from the basics, the equation for the second area moment integral will be...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I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𝑑𝐴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∗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this equation, we will be moving out from some axis (the neutral axis in bending problems) and the distance d represents the distance from that axis.</a:t>
                </a:r>
              </a:p>
              <a:p>
                <a:r>
                  <a:rPr lang="en-US" dirty="0"/>
                  <a:t>Generally we set up mechanics problems so that the neutral axis is either horizontal or vertical, and the origin point is the centroid of the shape.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Rectangular Area Moment of Inertia via Integration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If the neutral axis is the x axis (horizontal) we will call that moment of inertia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xx</m:t>
                        </m:r>
                      </m:sub>
                    </m:sSub>
                  </m:oMath>
                </a14:m>
                <a:r>
                  <a:rPr lang="en-US" dirty="0"/>
                  <a:t> and if the neutral axis is the y axis (vertical) we will call that moment of inertia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yy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Note that these will not necessarily be the same number.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xx</m:t>
                        </m:r>
                      </m:sub>
                    </m:sSub>
                  </m:oMath>
                </a14:m>
                <a:r>
                  <a:rPr lang="en-US" dirty="0"/>
                  <a:t>, the distance from the x axis for any point will then just be the y coordinate of that point.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yy</m:t>
                        </m:r>
                      </m:sub>
                    </m:sSub>
                  </m:oMath>
                </a14:m>
                <a:r>
                  <a:rPr lang="en-US" dirty="0"/>
                  <a:t>, the distance from the y axis for any point will then just be the x coordinate of that point.</a:t>
                </a:r>
              </a:p>
              <a:p>
                <a:pPr lvl="1"/>
                <a:r>
                  <a:rPr lang="en-US" dirty="0"/>
                  <a:t>This leads to the following specific equations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xx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𝑚𝑖𝑛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𝑑𝐴</m:t>
                        </m:r>
                        <m:r>
                          <a:rPr lang="en-US" b="0" i="1" smtClean="0">
                            <a:latin typeface="Cambria Math"/>
                          </a:rPr>
                          <m:t> ∗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yy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𝑚𝑖𝑛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𝑚𝑎𝑥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𝑑𝐴</m:t>
                        </m:r>
                        <m:r>
                          <a:rPr lang="en-US" i="1">
                            <a:latin typeface="Cambria Math"/>
                          </a:rPr>
                          <m:t> ∗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156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3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295400"/>
            <a:ext cx="7934325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Rectangular Area Moment of Inertia via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90625"/>
            <a:ext cx="812482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Rectangular Area Moment of Inertia via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1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Polar Area Moments of Inertia and Torsion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usually call the ‘polar area moment of inertia’ (abbreviated as J) is the second, polar, area moment integral of a shape.</a:t>
            </a:r>
          </a:p>
          <a:p>
            <a:r>
              <a:rPr lang="en-US" dirty="0"/>
              <a:t>This value is useful in engineering mechanics because it offers a quantitative measure of a shape’s resistance to </a:t>
            </a:r>
            <a:r>
              <a:rPr lang="en-US" b="1" dirty="0"/>
              <a:t>torsion</a:t>
            </a:r>
            <a:r>
              <a:rPr lang="en-US" dirty="0"/>
              <a:t>, helping us relate torsional loads on a shaft to the shearing stresses experienced in that shaft.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7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MA_Template</Template>
  <TotalTime>2312</TotalTime>
  <Words>983</Words>
  <Application>Microsoft Office PowerPoint</Application>
  <PresentationFormat>On-screen Show (4:3)</PresentationFormat>
  <Paragraphs>82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MA_Template</vt:lpstr>
      <vt:lpstr>Area Moments of Inertia via Integration</vt:lpstr>
      <vt:lpstr>What is the Area Moment of Inertia</vt:lpstr>
      <vt:lpstr>What is the Area Moment of Inertia</vt:lpstr>
      <vt:lpstr>Rectangular Area Moments of Inertia and Bending</vt:lpstr>
      <vt:lpstr>Finding the Rectangular Area Moment of Inertia via Integration</vt:lpstr>
      <vt:lpstr>Finding the Rectangular Area Moment of Inertia via Integration</vt:lpstr>
      <vt:lpstr>Finding the Rectangular Area Moment of Inertia via Integration</vt:lpstr>
      <vt:lpstr>Finding the Rectangular Area Moment of Inertia via Integration</vt:lpstr>
      <vt:lpstr>Polar Area Moments of Inertia and Torsion</vt:lpstr>
      <vt:lpstr>Polar Area Moments of Inertia and Torsion</vt:lpstr>
      <vt:lpstr>Finding the Polar Area Moment of Inertia via Integration</vt:lpstr>
      <vt:lpstr>Finding the Polar Area Moment of Inertia via Integration</vt:lpstr>
      <vt:lpstr>Finding the Polar Area Moment of Inertia via Integration</vt:lpstr>
      <vt:lpstr>Thanks for Watching</vt:lpstr>
      <vt:lpstr>The Area Moment of Inertia by Integration Worked Example</vt:lpstr>
      <vt:lpstr>The Area Moment of Inertia by Integration Worked Example</vt:lpstr>
      <vt:lpstr>The Polar Moment of Inertia by Integration Worked Example</vt:lpstr>
      <vt:lpstr>The Polar Moment of Inertia by Integration Worked Example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MCH 212 (Dynamics)</dc:title>
  <dc:creator>Jacob Moore</dc:creator>
  <cp:lastModifiedBy>Moore, Jacob Preston</cp:lastModifiedBy>
  <cp:revision>128</cp:revision>
  <dcterms:created xsi:type="dcterms:W3CDTF">2014-01-09T21:04:08Z</dcterms:created>
  <dcterms:modified xsi:type="dcterms:W3CDTF">2020-10-13T20:38:56Z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