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312" r:id="rId6"/>
    <p:sldId id="316" r:id="rId7"/>
    <p:sldId id="313" r:id="rId8"/>
    <p:sldId id="317" r:id="rId9"/>
    <p:sldId id="333" r:id="rId10"/>
    <p:sldId id="315" r:id="rId11"/>
    <p:sldId id="319" r:id="rId12"/>
    <p:sldId id="320" r:id="rId13"/>
    <p:sldId id="322" r:id="rId14"/>
    <p:sldId id="335" r:id="rId15"/>
    <p:sldId id="337" r:id="rId16"/>
    <p:sldId id="287" r:id="rId17"/>
    <p:sldId id="332" r:id="rId18"/>
    <p:sldId id="331" r:id="rId19"/>
    <p:sldId id="33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35F4-357C-4194-BCAA-FD99BD0402B7}" v="71" dt="2020-10-13T20:57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E9EE1C90-D2CF-4923-BC6D-FFDEB4A3AB51}"/>
    <pc:docChg chg="undo custSel addSld delSld modSld sldOrd">
      <pc:chgData name="Moore, Jacob Preston" userId="fdd3fd0f-c483-48c9-988d-7deb216763fd" providerId="ADAL" clId="{E9EE1C90-D2CF-4923-BC6D-FFDEB4A3AB51}" dt="2020-06-29T18:17:55.542" v="3353"/>
      <pc:docMkLst>
        <pc:docMk/>
      </pc:docMkLst>
      <pc:sldChg chg="modSp">
        <pc:chgData name="Moore, Jacob Preston" userId="fdd3fd0f-c483-48c9-988d-7deb216763fd" providerId="ADAL" clId="{E9EE1C90-D2CF-4923-BC6D-FFDEB4A3AB51}" dt="2020-06-29T16:35:22.118" v="7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E9EE1C90-D2CF-4923-BC6D-FFDEB4A3AB51}" dt="2020-06-29T16:35:22.118" v="7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E9EE1C90-D2CF-4923-BC6D-FFDEB4A3AB51}" dt="2020-06-29T16:39:58.314" v="293" actId="20577"/>
        <pc:sldMkLst>
          <pc:docMk/>
          <pc:sldMk cId="549000179" sldId="312"/>
        </pc:sldMkLst>
        <pc:spChg chg="mod">
          <ac:chgData name="Moore, Jacob Preston" userId="fdd3fd0f-c483-48c9-988d-7deb216763fd" providerId="ADAL" clId="{E9EE1C90-D2CF-4923-BC6D-FFDEB4A3AB51}" dt="2020-06-29T16:39:58.314" v="293" actId="20577"/>
          <ac:spMkLst>
            <pc:docMk/>
            <pc:sldMk cId="549000179" sldId="31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39:25.713" v="272" actId="20577"/>
          <ac:spMkLst>
            <pc:docMk/>
            <pc:sldMk cId="549000179" sldId="31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E9EE1C90-D2CF-4923-BC6D-FFDEB4A3AB51}" dt="2020-06-29T16:48:25.093" v="497" actId="1035"/>
        <pc:sldMkLst>
          <pc:docMk/>
          <pc:sldMk cId="1481226996" sldId="313"/>
        </pc:sldMkLst>
        <pc:spChg chg="mod">
          <ac:chgData name="Moore, Jacob Preston" userId="fdd3fd0f-c483-48c9-988d-7deb216763fd" providerId="ADAL" clId="{E9EE1C90-D2CF-4923-BC6D-FFDEB4A3AB51}" dt="2020-06-29T16:47:02.538" v="412" actId="20577"/>
          <ac:spMkLst>
            <pc:docMk/>
            <pc:sldMk cId="1481226996" sldId="313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48:25.093" v="497" actId="1035"/>
          <ac:spMkLst>
            <pc:docMk/>
            <pc:sldMk cId="1481226996" sldId="313"/>
            <ac:spMk id="16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E9EE1C90-D2CF-4923-BC6D-FFDEB4A3AB51}" dt="2020-06-29T17:52:10.515" v="3324"/>
        <pc:sldMkLst>
          <pc:docMk/>
          <pc:sldMk cId="3899198130" sldId="315"/>
        </pc:sldMkLst>
        <pc:spChg chg="mod">
          <ac:chgData name="Moore, Jacob Preston" userId="fdd3fd0f-c483-48c9-988d-7deb216763fd" providerId="ADAL" clId="{E9EE1C90-D2CF-4923-BC6D-FFDEB4A3AB51}" dt="2020-06-29T17:21:07.692" v="1770" actId="20577"/>
          <ac:spMkLst>
            <pc:docMk/>
            <pc:sldMk cId="3899198130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527" v="1782" actId="1035"/>
          <ac:spMkLst>
            <pc:docMk/>
            <pc:sldMk cId="3899198130" sldId="315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985" v="1783" actId="1038"/>
          <ac:spMkLst>
            <pc:docMk/>
            <pc:sldMk cId="3899198130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0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1" creationId="{00000000-0000-0000-0000-000000000000}"/>
          </ac:spMkLst>
        </pc:spChg>
        <pc:picChg chg="add mod">
          <ac:chgData name="Moore, Jacob Preston" userId="fdd3fd0f-c483-48c9-988d-7deb216763fd" providerId="ADAL" clId="{E9EE1C90-D2CF-4923-BC6D-FFDEB4A3AB51}" dt="2020-06-29T17:23:43.617" v="1791" actId="1076"/>
          <ac:picMkLst>
            <pc:docMk/>
            <pc:sldMk cId="3899198130" sldId="315"/>
            <ac:picMk id="6" creationId="{1A0513AC-C1FF-44ED-9800-46EA75131D68}"/>
          </ac:picMkLst>
        </pc:picChg>
        <pc:picChg chg="del">
          <ac:chgData name="Moore, Jacob Preston" userId="fdd3fd0f-c483-48c9-988d-7deb216763fd" providerId="ADAL" clId="{E9EE1C90-D2CF-4923-BC6D-FFDEB4A3AB51}" dt="2020-06-29T17:18:27.447" v="1603" actId="478"/>
          <ac:picMkLst>
            <pc:docMk/>
            <pc:sldMk cId="3899198130" sldId="315"/>
            <ac:picMk id="1026" creationId="{00000000-0000-0000-0000-000000000000}"/>
          </ac:picMkLst>
        </pc:pic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328" v="74" actId="2696"/>
        <pc:sldMkLst>
          <pc:docMk/>
          <pc:sldMk cId="2449821618" sldId="316"/>
        </pc:sldMkLst>
      </pc:sldChg>
      <pc:sldChg chg="modSp add">
        <pc:chgData name="Moore, Jacob Preston" userId="fdd3fd0f-c483-48c9-988d-7deb216763fd" providerId="ADAL" clId="{E9EE1C90-D2CF-4923-BC6D-FFDEB4A3AB51}" dt="2020-06-29T16:40:30.175" v="297" actId="20577"/>
        <pc:sldMkLst>
          <pc:docMk/>
          <pc:sldMk cId="4161902576" sldId="316"/>
        </pc:sldMkLst>
        <pc:spChg chg="mod">
          <ac:chgData name="Moore, Jacob Preston" userId="fdd3fd0f-c483-48c9-988d-7deb216763fd" providerId="ADAL" clId="{E9EE1C90-D2CF-4923-BC6D-FFDEB4A3AB51}" dt="2020-06-29T16:40:30.175" v="297" actId="20577"/>
          <ac:spMkLst>
            <pc:docMk/>
            <pc:sldMk cId="4161902576" sldId="316"/>
            <ac:spMk id="3" creationId="{00000000-0000-0000-0000-000000000000}"/>
          </ac:spMkLst>
        </pc:spChg>
      </pc:sldChg>
      <pc:sldChg chg="addSp delSp modSp add ord modAnim">
        <pc:chgData name="Moore, Jacob Preston" userId="fdd3fd0f-c483-48c9-988d-7deb216763fd" providerId="ADAL" clId="{E9EE1C90-D2CF-4923-BC6D-FFDEB4A3AB51}" dt="2020-06-29T17:49:44.889" v="3316"/>
        <pc:sldMkLst>
          <pc:docMk/>
          <pc:sldMk cId="1426417569" sldId="317"/>
        </pc:sldMkLst>
        <pc:spChg chg="mod">
          <ac:chgData name="Moore, Jacob Preston" userId="fdd3fd0f-c483-48c9-988d-7deb216763fd" providerId="ADAL" clId="{E9EE1C90-D2CF-4923-BC6D-FFDEB4A3AB51}" dt="2020-06-29T16:53:33.731" v="792" actId="313"/>
          <ac:spMkLst>
            <pc:docMk/>
            <pc:sldMk cId="1426417569" sldId="31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6" creationId="{3A45ED64-C526-4EEC-A388-3E5B417BC38C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7" creationId="{385FC3AB-056C-468F-96F1-84F5F90D17BA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8" creationId="{08351A4B-9802-45C9-9570-BA56853D9D82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9" creationId="{7CB05280-0B88-41BD-990F-1423CBF72257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0" creationId="{45D31588-AADF-466C-AAC2-AC550A99150D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1" creationId="{98C15E72-3B50-400C-866F-72F8F5DF4BAA}"/>
          </ac:spMkLst>
        </pc:spChg>
        <pc:graphicFrameChg chg="add mod modGraphic">
          <ac:chgData name="Moore, Jacob Preston" userId="fdd3fd0f-c483-48c9-988d-7deb216763fd" providerId="ADAL" clId="{E9EE1C90-D2CF-4923-BC6D-FFDEB4A3AB51}" dt="2020-06-29T17:38:14.620" v="2859" actId="207"/>
          <ac:graphicFrameMkLst>
            <pc:docMk/>
            <pc:sldMk cId="1426417569" sldId="317"/>
            <ac:graphicFrameMk id="12" creationId="{3FDAD943-A963-4A6F-B593-1DDD7D34991D}"/>
          </ac:graphicFrameMkLst>
        </pc:graphicFrameChg>
        <pc:picChg chg="del">
          <ac:chgData name="Moore, Jacob Preston" userId="fdd3fd0f-c483-48c9-988d-7deb216763fd" providerId="ADAL" clId="{E9EE1C90-D2CF-4923-BC6D-FFDEB4A3AB51}" dt="2020-06-29T16:46:01.126" v="299" actId="478"/>
          <ac:picMkLst>
            <pc:docMk/>
            <pc:sldMk cId="1426417569" sldId="317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E9EE1C90-D2CF-4923-BC6D-FFDEB4A3AB51}" dt="2020-06-29T16:36:51.401" v="75" actId="2696"/>
        <pc:sldMkLst>
          <pc:docMk/>
          <pc:sldMk cId="2800529488" sldId="317"/>
        </pc:sldMkLst>
      </pc:sldChg>
      <pc:sldChg chg="del">
        <pc:chgData name="Moore, Jacob Preston" userId="fdd3fd0f-c483-48c9-988d-7deb216763fd" providerId="ADAL" clId="{E9EE1C90-D2CF-4923-BC6D-FFDEB4A3AB51}" dt="2020-06-29T16:36:51.470" v="76" actId="2696"/>
        <pc:sldMkLst>
          <pc:docMk/>
          <pc:sldMk cId="4137266107" sldId="318"/>
        </pc:sldMkLst>
      </pc:sldChg>
      <pc:sldChg chg="modSp add modAnim">
        <pc:chgData name="Moore, Jacob Preston" userId="fdd3fd0f-c483-48c9-988d-7deb216763fd" providerId="ADAL" clId="{E9EE1C90-D2CF-4923-BC6D-FFDEB4A3AB51}" dt="2020-06-29T17:52:22.746" v="3325"/>
        <pc:sldMkLst>
          <pc:docMk/>
          <pc:sldMk cId="1624674433" sldId="319"/>
        </pc:sldMkLst>
        <pc:spChg chg="mod">
          <ac:chgData name="Moore, Jacob Preston" userId="fdd3fd0f-c483-48c9-988d-7deb216763fd" providerId="ADAL" clId="{E9EE1C90-D2CF-4923-BC6D-FFDEB4A3AB51}" dt="2020-06-29T17:28:47.381" v="2159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E9EE1C90-D2CF-4923-BC6D-FFDEB4A3AB51}" dt="2020-06-29T16:36:51.671" v="77" actId="2696"/>
        <pc:sldMkLst>
          <pc:docMk/>
          <pc:sldMk cId="1694866466" sldId="319"/>
        </pc:sldMkLst>
      </pc:sldChg>
      <pc:sldChg chg="del">
        <pc:chgData name="Moore, Jacob Preston" userId="fdd3fd0f-c483-48c9-988d-7deb216763fd" providerId="ADAL" clId="{E9EE1C90-D2CF-4923-BC6D-FFDEB4A3AB51}" dt="2020-06-29T16:36:51.805" v="78" actId="2696"/>
        <pc:sldMkLst>
          <pc:docMk/>
          <pc:sldMk cId="1657989478" sldId="320"/>
        </pc:sldMkLst>
      </pc:sldChg>
      <pc:sldChg chg="add">
        <pc:chgData name="Moore, Jacob Preston" userId="fdd3fd0f-c483-48c9-988d-7deb216763fd" providerId="ADAL" clId="{E9EE1C90-D2CF-4923-BC6D-FFDEB4A3AB51}" dt="2020-06-29T16:36:54.169" v="81"/>
        <pc:sldMkLst>
          <pc:docMk/>
          <pc:sldMk cId="3918396055" sldId="320"/>
        </pc:sldMkLst>
      </pc:sldChg>
      <pc:sldChg chg="add del">
        <pc:chgData name="Moore, Jacob Preston" userId="fdd3fd0f-c483-48c9-988d-7deb216763fd" providerId="ADAL" clId="{E9EE1C90-D2CF-4923-BC6D-FFDEB4A3AB51}" dt="2020-06-29T17:18:57.983" v="1634" actId="2696"/>
        <pc:sldMkLst>
          <pc:docMk/>
          <pc:sldMk cId="2059798436" sldId="321"/>
        </pc:sldMkLst>
      </pc:sldChg>
      <pc:sldChg chg="del">
        <pc:chgData name="Moore, Jacob Preston" userId="fdd3fd0f-c483-48c9-988d-7deb216763fd" providerId="ADAL" clId="{E9EE1C90-D2CF-4923-BC6D-FFDEB4A3AB51}" dt="2020-06-29T16:36:51.948" v="80" actId="2696"/>
        <pc:sldMkLst>
          <pc:docMk/>
          <pc:sldMk cId="3387086817" sldId="321"/>
        </pc:sldMkLst>
      </pc:sldChg>
      <pc:sldChg chg="modSp add">
        <pc:chgData name="Moore, Jacob Preston" userId="fdd3fd0f-c483-48c9-988d-7deb216763fd" providerId="ADAL" clId="{E9EE1C90-D2CF-4923-BC6D-FFDEB4A3AB51}" dt="2020-06-29T18:15:33.833" v="3343" actId="1036"/>
        <pc:sldMkLst>
          <pc:docMk/>
          <pc:sldMk cId="140967681" sldId="322"/>
        </pc:sldMkLst>
        <pc:spChg chg="mod">
          <ac:chgData name="Moore, Jacob Preston" userId="fdd3fd0f-c483-48c9-988d-7deb216763fd" providerId="ADAL" clId="{E9EE1C90-D2CF-4923-BC6D-FFDEB4A3AB51}" dt="2020-06-29T17:30:57.551" v="2378" actId="20577"/>
          <ac:spMkLst>
            <pc:docMk/>
            <pc:sldMk cId="140967681" sldId="322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31:45.252" v="2387" actId="1076"/>
          <ac:spMkLst>
            <pc:docMk/>
            <pc:sldMk cId="140967681" sldId="322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8:15:33.833" v="3343" actId="1036"/>
          <ac:spMkLst>
            <pc:docMk/>
            <pc:sldMk cId="140967681" sldId="322"/>
            <ac:spMk id="31" creationId="{00000000-0000-0000-0000-000000000000}"/>
          </ac:spMkLst>
        </pc:spChg>
        <pc:cxnChg chg="mod">
          <ac:chgData name="Moore, Jacob Preston" userId="fdd3fd0f-c483-48c9-988d-7deb216763fd" providerId="ADAL" clId="{E9EE1C90-D2CF-4923-BC6D-FFDEB4A3AB51}" dt="2020-06-29T17:31:08.165" v="2383" actId="1037"/>
          <ac:cxnSpMkLst>
            <pc:docMk/>
            <pc:sldMk cId="140967681" sldId="322"/>
            <ac:cxnSpMk id="12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16.432" v="3336" actId="14100"/>
          <ac:cxnSpMkLst>
            <pc:docMk/>
            <pc:sldMk cId="140967681" sldId="322"/>
            <ac:cxnSpMk id="25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24.538" v="3338" actId="1036"/>
          <ac:cxnSpMkLst>
            <pc:docMk/>
            <pc:sldMk cId="140967681" sldId="322"/>
            <ac:cxnSpMk id="2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162" v="72" actId="2696"/>
        <pc:sldMkLst>
          <pc:docMk/>
          <pc:sldMk cId="842194440" sldId="322"/>
        </pc:sldMkLst>
      </pc:sldChg>
      <pc:sldChg chg="delSp modSp add del modAnim">
        <pc:chgData name="Moore, Jacob Preston" userId="fdd3fd0f-c483-48c9-988d-7deb216763fd" providerId="ADAL" clId="{E9EE1C90-D2CF-4923-BC6D-FFDEB4A3AB51}" dt="2020-06-29T17:36:45.110" v="2850" actId="2696"/>
        <pc:sldMkLst>
          <pc:docMk/>
          <pc:sldMk cId="3752725217" sldId="323"/>
        </pc:sldMkLst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" creationId="{5952311B-5CE9-41F3-A18A-725B0167B2A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4" creationId="{646D8E20-BB5E-4D90-9236-8F70D3C6552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7" creationId="{9D7CF380-08BC-437B-80D7-2F1B79AFDAD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2" creationId="{B8B5EA6D-77D3-4713-894F-E637CEE83F76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3" creationId="{AEAA2902-963D-4D46-A91D-11024B3AB9E7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5" creationId="{15DD03A0-F53C-487F-A5D3-6F3C4B3D459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7" creationId="{5FA67419-A759-4A1F-8906-6E93A6DB1CAB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8" creationId="{332C3971-5C6A-4967-B3DB-A2C2252D7D2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9" creationId="{2124D5B6-CF5F-426B-A605-090EAFF20812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20" creationId="{339A7860-9E76-448C-822D-03831CFA788F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0" creationId="{36D58AE5-255A-438C-A66A-B01B1A196B0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6" creationId="{6FDA5452-5764-44B7-9B19-DB2B96C3AB3C}"/>
          </ac:spMkLst>
        </pc:sp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6" creationId="{1A5BC00B-5EC0-45DA-8F3C-09F19902F2B3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0" creationId="{E4D350BD-753B-4AB3-9F45-66C07148E0A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4" creationId="{58B6B49F-40AF-4C2D-9800-53CC2D3ADE3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6" creationId="{B61D30AF-4BF7-44B4-B187-45075D6C43D6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2" creationId="{7E535D11-14AF-49B7-8A4C-28E397BDBBF9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4" creationId="{06EAA7BE-759D-42BB-A291-2D1AB53E4E1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7" creationId="{D860EA47-E686-4F99-B62B-269261CB07C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1" creationId="{7AF39502-AA84-4A71-8425-00134B5C74AA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3" creationId="{9B475718-9CDF-4623-84CC-3F7749025972}"/>
          </ac:cxnSpMkLst>
        </pc:cxnChg>
      </pc:sldChg>
      <pc:sldChg chg="add del">
        <pc:chgData name="Moore, Jacob Preston" userId="fdd3fd0f-c483-48c9-988d-7deb216763fd" providerId="ADAL" clId="{E9EE1C90-D2CF-4923-BC6D-FFDEB4A3AB51}" dt="2020-06-29T16:41:11.677" v="298" actId="2696"/>
        <pc:sldMkLst>
          <pc:docMk/>
          <pc:sldMk cId="3762460937" sldId="324"/>
        </pc:sldMkLst>
      </pc:sldChg>
      <pc:sldChg chg="delSp add del modAnim">
        <pc:chgData name="Moore, Jacob Preston" userId="fdd3fd0f-c483-48c9-988d-7deb216763fd" providerId="ADAL" clId="{E9EE1C90-D2CF-4923-BC6D-FFDEB4A3AB51}" dt="2020-06-29T16:54:07.037" v="794" actId="2696"/>
        <pc:sldMkLst>
          <pc:docMk/>
          <pc:sldMk cId="757733552" sldId="325"/>
        </pc:sldMkLst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7" creationId="{00000000-0000-0000-0000-000000000000}"/>
          </ac:spMkLst>
        </pc:spChg>
        <pc:graphicFrameChg chg="del">
          <ac:chgData name="Moore, Jacob Preston" userId="fdd3fd0f-c483-48c9-988d-7deb216763fd" providerId="ADAL" clId="{E9EE1C90-D2CF-4923-BC6D-FFDEB4A3AB51}" dt="2020-06-29T16:47:34.502" v="414"/>
          <ac:graphicFrameMkLst>
            <pc:docMk/>
            <pc:sldMk cId="757733552" sldId="325"/>
            <ac:graphicFrameMk id="11" creationId="{434C5F40-FBF9-4556-A897-47F4B8992B9B}"/>
          </ac:graphicFrameMkLst>
        </pc:graphicFrameChg>
      </pc:sldChg>
      <pc:sldChg chg="del">
        <pc:chgData name="Moore, Jacob Preston" userId="fdd3fd0f-c483-48c9-988d-7deb216763fd" providerId="ADAL" clId="{E9EE1C90-D2CF-4923-BC6D-FFDEB4A3AB51}" dt="2020-06-29T16:36:51.216" v="73" actId="2696"/>
        <pc:sldMkLst>
          <pc:docMk/>
          <pc:sldMk cId="1476908277" sldId="329"/>
        </pc:sldMkLst>
      </pc:sldChg>
      <pc:sldChg chg="del">
        <pc:chgData name="Moore, Jacob Preston" userId="fdd3fd0f-c483-48c9-988d-7deb216763fd" providerId="ADAL" clId="{E9EE1C90-D2CF-4923-BC6D-FFDEB4A3AB51}" dt="2020-06-29T16:36:51.943" v="79" actId="2696"/>
        <pc:sldMkLst>
          <pc:docMk/>
          <pc:sldMk cId="144026980" sldId="330"/>
        </pc:sldMkLst>
      </pc:sldChg>
      <pc:sldChg chg="addSp delSp modSp">
        <pc:chgData name="Moore, Jacob Preston" userId="fdd3fd0f-c483-48c9-988d-7deb216763fd" providerId="ADAL" clId="{E9EE1C90-D2CF-4923-BC6D-FFDEB4A3AB51}" dt="2020-06-29T17:45:21.453" v="3179" actId="20577"/>
        <pc:sldMkLst>
          <pc:docMk/>
          <pc:sldMk cId="1018648014" sldId="331"/>
        </pc:sldMkLst>
        <pc:spChg chg="mod">
          <ac:chgData name="Moore, Jacob Preston" userId="fdd3fd0f-c483-48c9-988d-7deb216763fd" providerId="ADAL" clId="{E9EE1C90-D2CF-4923-BC6D-FFDEB4A3AB51}" dt="2020-06-29T17:45:21.453" v="3179" actId="20577"/>
          <ac:spMkLst>
            <pc:docMk/>
            <pc:sldMk cId="1018648014" sldId="331"/>
            <ac:spMk id="2" creationId="{3C5A31F7-2BDE-4B63-9437-67B91D14B828}"/>
          </ac:spMkLst>
        </pc:spChg>
        <pc:spChg chg="mod">
          <ac:chgData name="Moore, Jacob Preston" userId="fdd3fd0f-c483-48c9-988d-7deb216763fd" providerId="ADAL" clId="{E9EE1C90-D2CF-4923-BC6D-FFDEB4A3AB51}" dt="2020-06-29T17:45:02.417" v="3172" actId="20577"/>
          <ac:spMkLst>
            <pc:docMk/>
            <pc:sldMk cId="1018648014" sldId="331"/>
            <ac:spMk id="3" creationId="{2E143E21-6455-49E4-9FD7-EE8B1B69B2E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6" creationId="{5C4908DD-CEAC-4B5B-BFC6-67F7D4F079E6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7" creationId="{51A793E5-C27F-4BA3-842C-0E2A5CDBC9D2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8" creationId="{56FF5431-DD31-4AD1-886C-D045E44DDC3A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9" creationId="{2090583D-5B96-43B5-A1D5-5B4551A1458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0" creationId="{3D8EEB4B-4C9A-4B7C-BD63-AE7EC6C1FC61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1" creationId="{C7BB1686-C913-4CD0-BB90-678545711F26}"/>
          </ac:spMkLst>
        </pc:spChg>
        <pc:picChg chg="del">
          <ac:chgData name="Moore, Jacob Preston" userId="fdd3fd0f-c483-48c9-988d-7deb216763fd" providerId="ADAL" clId="{E9EE1C90-D2CF-4923-BC6D-FFDEB4A3AB51}" dt="2020-06-29T17:44:08.648" v="3148" actId="478"/>
          <ac:picMkLst>
            <pc:docMk/>
            <pc:sldMk cId="1018648014" sldId="331"/>
            <ac:picMk id="1026" creationId="{2C47DF8C-ABB8-4100-9B19-93DF1258B8EF}"/>
          </ac:picMkLst>
        </pc:pic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8" creationId="{9154F8DC-3792-4DB1-8A64-BEC3A9949661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9" creationId="{7C0C94B9-A956-41E6-AAEF-E6C1F8868FE5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0" creationId="{FBBB867F-0063-4C44-BA72-6644BB579CB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1" creationId="{DAB4417A-2E25-424D-821E-B55FEF53C6C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2" creationId="{BAA53078-9ADA-4A89-9306-36439D6553FE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3" creationId="{1D069AE6-E9DB-4FEF-B5F5-8B14EDCB4C8F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4" creationId="{8BAF5DC7-6C25-451D-B796-671CDEDA659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5" creationId="{A6478A52-BCD3-4978-8C72-551036FB62DD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6" creationId="{B0B98EF3-4175-413E-8ECC-3A92E3B3D1B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7" creationId="{FA76180F-DB97-4086-B0BC-EEEADB595FDF}"/>
          </ac:cxnSpMkLst>
        </pc:cxnChg>
      </pc:sldChg>
      <pc:sldChg chg="addSp delSp modSp ord">
        <pc:chgData name="Moore, Jacob Preston" userId="fdd3fd0f-c483-48c9-988d-7deb216763fd" providerId="ADAL" clId="{E9EE1C90-D2CF-4923-BC6D-FFDEB4A3AB51}" dt="2020-06-29T17:45:37.875" v="3231" actId="20577"/>
        <pc:sldMkLst>
          <pc:docMk/>
          <pc:sldMk cId="2671502559" sldId="332"/>
        </pc:sldMkLst>
        <pc:spChg chg="mod">
          <ac:chgData name="Moore, Jacob Preston" userId="fdd3fd0f-c483-48c9-988d-7deb216763fd" providerId="ADAL" clId="{E9EE1C90-D2CF-4923-BC6D-FFDEB4A3AB51}" dt="2020-06-29T17:45:37.875" v="3231" actId="20577"/>
          <ac:spMkLst>
            <pc:docMk/>
            <pc:sldMk cId="2671502559" sldId="332"/>
            <ac:spMk id="2" creationId="{BA695D5D-B0EB-4FF7-83BC-76BC70FD3C72}"/>
          </ac:spMkLst>
        </pc:spChg>
        <pc:spChg chg="mod">
          <ac:chgData name="Moore, Jacob Preston" userId="fdd3fd0f-c483-48c9-988d-7deb216763fd" providerId="ADAL" clId="{E9EE1C90-D2CF-4923-BC6D-FFDEB4A3AB51}" dt="2020-06-29T17:42:45.280" v="3147"/>
          <ac:spMkLst>
            <pc:docMk/>
            <pc:sldMk cId="2671502559" sldId="332"/>
            <ac:spMk id="3" creationId="{5D6D90A4-0F01-4555-9574-7191E9C0BB04}"/>
          </ac:spMkLst>
        </pc:spChg>
        <pc:picChg chg="add mod">
          <ac:chgData name="Moore, Jacob Preston" userId="fdd3fd0f-c483-48c9-988d-7deb216763fd" providerId="ADAL" clId="{E9EE1C90-D2CF-4923-BC6D-FFDEB4A3AB51}" dt="2020-06-29T17:42:11.434" v="3145" actId="1076"/>
          <ac:picMkLst>
            <pc:docMk/>
            <pc:sldMk cId="2671502559" sldId="332"/>
            <ac:picMk id="1026" creationId="{AD890F3A-2E29-4ADC-8A3B-DC4C6F1643BF}"/>
          </ac:picMkLst>
        </pc:picChg>
        <pc:picChg chg="del">
          <ac:chgData name="Moore, Jacob Preston" userId="fdd3fd0f-c483-48c9-988d-7deb216763fd" providerId="ADAL" clId="{E9EE1C90-D2CF-4923-BC6D-FFDEB4A3AB51}" dt="2020-06-29T17:41:57.646" v="3139" actId="478"/>
          <ac:picMkLst>
            <pc:docMk/>
            <pc:sldMk cId="2671502559" sldId="332"/>
            <ac:picMk id="2050" creationId="{43C791B7-8103-45DF-A0C6-6900CA9073B5}"/>
          </ac:picMkLst>
        </pc:picChg>
      </pc:sldChg>
      <pc:sldChg chg="modSp add modAnim">
        <pc:chgData name="Moore, Jacob Preston" userId="fdd3fd0f-c483-48c9-988d-7deb216763fd" providerId="ADAL" clId="{E9EE1C90-D2CF-4923-BC6D-FFDEB4A3AB51}" dt="2020-06-29T17:51:06.352" v="3318"/>
        <pc:sldMkLst>
          <pc:docMk/>
          <pc:sldMk cId="417098030" sldId="333"/>
        </pc:sldMkLst>
        <pc:spChg chg="mod">
          <ac:chgData name="Moore, Jacob Preston" userId="fdd3fd0f-c483-48c9-988d-7deb216763fd" providerId="ADAL" clId="{E9EE1C90-D2CF-4923-BC6D-FFDEB4A3AB51}" dt="2020-06-29T16:54:16.611" v="795"/>
          <ac:spMkLst>
            <pc:docMk/>
            <pc:sldMk cId="417098030" sldId="333"/>
            <ac:spMk id="2" creationId="{ABBF7D84-DC3C-42DD-B376-AF5D2F93084C}"/>
          </ac:spMkLst>
        </pc:spChg>
        <pc:spChg chg="mod">
          <ac:chgData name="Moore, Jacob Preston" userId="fdd3fd0f-c483-48c9-988d-7deb216763fd" providerId="ADAL" clId="{E9EE1C90-D2CF-4923-BC6D-FFDEB4A3AB51}" dt="2020-06-29T17:17:40.719" v="1534" actId="20577"/>
          <ac:spMkLst>
            <pc:docMk/>
            <pc:sldMk cId="417098030" sldId="333"/>
            <ac:spMk id="3" creationId="{7B155B30-DAAA-4B87-A875-2ACA1D847139}"/>
          </ac:spMkLst>
        </pc:spChg>
      </pc:sldChg>
      <pc:sldChg chg="add del">
        <pc:chgData name="Moore, Jacob Preston" userId="fdd3fd0f-c483-48c9-988d-7deb216763fd" providerId="ADAL" clId="{E9EE1C90-D2CF-4923-BC6D-FFDEB4A3AB51}" dt="2020-06-29T16:50:14.598" v="500" actId="2696"/>
        <pc:sldMkLst>
          <pc:docMk/>
          <pc:sldMk cId="1312066439" sldId="333"/>
        </pc:sldMkLst>
      </pc:sldChg>
      <pc:sldChg chg="add del">
        <pc:chgData name="Moore, Jacob Preston" userId="fdd3fd0f-c483-48c9-988d-7deb216763fd" providerId="ADAL" clId="{E9EE1C90-D2CF-4923-BC6D-FFDEB4A3AB51}" dt="2020-06-29T17:36:49.370" v="2851" actId="2696"/>
        <pc:sldMkLst>
          <pc:docMk/>
          <pc:sldMk cId="466449429" sldId="334"/>
        </pc:sldMkLst>
      </pc:sldChg>
      <pc:sldChg chg="addSp delSp modSp add addAnim delAnim modAnim">
        <pc:chgData name="Moore, Jacob Preston" userId="fdd3fd0f-c483-48c9-988d-7deb216763fd" providerId="ADAL" clId="{E9EE1C90-D2CF-4923-BC6D-FFDEB4A3AB51}" dt="2020-06-29T18:17:55.542" v="3353"/>
        <pc:sldMkLst>
          <pc:docMk/>
          <pc:sldMk cId="1671744566" sldId="335"/>
        </pc:sldMkLst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" creationId="{881A09AB-3096-4826-8868-709EC4C3FD7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3" creationId="{8C3163CB-A5A5-46E7-8C8B-7FE319486EEC}"/>
          </ac:spMkLst>
        </pc:spChg>
        <pc:spChg chg="add del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" creationId="{608C8BCE-7D4D-4978-AD5C-10196C1DD2DC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" creationId="{7823C504-4C20-46FB-8A33-C1DAE55AC89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6" creationId="{D8982610-78A3-4F88-97D9-D3C00627F3E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8" creationId="{3488CAD9-9478-4BDA-9382-CBCE64CABEB3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0" creationId="{23DF380D-73BB-4F76-A9A6-4166AC00F776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1" creationId="{8B33F87E-45B9-43B1-9843-561A4B25F7D1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3" creationId="{1118F0D2-F635-446C-84D2-7CBC17A458EE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5" creationId="{BE3BFC5C-69E7-4C25-ADAF-2B3F23219F9B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6" creationId="{AED951CD-E1B3-4760-9568-897CE8676EC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7" creationId="{A84558E4-E89F-44C4-BA5C-43A989948C6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0" creationId="{EF990675-E2D7-48C0-9837-478BCFD15410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2" creationId="{449BA189-66CA-4EC6-8C5F-BD74409708F9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5" creationId="{9A4CA023-9A60-4D3D-89DD-A664D13493AD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6" creationId="{4E81DAD5-1510-419F-95F9-E6F7ACE337A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7" creationId="{6F66958F-C1F5-48AB-B9E9-0846AFBA60F7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9" creationId="{3DB723A9-1570-489A-9BD1-D2A21655246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1" creationId="{F197A1B4-E1A2-4285-BF69-1B7958124E9E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2" creationId="{E203C5F6-8841-4DB2-A7B2-1B84C100E6D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4" creationId="{887FDA33-14F7-43A7-94F7-583ADE9CBD21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6" creationId="{D341E53D-D48A-4C6C-A60F-7E585DD5B24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7" creationId="{59DCC835-6816-4BA3-B38D-F5606395C47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8" creationId="{4DBE8305-8E3F-42C0-8DF9-8A2641D1C182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1" creationId="{04B2C366-0AE9-4F68-9AF8-2D0F61FAAAD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3" creationId="{C1859305-D852-4FEB-BD9E-27BC45882D1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6" creationId="{AA52CF28-B22B-41E7-98E2-6BC2D9D256BF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8" creationId="{17367EC1-7A6D-4B21-AB60-0E4203A1C415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0" creationId="{08FC07FE-B21A-45D9-8F66-7A205136C2EC}"/>
          </ac:spMkLst>
        </pc:sp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7" creationId="{D1396335-00A1-45C7-A8C2-59AAD4094A10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9" creationId="{26295545-4382-4633-B11B-7EEBA326DF8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2" creationId="{F2D53F9C-9CC0-4EC7-BEFA-8A9E26A94309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4" creationId="{CC249E90-E5B2-4174-B57C-9239D84F6BE2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8" creationId="{1F06843A-A16D-4315-A39E-0B5873C0CC0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9" creationId="{A30ED979-33F8-4213-8753-0E651398CECB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1" creationId="{9DE67EAB-FDC5-4E63-A86C-7201C9BB05D3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3" creationId="{B7D00AE6-601D-45EB-9C6D-0BCDE372CB04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4" creationId="{0AF0C859-D5FB-422B-AEF1-C833DB0EBC3C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28" creationId="{6903A1DB-08EE-4AB4-8111-DA0308E88A6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0" creationId="{3DC36B41-7DF7-40F2-8BEA-9346DA6C3705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3" creationId="{61AE8820-2949-440C-B5D0-9BB878769E09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5" creationId="{B3E138AA-8CCE-4FE9-BB76-16D284B8053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9" creationId="{2B0F3C5B-6C29-4B78-A96E-8F75C6DF2271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0" creationId="{DF50F175-8B00-4FB2-B6F7-A0466BC98BB7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2" creationId="{C1198B07-2CBB-49BA-BDC2-9424F38D8CE6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4" creationId="{62183995-7CAE-4CFF-A634-FC7B8A36AB80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5" creationId="{C9E75F80-215B-49A8-B619-50B2D688F8F3}"/>
          </ac:cxnSpMkLst>
        </pc:cxnChg>
      </pc:sldChg>
      <pc:sldChg chg="add del">
        <pc:chgData name="Moore, Jacob Preston" userId="fdd3fd0f-c483-48c9-988d-7deb216763fd" providerId="ADAL" clId="{E9EE1C90-D2CF-4923-BC6D-FFDEB4A3AB51}" dt="2020-06-29T17:37:18.071" v="2856" actId="2696"/>
        <pc:sldMkLst>
          <pc:docMk/>
          <pc:sldMk cId="2877506044" sldId="336"/>
        </pc:sldMkLst>
      </pc:sldChg>
      <pc:sldChg chg="addSp delSp modSp add delAnim modAnim">
        <pc:chgData name="Moore, Jacob Preston" userId="fdd3fd0f-c483-48c9-988d-7deb216763fd" providerId="ADAL" clId="{E9EE1C90-D2CF-4923-BC6D-FFDEB4A3AB51}" dt="2020-06-29T17:58:18.776" v="3329"/>
        <pc:sldMkLst>
          <pc:docMk/>
          <pc:sldMk cId="733259589" sldId="337"/>
        </pc:sldMkLst>
        <pc:spChg chg="mod">
          <ac:chgData name="Moore, Jacob Preston" userId="fdd3fd0f-c483-48c9-988d-7deb216763fd" providerId="ADAL" clId="{E9EE1C90-D2CF-4923-BC6D-FFDEB4A3AB51}" dt="2020-06-29T17:57:44.134" v="3326" actId="313"/>
          <ac:spMkLst>
            <pc:docMk/>
            <pc:sldMk cId="733259589" sldId="33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7:40:20.531" v="2962" actId="20577"/>
          <ac:spMkLst>
            <pc:docMk/>
            <pc:sldMk cId="733259589" sldId="337"/>
            <ac:spMk id="5" creationId="{2766993C-DDAA-475E-A9E6-95D36586A57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6" creationId="{3A45ED64-C526-4EEC-A388-3E5B417BC38C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7" creationId="{385FC3AB-056C-468F-96F1-84F5F90D17BA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8" creationId="{08351A4B-9802-45C9-9570-BA56853D9D8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9" creationId="{7CB05280-0B88-41BD-990F-1423CBF72257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0" creationId="{45D31588-AADF-466C-AAC2-AC550A99150D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1" creationId="{98C15E72-3B50-400C-866F-72F8F5DF4BAA}"/>
          </ac:spMkLst>
        </pc:spChg>
        <pc:spChg chg="add mod">
          <ac:chgData name="Moore, Jacob Preston" userId="fdd3fd0f-c483-48c9-988d-7deb216763fd" providerId="ADAL" clId="{E9EE1C90-D2CF-4923-BC6D-FFDEB4A3AB51}" dt="2020-06-29T17:40:29.672" v="2965" actId="20577"/>
          <ac:spMkLst>
            <pc:docMk/>
            <pc:sldMk cId="733259589" sldId="337"/>
            <ac:spMk id="13" creationId="{B99FBCE4-44BC-4237-82DC-232AEA514035}"/>
          </ac:spMkLst>
        </pc:spChg>
        <pc:graphicFrameChg chg="modGraphic">
          <ac:chgData name="Moore, Jacob Preston" userId="fdd3fd0f-c483-48c9-988d-7deb216763fd" providerId="ADAL" clId="{E9EE1C90-D2CF-4923-BC6D-FFDEB4A3AB51}" dt="2020-06-29T17:38:30.397" v="2860" actId="207"/>
          <ac:graphicFrameMkLst>
            <pc:docMk/>
            <pc:sldMk cId="733259589" sldId="337"/>
            <ac:graphicFrameMk id="12" creationId="{3FDAD943-A963-4A6F-B593-1DDD7D34991D}"/>
          </ac:graphicFrameMkLst>
        </pc:graphicFrameChg>
      </pc:sldChg>
      <pc:sldChg chg="addSp delSp modSp add">
        <pc:chgData name="Moore, Jacob Preston" userId="fdd3fd0f-c483-48c9-988d-7deb216763fd" providerId="ADAL" clId="{E9EE1C90-D2CF-4923-BC6D-FFDEB4A3AB51}" dt="2020-06-29T17:48:38.109" v="3312" actId="20577"/>
        <pc:sldMkLst>
          <pc:docMk/>
          <pc:sldMk cId="2981350401" sldId="338"/>
        </pc:sldMkLst>
        <pc:spChg chg="mod">
          <ac:chgData name="Moore, Jacob Preston" userId="fdd3fd0f-c483-48c9-988d-7deb216763fd" providerId="ADAL" clId="{E9EE1C90-D2CF-4923-BC6D-FFDEB4A3AB51}" dt="2020-06-29T17:48:38.109" v="3312" actId="20577"/>
          <ac:spMkLst>
            <pc:docMk/>
            <pc:sldMk cId="2981350401" sldId="338"/>
            <ac:spMk id="3" creationId="{2E143E21-6455-49E4-9FD7-EE8B1B69B2E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6" creationId="{5C4908DD-CEAC-4B5B-BFC6-67F7D4F079E6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7" creationId="{51A793E5-C27F-4BA3-842C-0E2A5CDBC9D2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8" creationId="{56FF5431-DD31-4AD1-886C-D045E44DDC3A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9" creationId="{2090583D-5B96-43B5-A1D5-5B4551A1458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0" creationId="{3D8EEB4B-4C9A-4B7C-BD63-AE7EC6C1FC61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1" creationId="{C7BB1686-C913-4CD0-BB90-678545711F26}"/>
          </ac:spMkLst>
        </pc:spChg>
        <pc:spChg chg="add del mod">
          <ac:chgData name="Moore, Jacob Preston" userId="fdd3fd0f-c483-48c9-988d-7deb216763fd" providerId="ADAL" clId="{E9EE1C90-D2CF-4923-BC6D-FFDEB4A3AB51}" dt="2020-06-29T17:47:42.977" v="3283" actId="478"/>
          <ac:spMkLst>
            <pc:docMk/>
            <pc:sldMk cId="2981350401" sldId="338"/>
            <ac:spMk id="24" creationId="{8D69C2A1-6A82-4E88-ABEB-A7CE51C0EB1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5" creationId="{B8267606-F3B2-45FF-96D8-661EFAC7DCD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6" creationId="{C2C3EC22-9314-4913-918A-88A0826F59C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7" creationId="{3EA21753-C8A4-4476-B7FA-4969E6DD503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0" creationId="{A816648C-8116-43BB-8DB2-C82C182C7F8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1" creationId="{2184D355-C58B-4A8F-9B5A-49192342F38B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5" creationId="{944F5012-9B37-49D4-80DF-E89AB4F2F0B8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6" creationId="{D5A4431F-F35D-445E-9F9C-226A0B0EE732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7" creationId="{862F5AC0-BA33-46ED-B889-D113A717F977}"/>
          </ac:spMkLst>
        </pc:sp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8" creationId="{9154F8DC-3792-4DB1-8A64-BEC3A9949661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9" creationId="{7C0C94B9-A956-41E6-AAEF-E6C1F8868FE5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0" creationId="{FBBB867F-0063-4C44-BA72-6644BB579CB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1" creationId="{DAB4417A-2E25-424D-821E-B55FEF53C6C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2" creationId="{BAA53078-9ADA-4A89-9306-36439D6553FE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3" creationId="{1D069AE6-E9DB-4FEF-B5F5-8B14EDCB4C8F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4" creationId="{8BAF5DC7-6C25-451D-B796-671CDEDA659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5" creationId="{A6478A52-BCD3-4978-8C72-551036FB62DD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6" creationId="{B0B98EF3-4175-413E-8ECC-3A92E3B3D1B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7" creationId="{FA76180F-DB97-4086-B0BC-EEEADB595FDF}"/>
          </ac:cxnSpMkLst>
        </pc:cxnChg>
        <pc:cxnChg chg="add del mod">
          <ac:chgData name="Moore, Jacob Preston" userId="fdd3fd0f-c483-48c9-988d-7deb216763fd" providerId="ADAL" clId="{E9EE1C90-D2CF-4923-BC6D-FFDEB4A3AB51}" dt="2020-06-29T17:47:38.533" v="3282" actId="478"/>
          <ac:cxnSpMkLst>
            <pc:docMk/>
            <pc:sldMk cId="2981350401" sldId="338"/>
            <ac:cxnSpMk id="22" creationId="{C9287FB2-5446-478A-AF25-2266D9961D1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3" creationId="{FA411C1F-13F1-45E2-81E0-6B01B93DEF40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8" creationId="{D83327B5-259B-41DD-983B-3ACD35E706A3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9" creationId="{1A9873FE-DB8E-4AF7-801C-CF4E3C907AA4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2" creationId="{31C5B684-908B-449E-98C3-91F6121E2C5C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3" creationId="{465BC267-57B8-4E29-B49B-C2F2CB7A962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4" creationId="{515DD606-380C-4EB3-9BBC-60E09EA7EB20}"/>
          </ac:cxnSpMkLst>
        </pc:cxnChg>
      </pc:sldChg>
    </pc:docChg>
  </pc:docChgLst>
  <pc:docChgLst>
    <pc:chgData name="Moore, Jacob Preston" userId="fdd3fd0f-c483-48c9-988d-7deb216763fd" providerId="ADAL" clId="{B4D335F4-357C-4194-BCAA-FD99BD0402B7}"/>
    <pc:docChg chg="custSel modSld">
      <pc:chgData name="Moore, Jacob Preston" userId="fdd3fd0f-c483-48c9-988d-7deb216763fd" providerId="ADAL" clId="{B4D335F4-357C-4194-BCAA-FD99BD0402B7}" dt="2020-10-13T20:57:52.756" v="74" actId="20577"/>
      <pc:docMkLst>
        <pc:docMk/>
      </pc:docMkLst>
      <pc:sldChg chg="modSp modAnim">
        <pc:chgData name="Moore, Jacob Preston" userId="fdd3fd0f-c483-48c9-988d-7deb216763fd" providerId="ADAL" clId="{B4D335F4-357C-4194-BCAA-FD99BD0402B7}" dt="2020-10-13T20:50:19.502" v="36" actId="27636"/>
        <pc:sldMkLst>
          <pc:docMk/>
          <pc:sldMk cId="1426417569" sldId="317"/>
        </pc:sldMkLst>
        <pc:spChg chg="mod">
          <ac:chgData name="Moore, Jacob Preston" userId="fdd3fd0f-c483-48c9-988d-7deb216763fd" providerId="ADAL" clId="{B4D335F4-357C-4194-BCAA-FD99BD0402B7}" dt="2020-10-13T20:50:19.502" v="36" actId="27636"/>
          <ac:spMkLst>
            <pc:docMk/>
            <pc:sldMk cId="1426417569" sldId="317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6:46.688" v="65" actId="20577"/>
        <pc:sldMkLst>
          <pc:docMk/>
          <pc:sldMk cId="1624674433" sldId="319"/>
        </pc:sldMkLst>
        <pc:spChg chg="mod">
          <ac:chgData name="Moore, Jacob Preston" userId="fdd3fd0f-c483-48c9-988d-7deb216763fd" providerId="ADAL" clId="{B4D335F4-357C-4194-BCAA-FD99BD0402B7}" dt="2020-10-13T20:56:46.688" v="65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7:52.756" v="74" actId="20577"/>
        <pc:sldMkLst>
          <pc:docMk/>
          <pc:sldMk cId="3918396055" sldId="320"/>
        </pc:sldMkLst>
        <pc:spChg chg="mod">
          <ac:chgData name="Moore, Jacob Preston" userId="fdd3fd0f-c483-48c9-988d-7deb216763fd" providerId="ADAL" clId="{B4D335F4-357C-4194-BCAA-FD99BD0402B7}" dt="2020-10-13T20:57:43.343" v="67" actId="20577"/>
          <ac:spMkLst>
            <pc:docMk/>
            <pc:sldMk cId="3918396055" sldId="320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6.522" v="69" actId="20577"/>
          <ac:spMkLst>
            <pc:docMk/>
            <pc:sldMk cId="3918396055" sldId="32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9.744" v="71" actId="20577"/>
          <ac:spMkLst>
            <pc:docMk/>
            <pc:sldMk cId="3918396055" sldId="32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52.756" v="74" actId="20577"/>
          <ac:spMkLst>
            <pc:docMk/>
            <pc:sldMk cId="3918396055" sldId="32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of Inertia via Composite Parts and the Parallel Axis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 value represents the distance you need to move the axis to “adjust” it to the new centroid or center of mass.</a:t>
            </a:r>
          </a:p>
          <a:p>
            <a:r>
              <a:rPr lang="en-US" dirty="0"/>
              <a:t>We are going to use the earlier centroid values in the table to find this adjustment distance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935" y="4724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0193" y="4713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878993" y="5638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3028421" y="4713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3420" y="4713514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57219" y="5627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191000"/>
            <a:ext cx="9188" cy="137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4821382" y="4191000"/>
            <a:ext cx="0" cy="138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6400" y="4191000"/>
            <a:ext cx="0" cy="138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26973" y="4038600"/>
            <a:ext cx="0" cy="15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585994" y="4485095"/>
            <a:ext cx="9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26973" y="4495800"/>
            <a:ext cx="27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26973" y="4494620"/>
            <a:ext cx="95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454236" y="55383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1" grpId="0"/>
      <p:bldP spid="31" grpId="1"/>
      <p:bldP spid="34" grpId="0"/>
      <p:bldP spid="34" grpId="1"/>
      <p:bldP spid="35" grpId="0"/>
      <p:bldP spid="36" grpId="0"/>
      <p:bldP spid="36" grpId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9AB-3096-4826-8868-709EC4C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63CB-A5A5-46E7-8C8B-7FE3194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0426" cy="4756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important to determine how far the </a:t>
            </a:r>
            <a:r>
              <a:rPr lang="en-US" b="1" dirty="0"/>
              <a:t>axis</a:t>
            </a:r>
            <a:r>
              <a:rPr lang="en-US" dirty="0"/>
              <a:t> has moved, not necessarily how far the </a:t>
            </a:r>
            <a:r>
              <a:rPr lang="en-US" b="1" dirty="0"/>
              <a:t>centroid</a:t>
            </a:r>
            <a:r>
              <a:rPr lang="en-US" dirty="0"/>
              <a:t> has moved.</a:t>
            </a:r>
          </a:p>
          <a:p>
            <a:r>
              <a:rPr lang="en-US" dirty="0"/>
              <a:t>Regardless of direction, we can count the distance as positive.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8BCE-7D4D-4978-AD5C-10196C1D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C504-4C20-46FB-8A33-C1DAE55AC897}"/>
              </a:ext>
            </a:extLst>
          </p:cNvPr>
          <p:cNvSpPr/>
          <p:nvPr/>
        </p:nvSpPr>
        <p:spPr>
          <a:xfrm>
            <a:off x="4911120" y="1981200"/>
            <a:ext cx="3886200" cy="2590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82610-78A3-4F88-97D9-D3C00627F3E7}"/>
              </a:ext>
            </a:extLst>
          </p:cNvPr>
          <p:cNvSpPr/>
          <p:nvPr/>
        </p:nvSpPr>
        <p:spPr>
          <a:xfrm>
            <a:off x="677802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35-00A1-45C7-A8C2-59AAD4094A10}"/>
              </a:ext>
            </a:extLst>
          </p:cNvPr>
          <p:cNvCxnSpPr>
            <a:cxnSpLocks/>
          </p:cNvCxnSpPr>
          <p:nvPr/>
        </p:nvCxnSpPr>
        <p:spPr>
          <a:xfrm flipV="1">
            <a:off x="6882795" y="3265807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88CAD9-9478-4BDA-9382-CBCE64CABEB3}"/>
              </a:ext>
            </a:extLst>
          </p:cNvPr>
          <p:cNvSpPr txBox="1"/>
          <p:nvPr/>
        </p:nvSpPr>
        <p:spPr>
          <a:xfrm>
            <a:off x="7730520" y="30811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95545-4382-4633-B11B-7EEBA326DF8D}"/>
              </a:ext>
            </a:extLst>
          </p:cNvPr>
          <p:cNvCxnSpPr>
            <a:cxnSpLocks/>
          </p:cNvCxnSpPr>
          <p:nvPr/>
        </p:nvCxnSpPr>
        <p:spPr>
          <a:xfrm flipV="1">
            <a:off x="6854220" y="2498027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DF380D-73BB-4F76-A9A6-4166AC00F776}"/>
              </a:ext>
            </a:extLst>
          </p:cNvPr>
          <p:cNvSpPr txBox="1"/>
          <p:nvPr/>
        </p:nvSpPr>
        <p:spPr>
          <a:xfrm>
            <a:off x="6708988" y="21286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33F87E-45B9-43B1-9843-561A4B25F7D1}"/>
              </a:ext>
            </a:extLst>
          </p:cNvPr>
          <p:cNvSpPr/>
          <p:nvPr/>
        </p:nvSpPr>
        <p:spPr>
          <a:xfrm>
            <a:off x="4806345" y="580199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53F9C-9CC0-4EC7-BEFA-8A9E26A94309}"/>
              </a:ext>
            </a:extLst>
          </p:cNvPr>
          <p:cNvCxnSpPr>
            <a:cxnSpLocks/>
          </p:cNvCxnSpPr>
          <p:nvPr/>
        </p:nvCxnSpPr>
        <p:spPr>
          <a:xfrm flipV="1">
            <a:off x="4911120" y="5867400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8F0D2-F635-446C-84D2-7CBC17A458EE}"/>
              </a:ext>
            </a:extLst>
          </p:cNvPr>
          <p:cNvSpPr txBox="1"/>
          <p:nvPr/>
        </p:nvSpPr>
        <p:spPr>
          <a:xfrm>
            <a:off x="5758845" y="5682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49E90-E5B2-4174-B57C-9239D84F6BE2}"/>
              </a:ext>
            </a:extLst>
          </p:cNvPr>
          <p:cNvCxnSpPr>
            <a:cxnSpLocks/>
          </p:cNvCxnSpPr>
          <p:nvPr/>
        </p:nvCxnSpPr>
        <p:spPr>
          <a:xfrm flipV="1">
            <a:off x="4882545" y="5099620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3BFC5C-69E7-4C25-ADAF-2B3F23219F9B}"/>
              </a:ext>
            </a:extLst>
          </p:cNvPr>
          <p:cNvSpPr txBox="1"/>
          <p:nvPr/>
        </p:nvSpPr>
        <p:spPr>
          <a:xfrm>
            <a:off x="4737313" y="473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951CD-E1B3-4760-9568-897CE8676ECA}"/>
              </a:ext>
            </a:extLst>
          </p:cNvPr>
          <p:cNvSpPr txBox="1"/>
          <p:nvPr/>
        </p:nvSpPr>
        <p:spPr>
          <a:xfrm>
            <a:off x="6892320" y="2887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8E4-E89F-44C4-BA5C-43A989948C6A}"/>
              </a:ext>
            </a:extLst>
          </p:cNvPr>
          <p:cNvSpPr txBox="1"/>
          <p:nvPr/>
        </p:nvSpPr>
        <p:spPr>
          <a:xfrm>
            <a:off x="4343400" y="56935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843A-A16D-4315-A39E-0B5873C0CC0D}"/>
              </a:ext>
            </a:extLst>
          </p:cNvPr>
          <p:cNvCxnSpPr/>
          <p:nvPr/>
        </p:nvCxnSpPr>
        <p:spPr>
          <a:xfrm>
            <a:off x="6358920" y="5878193"/>
            <a:ext cx="15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0ED979-33F8-4213-8753-0E651398CECB}"/>
              </a:ext>
            </a:extLst>
          </p:cNvPr>
          <p:cNvCxnSpPr>
            <a:cxnSpLocks/>
          </p:cNvCxnSpPr>
          <p:nvPr/>
        </p:nvCxnSpPr>
        <p:spPr>
          <a:xfrm flipV="1">
            <a:off x="7263795" y="3276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/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67EAB-FDC5-4E63-A86C-7201C9BB05D3}"/>
              </a:ext>
            </a:extLst>
          </p:cNvPr>
          <p:cNvCxnSpPr>
            <a:cxnSpLocks/>
          </p:cNvCxnSpPr>
          <p:nvPr/>
        </p:nvCxnSpPr>
        <p:spPr>
          <a:xfrm flipH="1" flipV="1">
            <a:off x="4911120" y="2867359"/>
            <a:ext cx="192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/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00AE6-601D-45EB-9C6D-0BCDE372CB04}"/>
              </a:ext>
            </a:extLst>
          </p:cNvPr>
          <p:cNvCxnSpPr>
            <a:cxnSpLocks/>
          </p:cNvCxnSpPr>
          <p:nvPr/>
        </p:nvCxnSpPr>
        <p:spPr>
          <a:xfrm flipV="1">
            <a:off x="4906905" y="2154902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F0C859-D5FB-422B-AEF1-C833DB0EBC3C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936427" y="3330482"/>
            <a:ext cx="1863911" cy="249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/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10" grpId="0"/>
      <p:bldP spid="11" grpId="0" animBg="1"/>
      <p:bldP spid="13" grpId="0"/>
      <p:bldP spid="15" grpId="0"/>
      <p:bldP spid="16" grpId="0"/>
      <p:bldP spid="17" grpId="0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you have figured out your r values, you will use those to find the adjusted moments of inertia for each piece.</a:t>
            </a:r>
          </a:p>
          <a:p>
            <a:r>
              <a:rPr lang="en-US" dirty="0"/>
              <a:t>Finally, the adjusted moments of inertia can be added up find the overall moment of inertia.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/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/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D5D-B0EB-4FF7-83BC-76BC70F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Axis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90A4-0F01-4555-9574-7191E9C0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57400"/>
          </a:xfrm>
        </p:spPr>
        <p:txBody>
          <a:bodyPr/>
          <a:lstStyle/>
          <a:p>
            <a:r>
              <a:rPr lang="en-US" dirty="0"/>
              <a:t>Use the parallel axis theorem to find the mass moment of inertia of this slender rod with mass m and length L about the z axis at its end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5167-4008-403C-986C-80C8393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AD890F3A-2E29-4ADC-8A3B-DC4C6F16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2158"/>
            <a:ext cx="6645724" cy="27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beam is made by connecting two 2 in by 4 in beams in a T pattern with the cross section as shown below. Determine the location of the centroid of this combined cross section and then find the rectangular area moment of inertia about the x axis through the centroid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08DD-CEAC-4B5B-BFC6-67F7D4F079E6}"/>
              </a:ext>
            </a:extLst>
          </p:cNvPr>
          <p:cNvSpPr/>
          <p:nvPr/>
        </p:nvSpPr>
        <p:spPr>
          <a:xfrm>
            <a:off x="5638800" y="25146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793E5-C27F-4BA3-842C-0E2A5CDBC9D2}"/>
              </a:ext>
            </a:extLst>
          </p:cNvPr>
          <p:cNvSpPr/>
          <p:nvPr/>
        </p:nvSpPr>
        <p:spPr>
          <a:xfrm rot="5400000">
            <a:off x="5638800" y="37719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4F8DC-3792-4DB1-8A64-BEC3A9949661}"/>
              </a:ext>
            </a:extLst>
          </p:cNvPr>
          <p:cNvCxnSpPr/>
          <p:nvPr/>
        </p:nvCxnSpPr>
        <p:spPr>
          <a:xfrm>
            <a:off x="7581900" y="2514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0C94B9-A956-41E6-AAEF-E6C1F8868FE5}"/>
              </a:ext>
            </a:extLst>
          </p:cNvPr>
          <p:cNvCxnSpPr/>
          <p:nvPr/>
        </p:nvCxnSpPr>
        <p:spPr>
          <a:xfrm>
            <a:off x="7581900" y="3190009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B867F-0063-4C44-BA72-6644BB579CB2}"/>
              </a:ext>
            </a:extLst>
          </p:cNvPr>
          <p:cNvCxnSpPr/>
          <p:nvPr/>
        </p:nvCxnSpPr>
        <p:spPr>
          <a:xfrm>
            <a:off x="6972300" y="501880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B4417A-2E25-424D-821E-B55FEF53C6C2}"/>
              </a:ext>
            </a:extLst>
          </p:cNvPr>
          <p:cNvCxnSpPr/>
          <p:nvPr/>
        </p:nvCxnSpPr>
        <p:spPr>
          <a:xfrm>
            <a:off x="6199909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53078-9ADA-4A89-9306-36439D6553FE}"/>
              </a:ext>
            </a:extLst>
          </p:cNvPr>
          <p:cNvCxnSpPr/>
          <p:nvPr/>
        </p:nvCxnSpPr>
        <p:spPr>
          <a:xfrm>
            <a:off x="6896100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69AE6-E9DB-4FEF-B5F5-8B14EDCB4C8F}"/>
              </a:ext>
            </a:extLst>
          </p:cNvPr>
          <p:cNvCxnSpPr/>
          <p:nvPr/>
        </p:nvCxnSpPr>
        <p:spPr>
          <a:xfrm>
            <a:off x="5642264" y="2057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F5DC7-6C25-451D-B796-671CDEDA659B}"/>
              </a:ext>
            </a:extLst>
          </p:cNvPr>
          <p:cNvCxnSpPr/>
          <p:nvPr/>
        </p:nvCxnSpPr>
        <p:spPr>
          <a:xfrm>
            <a:off x="7453745" y="2047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78A52-BCD3-4978-8C72-551036FB62DD}"/>
              </a:ext>
            </a:extLst>
          </p:cNvPr>
          <p:cNvCxnSpPr/>
          <p:nvPr/>
        </p:nvCxnSpPr>
        <p:spPr>
          <a:xfrm flipH="1">
            <a:off x="6210300" y="524740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98EF3-4175-413E-8ECC-3A92E3B3D1BB}"/>
              </a:ext>
            </a:extLst>
          </p:cNvPr>
          <p:cNvCxnSpPr/>
          <p:nvPr/>
        </p:nvCxnSpPr>
        <p:spPr>
          <a:xfrm flipV="1">
            <a:off x="8115300" y="2514601"/>
            <a:ext cx="0" cy="25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6180F-DB97-4086-B0BC-EEEADB595FDF}"/>
              </a:ext>
            </a:extLst>
          </p:cNvPr>
          <p:cNvCxnSpPr/>
          <p:nvPr/>
        </p:nvCxnSpPr>
        <p:spPr>
          <a:xfrm flipH="1">
            <a:off x="5638800" y="223750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5431-DD31-4AD1-886C-D045E44DDC3A}"/>
              </a:ext>
            </a:extLst>
          </p:cNvPr>
          <p:cNvSpPr txBox="1"/>
          <p:nvPr/>
        </p:nvSpPr>
        <p:spPr>
          <a:xfrm>
            <a:off x="7850644" y="267283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583D-5B96-43B5-A1D5-5B4551A1458E}"/>
              </a:ext>
            </a:extLst>
          </p:cNvPr>
          <p:cNvSpPr txBox="1"/>
          <p:nvPr/>
        </p:nvSpPr>
        <p:spPr>
          <a:xfrm>
            <a:off x="7850644" y="402820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EEB4B-4C9A-4B7C-BD63-AE7EC6C1FC61}"/>
              </a:ext>
            </a:extLst>
          </p:cNvPr>
          <p:cNvSpPr txBox="1"/>
          <p:nvPr/>
        </p:nvSpPr>
        <p:spPr>
          <a:xfrm>
            <a:off x="6288544" y="205175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B1686-C913-4CD0-BB90-678545711F26}"/>
              </a:ext>
            </a:extLst>
          </p:cNvPr>
          <p:cNvSpPr txBox="1"/>
          <p:nvPr/>
        </p:nvSpPr>
        <p:spPr>
          <a:xfrm>
            <a:off x="6298935" y="507550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1018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2468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dumbbell consists of two .2 meter diameter spheres, each with a mass of 40 kg. The spheres are attached to the ends of a .6 meter long, 20 kg slender rod. Determine the mass moment of inertia of the dumbbell about the y axis shown in the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11C1F-13F1-45E2-81E0-6B01B93DEF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38650" y="4525961"/>
            <a:ext cx="8164" cy="141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67606-F3B2-45FF-96D8-661EFAC7DCDD}"/>
              </a:ext>
            </a:extLst>
          </p:cNvPr>
          <p:cNvSpPr txBox="1"/>
          <p:nvPr/>
        </p:nvSpPr>
        <p:spPr>
          <a:xfrm>
            <a:off x="4212711" y="4150796"/>
            <a:ext cx="4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C3EC22-9314-4913-918A-88A0826F59CD}"/>
              </a:ext>
            </a:extLst>
          </p:cNvPr>
          <p:cNvSpPr/>
          <p:nvPr/>
        </p:nvSpPr>
        <p:spPr>
          <a:xfrm>
            <a:off x="19812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21753-C8A4-4476-B7FA-4969E6DD5030}"/>
              </a:ext>
            </a:extLst>
          </p:cNvPr>
          <p:cNvSpPr/>
          <p:nvPr/>
        </p:nvSpPr>
        <p:spPr>
          <a:xfrm>
            <a:off x="57150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327B5-259B-41DD-983B-3ACD35E706A3}"/>
              </a:ext>
            </a:extLst>
          </p:cNvPr>
          <p:cNvCxnSpPr/>
          <p:nvPr/>
        </p:nvCxnSpPr>
        <p:spPr>
          <a:xfrm flipV="1">
            <a:off x="3200399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873FE-DB8E-4AF7-801C-CF4E3C907AA4}"/>
              </a:ext>
            </a:extLst>
          </p:cNvPr>
          <p:cNvCxnSpPr/>
          <p:nvPr/>
        </p:nvCxnSpPr>
        <p:spPr>
          <a:xfrm>
            <a:off x="1959428" y="5029200"/>
            <a:ext cx="497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6648C-8116-43BB-8DB2-C82C182C7F80}"/>
              </a:ext>
            </a:extLst>
          </p:cNvPr>
          <p:cNvSpPr txBox="1"/>
          <p:nvPr/>
        </p:nvSpPr>
        <p:spPr>
          <a:xfrm>
            <a:off x="3341795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4D355-C58B-4A8F-9B5A-49192342F38B}"/>
              </a:ext>
            </a:extLst>
          </p:cNvPr>
          <p:cNvSpPr/>
          <p:nvPr/>
        </p:nvSpPr>
        <p:spPr>
          <a:xfrm>
            <a:off x="3009900" y="5943600"/>
            <a:ext cx="2857500" cy="21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B684-908B-449E-98C3-91F6121E2C5C}"/>
              </a:ext>
            </a:extLst>
          </p:cNvPr>
          <p:cNvCxnSpPr/>
          <p:nvPr/>
        </p:nvCxnSpPr>
        <p:spPr>
          <a:xfrm flipV="1">
            <a:off x="1959428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BC267-57B8-4E29-B49B-C2F2CB7A9629}"/>
              </a:ext>
            </a:extLst>
          </p:cNvPr>
          <p:cNvCxnSpPr/>
          <p:nvPr/>
        </p:nvCxnSpPr>
        <p:spPr>
          <a:xfrm flipV="1">
            <a:off x="569323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5DD606-380C-4EB3-9BBC-60E09EA7EB20}"/>
              </a:ext>
            </a:extLst>
          </p:cNvPr>
          <p:cNvCxnSpPr/>
          <p:nvPr/>
        </p:nvCxnSpPr>
        <p:spPr>
          <a:xfrm flipV="1">
            <a:off x="693420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F5012-9B37-49D4-80DF-E89AB4F2F0B8}"/>
              </a:ext>
            </a:extLst>
          </p:cNvPr>
          <p:cNvSpPr txBox="1"/>
          <p:nvPr/>
        </p:nvSpPr>
        <p:spPr>
          <a:xfrm>
            <a:off x="2274995" y="4818102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4431F-F35D-445E-9F9C-226A0B0EE732}"/>
              </a:ext>
            </a:extLst>
          </p:cNvPr>
          <p:cNvSpPr txBox="1"/>
          <p:nvPr/>
        </p:nvSpPr>
        <p:spPr>
          <a:xfrm>
            <a:off x="5976197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F5AC0-BA33-46ED-B889-D113A717F977}"/>
              </a:ext>
            </a:extLst>
          </p:cNvPr>
          <p:cNvSpPr txBox="1"/>
          <p:nvPr/>
        </p:nvSpPr>
        <p:spPr>
          <a:xfrm>
            <a:off x="4789595" y="484663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</p:spTree>
    <p:extLst>
      <p:ext uri="{BB962C8B-B14F-4D97-AF65-F5344CB8AC3E}">
        <p14:creationId xmlns:p14="http://schemas.microsoft.com/office/powerpoint/2010/main" val="29813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Areas or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an alternative to the use of integration for finding area or mass moments of inertia, we can use </a:t>
            </a:r>
            <a:r>
              <a:rPr lang="en-US" b="1" dirty="0"/>
              <a:t>lookup tables</a:t>
            </a:r>
            <a:r>
              <a:rPr lang="en-US" dirty="0"/>
              <a:t> along with the </a:t>
            </a:r>
            <a:r>
              <a:rPr lang="en-US" b="1" dirty="0"/>
              <a:t>parallel axis theorem</a:t>
            </a:r>
            <a:r>
              <a:rPr lang="en-US" dirty="0"/>
              <a:t> to find a </a:t>
            </a:r>
            <a:r>
              <a:rPr lang="en-US" b="1" dirty="0"/>
              <a:t>combined moment of inertia</a:t>
            </a:r>
            <a:r>
              <a:rPr lang="en-US" dirty="0"/>
              <a:t> for a composite body.</a:t>
            </a:r>
          </a:p>
          <a:p>
            <a:r>
              <a:rPr lang="en-US" dirty="0"/>
              <a:t>In this way, we can skip the integration, instead using the work of others as a shortcut.</a:t>
            </a:r>
          </a:p>
          <a:p>
            <a:r>
              <a:rPr lang="en-US" dirty="0"/>
              <a:t>This is similar to the method we used to find the centroid or center of mass of a composite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Bodies 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overall process is as follows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the composite shape/volume down into simple shapes/volumes that are in the lookup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up the moments of inertia for each individual shape using the moment of inertia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parallel axis theorem to adjust moments of inertia to the common origin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adjusted moments of inertia together to find the overall moment of inertia for the combined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finding the combined moment of inertia, is to break our complex shape into simple shapes that are in our moment of inertia tables.</a:t>
            </a:r>
          </a:p>
          <a:p>
            <a:pPr lvl="1"/>
            <a:r>
              <a:rPr lang="en-US" dirty="0"/>
              <a:t>Holes or cutouts can be negative areas/masses </a:t>
            </a:r>
          </a:p>
          <a:p>
            <a:pPr lvl="1"/>
            <a:r>
              <a:rPr lang="en-US" dirty="0"/>
              <a:t>It is also useful to identify axes and an origin point at this point to use in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802086" y="5029200"/>
            <a:ext cx="1295400" cy="16764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1200" y="41256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283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056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445900" y="4125686"/>
            <a:ext cx="651586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0542" y="4582888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572002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657600" y="549728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1807028" y="4572000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21552" y="4562477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3635826" y="5486404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1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Next you are going to create a table to keep track of the various values.</a:t>
            </a:r>
          </a:p>
          <a:p>
            <a:pPr lvl="1"/>
            <a:r>
              <a:rPr lang="en-US" dirty="0"/>
              <a:t>Each row will be used for one part</a:t>
            </a:r>
          </a:p>
          <a:p>
            <a:pPr lvl="1"/>
            <a:r>
              <a:rPr lang="en-US" dirty="0"/>
              <a:t>The columns will vary from problem to problem, but generally follow the format below.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5ED64-C526-4EEC-A388-3E5B417BC38C}"/>
              </a:ext>
            </a:extLst>
          </p:cNvPr>
          <p:cNvSpPr/>
          <p:nvPr/>
        </p:nvSpPr>
        <p:spPr>
          <a:xfrm>
            <a:off x="6847114" y="2057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FC3AB-056C-468F-96F1-84F5F90D17BA}"/>
              </a:ext>
            </a:extLst>
          </p:cNvPr>
          <p:cNvSpPr/>
          <p:nvPr/>
        </p:nvSpPr>
        <p:spPr>
          <a:xfrm>
            <a:off x="5965372" y="2046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8351A4B-9802-45C9-9570-BA56853D9D82}"/>
              </a:ext>
            </a:extLst>
          </p:cNvPr>
          <p:cNvSpPr/>
          <p:nvPr/>
        </p:nvSpPr>
        <p:spPr>
          <a:xfrm>
            <a:off x="7794172" y="2971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14">
            <a:extLst>
              <a:ext uri="{FF2B5EF4-FFF2-40B4-BE49-F238E27FC236}">
                <a16:creationId xmlns:a16="http://schemas.microsoft.com/office/drawing/2014/main" id="{7CB05280-0B88-41BD-990F-1423CBF72257}"/>
              </a:ext>
            </a:extLst>
          </p:cNvPr>
          <p:cNvSpPr/>
          <p:nvPr/>
        </p:nvSpPr>
        <p:spPr>
          <a:xfrm>
            <a:off x="5943600" y="2046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1588-AADF-466C-AAC2-AC550A99150D}"/>
              </a:ext>
            </a:extLst>
          </p:cNvPr>
          <p:cNvSpPr/>
          <p:nvPr/>
        </p:nvSpPr>
        <p:spPr>
          <a:xfrm>
            <a:off x="6858124" y="2036989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8C15E72-3B50-400C-866F-72F8F5DF4BAA}"/>
              </a:ext>
            </a:extLst>
          </p:cNvPr>
          <p:cNvSpPr/>
          <p:nvPr/>
        </p:nvSpPr>
        <p:spPr>
          <a:xfrm>
            <a:off x="7772398" y="2960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D84-DC3C-42DD-B376-AF5D2F9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B30-DAAA-4B87-A875-2ACA1D84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the area or mass of each piece, the next step is to find the </a:t>
            </a:r>
            <a:r>
              <a:rPr lang="en-US" b="1" dirty="0"/>
              <a:t>centroid location of each piece</a:t>
            </a:r>
            <a:r>
              <a:rPr lang="en-US" dirty="0"/>
              <a:t> as well the </a:t>
            </a:r>
            <a:r>
              <a:rPr lang="en-US" b="1" dirty="0"/>
              <a:t>overall centroid 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generally be taking the overall moment of inertia about this overall centroid location.</a:t>
            </a:r>
          </a:p>
          <a:p>
            <a:pPr lvl="1"/>
            <a:r>
              <a:rPr lang="en-US" dirty="0"/>
              <a:t>Even if you are given the overall centroid location, we will still need to know the centroid location for the individual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AF1B-F796-46CE-8044-388C589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Next, you will look up and calculate the moments of inertia about their individual centroids.</a:t>
            </a:r>
          </a:p>
          <a:p>
            <a:pPr lvl="1"/>
            <a:r>
              <a:rPr lang="en-US" dirty="0"/>
              <a:t>Be sure to adjust the orientation to match the table to your situation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484" y="41148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0742" y="41039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409542" y="50292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558970" y="41039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969" y="4114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387768" y="50183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980" y="5059329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980" y="4370527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588" y="48775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9" y="43235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pic>
        <p:nvPicPr>
          <p:cNvPr id="6" name="Picture 5" descr="A picture containing large, group&#10;&#10;Description automatically generated">
            <a:extLst>
              <a:ext uri="{FF2B5EF4-FFF2-40B4-BE49-F238E27FC236}">
                <a16:creationId xmlns:a16="http://schemas.microsoft.com/office/drawing/2014/main" id="{1A0513AC-C1FF-44ED-9800-46EA751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4" y="3799116"/>
            <a:ext cx="56442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eventually be adding together all the moments of inertia, but as of now we have a problem. Each shape has its moment of inertia given about different a point.</a:t>
            </a:r>
          </a:p>
          <a:p>
            <a:pPr lvl="1"/>
            <a:r>
              <a:rPr lang="en-US" dirty="0"/>
              <a:t>If we were to calculate the moment of inertia about a different point, we would get a different value</a:t>
            </a:r>
          </a:p>
          <a:p>
            <a:r>
              <a:rPr lang="en-US" dirty="0"/>
              <a:t>If all of the moments of inertia are taken about the same point, generally the combined centroid or center of mass, then we can add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16246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parallel axis theorem states that...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6800" y="303881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Any Point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2455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Centroid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3840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038817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828800" y="2590800"/>
            <a:ext cx="144780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33800" y="2590800"/>
            <a:ext cx="6096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5410200" y="2590800"/>
            <a:ext cx="76200" cy="7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2438400"/>
            <a:ext cx="914400" cy="80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7241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Moment  About Any Point 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37911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</a:t>
            </a:r>
            <a:r>
              <a:rPr lang="en-US"/>
              <a:t>Moment About </a:t>
            </a:r>
            <a:r>
              <a:rPr lang="en-US" dirty="0"/>
              <a:t>Centroid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55176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of Part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1866900" y="4724401"/>
            <a:ext cx="148590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771900" y="4724400"/>
            <a:ext cx="6477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8300" y="4648200"/>
            <a:ext cx="38100" cy="9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15000" y="4648200"/>
            <a:ext cx="990600" cy="73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52488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</p:spTree>
    <p:extLst>
      <p:ext uri="{BB962C8B-B14F-4D97-AF65-F5344CB8AC3E}">
        <p14:creationId xmlns:p14="http://schemas.microsoft.com/office/powerpoint/2010/main" val="39183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5" grpId="0"/>
      <p:bldP spid="16" grpId="0"/>
      <p:bldP spid="17" grpId="0"/>
      <p:bldP spid="25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2538</TotalTime>
  <Words>984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MA_Template</vt:lpstr>
      <vt:lpstr>Moments of Inertia via Composite Parts and the Parallel Axis Theorem</vt:lpstr>
      <vt:lpstr>Finding Moments of Inertia for Composite Areas or Bodies</vt:lpstr>
      <vt:lpstr>Finding Moments of Inertia for Composite Bodies or Areas</vt:lpstr>
      <vt:lpstr>Method of Composite Parts</vt:lpstr>
      <vt:lpstr>Method of Composite Parts</vt:lpstr>
      <vt:lpstr>Method of Composite Parts</vt:lpstr>
      <vt:lpstr>Method of Composite Parts</vt:lpstr>
      <vt:lpstr>The Parallel Axis Theorem</vt:lpstr>
      <vt:lpstr>The Parallel Axis Theorem</vt:lpstr>
      <vt:lpstr>The Parallel Axis Theorem</vt:lpstr>
      <vt:lpstr>The Parallel Axis Theorem</vt:lpstr>
      <vt:lpstr>Method of Composite Parts</vt:lpstr>
      <vt:lpstr>Thanks for Watching</vt:lpstr>
      <vt:lpstr>Parallel Axis Theorem Worked Example</vt:lpstr>
      <vt:lpstr>Area Moment of Inertia Worked Example</vt:lpstr>
      <vt:lpstr>Mass Moment of Inertia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2020-10-13T20:58:04Z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