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43" r:id="rId26"/>
    <p:sldId id="336" r:id="rId27"/>
    <p:sldId id="338" r:id="rId28"/>
    <p:sldId id="339" r:id="rId29"/>
    <p:sldId id="337" r:id="rId30"/>
    <p:sldId id="340" r:id="rId31"/>
    <p:sldId id="344" r:id="rId32"/>
    <p:sldId id="346" r:id="rId33"/>
    <p:sldId id="347" r:id="rId34"/>
    <p:sldId id="348" r:id="rId35"/>
    <p:sldId id="3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4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3B-D442-AEFF-7545F72CBB8F}"/>
            </c:ext>
          </c:extLst>
        </c:ser>
        <c:ser>
          <c:idx val="5"/>
          <c:order val="1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3B-D442-AEFF-7545F72CBB8F}"/>
            </c:ext>
          </c:extLst>
        </c:ser>
        <c:ser>
          <c:idx val="6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3B-D442-AEFF-7545F72CBB8F}"/>
            </c:ext>
          </c:extLst>
        </c:ser>
        <c:ser>
          <c:idx val="7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F3B-D442-AEFF-7545F72CBB8F}"/>
            </c:ext>
          </c:extLst>
        </c:ser>
        <c:ser>
          <c:idx val="2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F3B-D442-AEFF-7545F72CBB8F}"/>
            </c:ext>
          </c:extLst>
        </c:ser>
        <c:ser>
          <c:idx val="3"/>
          <c:order val="5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F3B-D442-AEFF-7545F72CBB8F}"/>
            </c:ext>
          </c:extLst>
        </c:ser>
        <c:ser>
          <c:idx val="0"/>
          <c:order val="6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F3B-D442-AEFF-7545F72CBB8F}"/>
            </c:ext>
          </c:extLst>
        </c:ser>
        <c:ser>
          <c:idx val="1"/>
          <c:order val="7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F3B-D442-AEFF-7545F72CB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8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1-2142-BBAE-FB1B2A8332E4}"/>
            </c:ext>
          </c:extLst>
        </c:ser>
        <c:ser>
          <c:idx val="1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51-2142-BBAE-FB1B2A8332E4}"/>
            </c:ext>
          </c:extLst>
        </c:ser>
        <c:ser>
          <c:idx val="12"/>
          <c:order val="2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051-2142-BBAE-FB1B2A8332E4}"/>
            </c:ext>
          </c:extLst>
        </c:ser>
        <c:ser>
          <c:idx val="1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051-2142-BBAE-FB1B2A8332E4}"/>
            </c:ext>
          </c:extLst>
        </c:ser>
        <c:ser>
          <c:idx val="4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051-2142-BBAE-FB1B2A8332E4}"/>
            </c:ext>
          </c:extLst>
        </c:ser>
        <c:ser>
          <c:idx val="6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051-2142-BBAE-FB1B2A8332E4}"/>
            </c:ext>
          </c:extLst>
        </c:ser>
        <c:ser>
          <c:idx val="2"/>
          <c:order val="6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051-2142-BBAE-FB1B2A8332E4}"/>
            </c:ext>
          </c:extLst>
        </c:ser>
        <c:ser>
          <c:idx val="0"/>
          <c:order val="7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051-2142-BBAE-FB1B2A833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15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9"/>
          <c:order val="0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43-D341-BC5E-AC601172E55B}"/>
            </c:ext>
          </c:extLst>
        </c:ser>
        <c:ser>
          <c:idx val="1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43-D341-BC5E-AC601172E55B}"/>
            </c:ext>
          </c:extLst>
        </c:ser>
        <c:ser>
          <c:idx val="13"/>
          <c:order val="2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743-D341-BC5E-AC601172E55B}"/>
            </c:ext>
          </c:extLst>
        </c:ser>
        <c:ser>
          <c:idx val="15"/>
          <c:order val="3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743-D341-BC5E-AC601172E55B}"/>
            </c:ext>
          </c:extLst>
        </c:ser>
        <c:ser>
          <c:idx val="5"/>
          <c:order val="4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743-D341-BC5E-AC601172E55B}"/>
            </c:ext>
          </c:extLst>
        </c:ser>
        <c:ser>
          <c:idx val="7"/>
          <c:order val="5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743-D341-BC5E-AC601172E55B}"/>
            </c:ext>
          </c:extLst>
        </c:ser>
        <c:ser>
          <c:idx val="3"/>
          <c:order val="6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743-D341-BC5E-AC601172E55B}"/>
            </c:ext>
          </c:extLst>
        </c:ser>
        <c:ser>
          <c:idx val="1"/>
          <c:order val="7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743-D341-BC5E-AC601172E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BB-A842-91EB-6CF6C4871E0C}"/>
            </c:ext>
          </c:extLst>
        </c:ser>
        <c:ser>
          <c:idx val="0"/>
          <c:order val="1"/>
          <c:marker>
            <c:symbol val="none"/>
          </c:marker>
          <c:xVal>
            <c:numRef>
              <c:f>'forced undamped'!$K$1:$K$203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undamped'!$L$1:$L$203</c:f>
              <c:numCache>
                <c:formatCode>General</c:formatCode>
                <c:ptCount val="203"/>
                <c:pt idx="0">
                  <c:v>0</c:v>
                </c:pt>
                <c:pt idx="1">
                  <c:v>13.716912259858546</c:v>
                </c:pt>
                <c:pt idx="2">
                  <c:v>20.898924382225132</c:v>
                </c:pt>
                <c:pt idx="3">
                  <c:v>19.890377020376409</c:v>
                </c:pt>
                <c:pt idx="4">
                  <c:v>15.144108124878844</c:v>
                </c:pt>
                <c:pt idx="5">
                  <c:v>13.881180007890318</c:v>
                </c:pt>
                <c:pt idx="6">
                  <c:v>20.679853873259027</c:v>
                </c:pt>
                <c:pt idx="7">
                  <c:v>34.041653808220978</c:v>
                </c:pt>
                <c:pt idx="8">
                  <c:v>47.503363157169929</c:v>
                </c:pt>
                <c:pt idx="9">
                  <c:v>54.463125951032467</c:v>
                </c:pt>
                <c:pt idx="10">
                  <c:v>53.11041979192813</c:v>
                </c:pt>
                <c:pt idx="11">
                  <c:v>47.771963203771584</c:v>
                </c:pt>
                <c:pt idx="12">
                  <c:v>45.666747433447924</c:v>
                </c:pt>
                <c:pt idx="13">
                  <c:v>51.497672718768342</c:v>
                </c:pt>
                <c:pt idx="14">
                  <c:v>63.925637075576496</c:v>
                </c:pt>
                <c:pt idx="15">
                  <c:v>76.563721143148285</c:v>
                </c:pt>
                <c:pt idx="16">
                  <c:v>82.747769357208668</c:v>
                </c:pt>
                <c:pt idx="17">
                  <c:v>80.514662931466432</c:v>
                </c:pt>
                <c:pt idx="18">
                  <c:v>74.064211626776881</c:v>
                </c:pt>
                <c:pt idx="19">
                  <c:v>70.611085394824158</c:v>
                </c:pt>
                <c:pt idx="20">
                  <c:v>74.981773260996121</c:v>
                </c:pt>
                <c:pt idx="21">
                  <c:v>85.998430593043679</c:v>
                </c:pt>
                <c:pt idx="22">
                  <c:v>97.354759627327653</c:v>
                </c:pt>
                <c:pt idx="23">
                  <c:v>102.32871746928127</c:v>
                </c:pt>
                <c:pt idx="24">
                  <c:v>98.80663406885246</c:v>
                </c:pt>
                <c:pt idx="25">
                  <c:v>90.860365590801777</c:v>
                </c:pt>
                <c:pt idx="26">
                  <c:v>85.697674068867258</c:v>
                </c:pt>
                <c:pt idx="27">
                  <c:v>88.267168004846894</c:v>
                </c:pt>
                <c:pt idx="28">
                  <c:v>97.553687152885999</c:v>
                </c:pt>
                <c:pt idx="29">
                  <c:v>107.33544515426816</c:v>
                </c:pt>
                <c:pt idx="30">
                  <c:v>110.83654094399415</c:v>
                </c:pt>
                <c:pt idx="31">
                  <c:v>105.79444506291759</c:v>
                </c:pt>
                <c:pt idx="32">
                  <c:v>96.151636102649647</c:v>
                </c:pt>
                <c:pt idx="33">
                  <c:v>89.105929148241316</c:v>
                </c:pt>
                <c:pt idx="34">
                  <c:v>89.726054402286451</c:v>
                </c:pt>
                <c:pt idx="35">
                  <c:v>97.160403265749096</c:v>
                </c:pt>
                <c:pt idx="36">
                  <c:v>105.27505919770314</c:v>
                </c:pt>
                <c:pt idx="37">
                  <c:v>107.24381998348647</c:v>
                </c:pt>
                <c:pt idx="38">
                  <c:v>100.65655560963955</c:v>
                </c:pt>
                <c:pt idx="39">
                  <c:v>89.324494128483835</c:v>
                </c:pt>
                <c:pt idx="40">
                  <c:v>80.431951714468411</c:v>
                </c:pt>
                <c:pt idx="41">
                  <c:v>79.165201676160592</c:v>
                </c:pt>
                <c:pt idx="42">
                  <c:v>84.83644959629278</c:v>
                </c:pt>
                <c:pt idx="43">
                  <c:v>91.402438517025374</c:v>
                </c:pt>
                <c:pt idx="44">
                  <c:v>91.989721620198182</c:v>
                </c:pt>
                <c:pt idx="45">
                  <c:v>84.041376070852223</c:v>
                </c:pt>
                <c:pt idx="46">
                  <c:v>71.235049972545383</c:v>
                </c:pt>
                <c:pt idx="47">
                  <c:v>60.737498214904143</c:v>
                </c:pt>
                <c:pt idx="48">
                  <c:v>57.849388981955435</c:v>
                </c:pt>
                <c:pt idx="49">
                  <c:v>62.046418751008851</c:v>
                </c:pt>
                <c:pt idx="50">
                  <c:v>67.378237995240198</c:v>
                </c:pt>
                <c:pt idx="51">
                  <c:v>66.926746964869565</c:v>
                </c:pt>
                <c:pt idx="52">
                  <c:v>57.98863223114472</c:v>
                </c:pt>
                <c:pt idx="53">
                  <c:v>44.105232052029407</c:v>
                </c:pt>
                <c:pt idx="54">
                  <c:v>32.421232712207299</c:v>
                </c:pt>
                <c:pt idx="55">
                  <c:v>28.348052919209735</c:v>
                </c:pt>
                <c:pt idx="56">
                  <c:v>31.524051376560958</c:v>
                </c:pt>
                <c:pt idx="57">
                  <c:v>36.093579211066519</c:v>
                </c:pt>
                <c:pt idx="58">
                  <c:v>35.096105558266956</c:v>
                </c:pt>
                <c:pt idx="59">
                  <c:v>25.682026872047917</c:v>
                </c:pt>
                <c:pt idx="60">
                  <c:v>11.253353873443523</c:v>
                </c:pt>
                <c:pt idx="61">
                  <c:v>-1.072127337586025</c:v>
                </c:pt>
                <c:pt idx="62">
                  <c:v>-5.7762609205267399</c:v>
                </c:pt>
                <c:pt idx="63">
                  <c:v>-3.0592277907168315</c:v>
                </c:pt>
                <c:pt idx="64">
                  <c:v>1.3194995216545422</c:v>
                </c:pt>
                <c:pt idx="65">
                  <c:v>0.35895371469116455</c:v>
                </c:pt>
                <c:pt idx="66">
                  <c:v>-8.9368109148825923</c:v>
                </c:pt>
                <c:pt idx="67">
                  <c:v>-23.308260796053851</c:v>
                </c:pt>
                <c:pt idx="68">
                  <c:v>-35.669504370943436</c:v>
                </c:pt>
                <c:pt idx="69">
                  <c:v>-40.399865697948613</c:v>
                </c:pt>
                <c:pt idx="70">
                  <c:v>-37.539472411143294</c:v>
                </c:pt>
                <c:pt idx="71">
                  <c:v>-32.750292447153377</c:v>
                </c:pt>
                <c:pt idx="72">
                  <c:v>-33.071789104517784</c:v>
                </c:pt>
                <c:pt idx="73">
                  <c:v>-41.646278258392002</c:v>
                </c:pt>
                <c:pt idx="74">
                  <c:v>-55.359804766808487</c:v>
                </c:pt>
                <c:pt idx="75">
                  <c:v>-67.163345842374028</c:v>
                </c:pt>
                <c:pt idx="76">
                  <c:v>-71.337942301071479</c:v>
                </c:pt>
                <c:pt idx="77">
                  <c:v>-67.765097583229348</c:v>
                </c:pt>
                <c:pt idx="78">
                  <c:v>-62.007911920063989</c:v>
                </c:pt>
                <c:pt idx="79">
                  <c:v>-61.142276480776857</c:v>
                </c:pt>
                <c:pt idx="80">
                  <c:v>-68.456698944761087</c:v>
                </c:pt>
                <c:pt idx="81">
                  <c:v>-80.985672662663717</c:v>
                </c:pt>
                <c:pt idx="82">
                  <c:v>-91.72181535609451</c:v>
                </c:pt>
                <c:pt idx="83">
                  <c:v>-94.851961179113857</c:v>
                </c:pt>
                <c:pt idx="84">
                  <c:v>-90.100264069300977</c:v>
                </c:pt>
                <c:pt idx="85">
                  <c:v>-82.929386347391358</c:v>
                </c:pt>
                <c:pt idx="86">
                  <c:v>-80.449282566410218</c:v>
                </c:pt>
                <c:pt idx="87">
                  <c:v>-86.094101486544389</c:v>
                </c:pt>
                <c:pt idx="88">
                  <c:v>-97.049260372270979</c:v>
                </c:pt>
                <c:pt idx="89">
                  <c:v>-106.35342679231471</c:v>
                </c:pt>
                <c:pt idx="90">
                  <c:v>-108.10298981998949</c:v>
                </c:pt>
                <c:pt idx="91">
                  <c:v>-101.86572607232517</c:v>
                </c:pt>
                <c:pt idx="92">
                  <c:v>-93.001941547686499</c:v>
                </c:pt>
                <c:pt idx="93">
                  <c:v>-88.652858564824143</c:v>
                </c:pt>
                <c:pt idx="94">
                  <c:v>-92.39721451332457</c:v>
                </c:pt>
                <c:pt idx="95">
                  <c:v>-101.57330710328417</c:v>
                </c:pt>
                <c:pt idx="96">
                  <c:v>-109.26978241178215</c:v>
                </c:pt>
                <c:pt idx="97">
                  <c:v>-109.49592026931458</c:v>
                </c:pt>
                <c:pt idx="98">
                  <c:v>-101.66368776150208</c:v>
                </c:pt>
                <c:pt idx="99">
                  <c:v>-91.028675224343303</c:v>
                </c:pt>
                <c:pt idx="100">
                  <c:v>-84.760061676977926</c:v>
                </c:pt>
                <c:pt idx="101">
                  <c:v>-86.579541971776436</c:v>
                </c:pt>
                <c:pt idx="102">
                  <c:v>-93.979661818441258</c:v>
                </c:pt>
                <c:pt idx="103">
                  <c:v>-100.10243128082007</c:v>
                </c:pt>
                <c:pt idx="104">
                  <c:v>-98.87287753262251</c:v>
                </c:pt>
                <c:pt idx="105">
                  <c:v>-89.547278213938299</c:v>
                </c:pt>
                <c:pt idx="106">
                  <c:v>-77.273674804460768</c:v>
                </c:pt>
                <c:pt idx="107">
                  <c:v>-69.245353081798697</c:v>
                </c:pt>
                <c:pt idx="108">
                  <c:v>-69.324740312720991</c:v>
                </c:pt>
                <c:pt idx="109">
                  <c:v>-75.159401269241684</c:v>
                </c:pt>
                <c:pt idx="110">
                  <c:v>-79.947552937390086</c:v>
                </c:pt>
                <c:pt idx="111">
                  <c:v>-77.532357210132275</c:v>
                </c:pt>
                <c:pt idx="112">
                  <c:v>-67.014095167484513</c:v>
                </c:pt>
                <c:pt idx="113">
                  <c:v>-53.429983404115845</c:v>
                </c:pt>
                <c:pt idx="114">
                  <c:v>-43.993066145108919</c:v>
                </c:pt>
                <c:pt idx="115">
                  <c:v>-42.703732739565659</c:v>
                </c:pt>
                <c:pt idx="116">
                  <c:v>-47.364797487716601</c:v>
                </c:pt>
                <c:pt idx="117">
                  <c:v>-51.233048195673092</c:v>
                </c:pt>
                <c:pt idx="118">
                  <c:v>-48.071771840988035</c:v>
                </c:pt>
                <c:pt idx="119">
                  <c:v>-36.824600441189183</c:v>
                </c:pt>
                <c:pt idx="120">
                  <c:v>-22.414298199312761</c:v>
                </c:pt>
                <c:pt idx="121">
                  <c:v>-12.068920850495083</c:v>
                </c:pt>
                <c:pt idx="122">
                  <c:v>-9.9236107893720149</c:v>
                </c:pt>
                <c:pt idx="123">
                  <c:v>-13.936234164881768</c:v>
                </c:pt>
                <c:pt idx="124">
                  <c:v>-17.424152933342867</c:v>
                </c:pt>
                <c:pt idx="125">
                  <c:v>-14.072497935497307</c:v>
                </c:pt>
                <c:pt idx="126">
                  <c:v>-2.6673874162492939</c:v>
                </c:pt>
                <c:pt idx="127">
                  <c:v>11.986705029643382</c:v>
                </c:pt>
                <c:pt idx="128">
                  <c:v>22.65171062670964</c:v>
                </c:pt>
                <c:pt idx="129">
                  <c:v>25.061229926723186</c:v>
                </c:pt>
                <c:pt idx="130">
                  <c:v>21.10281545306875</c:v>
                </c:pt>
                <c:pt idx="131">
                  <c:v>17.396729467436547</c:v>
                </c:pt>
                <c:pt idx="132">
                  <c:v>20.334386814228452</c:v>
                </c:pt>
                <c:pt idx="133">
                  <c:v>31.288091566593906</c:v>
                </c:pt>
                <c:pt idx="134">
                  <c:v>45.575536407337445</c:v>
                </c:pt>
                <c:pt idx="135">
                  <c:v>55.953712701834021</c:v>
                </c:pt>
                <c:pt idx="136">
                  <c:v>58.028568258528466</c:v>
                </c:pt>
                <c:pt idx="137">
                  <c:v>53.533638375286081</c:v>
                </c:pt>
                <c:pt idx="138">
                  <c:v>49.025029790798122</c:v>
                </c:pt>
                <c:pt idx="139">
                  <c:v>50.96901979335145</c:v>
                </c:pt>
                <c:pt idx="140">
                  <c:v>60.897104037395714</c:v>
                </c:pt>
                <c:pt idx="141">
                  <c:v>74.252869722623032</c:v>
                </c:pt>
                <c:pt idx="142">
                  <c:v>83.793330929221739</c:v>
                </c:pt>
                <c:pt idx="143">
                  <c:v>85.000311366543045</c:v>
                </c:pt>
                <c:pt idx="144">
                  <c:v>79.45380536966384</c:v>
                </c:pt>
                <c:pt idx="145">
                  <c:v>73.64382755701601</c:v>
                </c:pt>
                <c:pt idx="146">
                  <c:v>74.109584803280597</c:v>
                </c:pt>
                <c:pt idx="147">
                  <c:v>82.542218702506091</c:v>
                </c:pt>
                <c:pt idx="148">
                  <c:v>94.514617550281812</c:v>
                </c:pt>
                <c:pt idx="149">
                  <c:v>102.78849855086008</c:v>
                </c:pt>
                <c:pt idx="150">
                  <c:v>102.72484714513097</c:v>
                </c:pt>
                <c:pt idx="151">
                  <c:v>95.750343601718299</c:v>
                </c:pt>
                <c:pt idx="152">
                  <c:v>88.286661147040547</c:v>
                </c:pt>
                <c:pt idx="153">
                  <c:v>86.943602860378903</c:v>
                </c:pt>
                <c:pt idx="154">
                  <c:v>93.571948936306754</c:v>
                </c:pt>
                <c:pt idx="155">
                  <c:v>103.87683109625455</c:v>
                </c:pt>
                <c:pt idx="156">
                  <c:v>110.62893070696866</c:v>
                </c:pt>
                <c:pt idx="157">
                  <c:v>109.07130778608072</c:v>
                </c:pt>
                <c:pt idx="158">
                  <c:v>100.4771840693208</c:v>
                </c:pt>
                <c:pt idx="159">
                  <c:v>91.197215641496811</c:v>
                </c:pt>
                <c:pt idx="160">
                  <c:v>87.908961378966637</c:v>
                </c:pt>
                <c:pt idx="161">
                  <c:v>92.622270922723388</c:v>
                </c:pt>
                <c:pt idx="162">
                  <c:v>101.17690371007667</c:v>
                </c:pt>
                <c:pt idx="163">
                  <c:v>106.35626050806826</c:v>
                </c:pt>
                <c:pt idx="164">
                  <c:v>103.28793822655574</c:v>
                </c:pt>
                <c:pt idx="165">
                  <c:v>93.091116612533398</c:v>
                </c:pt>
                <c:pt idx="166">
                  <c:v>82.04227458287653</c:v>
                </c:pt>
                <c:pt idx="167">
                  <c:v>76.883330388612592</c:v>
                </c:pt>
                <c:pt idx="168">
                  <c:v>79.782030894601078</c:v>
                </c:pt>
                <c:pt idx="169">
                  <c:v>86.714555754258285</c:v>
                </c:pt>
                <c:pt idx="170">
                  <c:v>90.480249186657048</c:v>
                </c:pt>
                <c:pt idx="171">
                  <c:v>86.093241129713078</c:v>
                </c:pt>
                <c:pt idx="172">
                  <c:v>74.517641881543341</c:v>
                </c:pt>
                <c:pt idx="173">
                  <c:v>61.952114290313375</c:v>
                </c:pt>
                <c:pt idx="174">
                  <c:v>55.198998201480627</c:v>
                </c:pt>
                <c:pt idx="175">
                  <c:v>56.582185080083619</c:v>
                </c:pt>
                <c:pt idx="176">
                  <c:v>62.215505763639925</c:v>
                </c:pt>
                <c:pt idx="177">
                  <c:v>64.916979314158894</c:v>
                </c:pt>
                <c:pt idx="178">
                  <c:v>59.588846656477187</c:v>
                </c:pt>
                <c:pt idx="179">
                  <c:v>47.038735417625631</c:v>
                </c:pt>
                <c:pt idx="180">
                  <c:v>33.383442736274006</c:v>
                </c:pt>
                <c:pt idx="181">
                  <c:v>25.481327635923684</c:v>
                </c:pt>
                <c:pt idx="182">
                  <c:v>25.810177055342798</c:v>
                </c:pt>
                <c:pt idx="183">
                  <c:v>30.622232926124518</c:v>
                </c:pt>
                <c:pt idx="184">
                  <c:v>32.756525436295178</c:v>
                </c:pt>
                <c:pt idx="185">
                  <c:v>27.004671971384944</c:v>
                </c:pt>
                <c:pt idx="186">
                  <c:v>14.01613297296951</c:v>
                </c:pt>
                <c:pt idx="187">
                  <c:v>-0.17849772176889367</c:v>
                </c:pt>
                <c:pt idx="188">
                  <c:v>-8.669579282957832</c:v>
                </c:pt>
                <c:pt idx="189">
                  <c:v>-8.828039907580127</c:v>
                </c:pt>
                <c:pt idx="190">
                  <c:v>-4.262798115664669</c:v>
                </c:pt>
                <c:pt idx="191">
                  <c:v>-2.1117268770898274</c:v>
                </c:pt>
                <c:pt idx="192">
                  <c:v>-7.6927289378101591</c:v>
                </c:pt>
                <c:pt idx="193">
                  <c:v>-20.516310002632167</c:v>
                </c:pt>
                <c:pt idx="194">
                  <c:v>-34.642542343208135</c:v>
                </c:pt>
                <c:pt idx="195">
                  <c:v>-43.115408535533305</c:v>
                </c:pt>
                <c:pt idx="196">
                  <c:v>-43.157354167700888</c:v>
                </c:pt>
                <c:pt idx="197">
                  <c:v>-38.238189523829121</c:v>
                </c:pt>
                <c:pt idx="198">
                  <c:v>-35.470681790960697</c:v>
                </c:pt>
                <c:pt idx="199">
                  <c:v>-40.281135746959805</c:v>
                </c:pt>
                <c:pt idx="200">
                  <c:v>-52.341756424093305</c:v>
                </c:pt>
                <c:pt idx="201">
                  <c:v>-65.807687096196787</c:v>
                </c:pt>
                <c:pt idx="202">
                  <c:v>-73.681422312145912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BB-A842-91EB-6CF6C4871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'magnification factor'!$E$1:$E$203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factor'!$F$1:$F$203</c:f>
              <c:numCache>
                <c:formatCode>General</c:formatCode>
                <c:ptCount val="203"/>
                <c:pt idx="0">
                  <c:v>1</c:v>
                </c:pt>
                <c:pt idx="1">
                  <c:v>1.0004001600640255</c:v>
                </c:pt>
                <c:pt idx="2">
                  <c:v>1.0016025641025641</c:v>
                </c:pt>
                <c:pt idx="3">
                  <c:v>1.0036130068245686</c:v>
                </c:pt>
                <c:pt idx="4">
                  <c:v>1.0064412238325282</c:v>
                </c:pt>
                <c:pt idx="5">
                  <c:v>1.0101010101010102</c:v>
                </c:pt>
                <c:pt idx="6">
                  <c:v>1.0146103896103895</c:v>
                </c:pt>
                <c:pt idx="7">
                  <c:v>1.0199918400652794</c:v>
                </c:pt>
                <c:pt idx="8">
                  <c:v>1.0262725779967159</c:v>
                </c:pt>
                <c:pt idx="9">
                  <c:v>1.0334849111202977</c:v>
                </c:pt>
                <c:pt idx="10">
                  <c:v>1.0416666666666667</c:v>
                </c:pt>
                <c:pt idx="11">
                  <c:v>1.0508617065994115</c:v>
                </c:pt>
                <c:pt idx="12">
                  <c:v>1.0611205432937181</c:v>
                </c:pt>
                <c:pt idx="13">
                  <c:v>1.0725010725010724</c:v>
                </c:pt>
                <c:pt idx="14">
                  <c:v>1.0850694444444444</c:v>
                </c:pt>
                <c:pt idx="15">
                  <c:v>1.0989010989010988</c:v>
                </c:pt>
                <c:pt idx="16">
                  <c:v>1.1140819964349378</c:v>
                </c:pt>
                <c:pt idx="17">
                  <c:v>1.1307100859339665</c:v>
                </c:pt>
                <c:pt idx="18">
                  <c:v>1.1488970588235294</c:v>
                </c:pt>
                <c:pt idx="19">
                  <c:v>1.168770453482936</c:v>
                </c:pt>
                <c:pt idx="20">
                  <c:v>1.1904761904761905</c:v>
                </c:pt>
                <c:pt idx="21">
                  <c:v>1.2141816415735796</c:v>
                </c:pt>
                <c:pt idx="22">
                  <c:v>1.2400793650793653</c:v>
                </c:pt>
                <c:pt idx="23">
                  <c:v>1.2683916793505836</c:v>
                </c:pt>
                <c:pt idx="24">
                  <c:v>1.2993762993762996</c:v>
                </c:pt>
                <c:pt idx="25">
                  <c:v>1.3333333333333335</c:v>
                </c:pt>
                <c:pt idx="26">
                  <c:v>1.3706140350877196</c:v>
                </c:pt>
                <c:pt idx="27">
                  <c:v>1.4116318464144553</c:v>
                </c:pt>
                <c:pt idx="28">
                  <c:v>1.4568764568764572</c:v>
                </c:pt>
                <c:pt idx="29">
                  <c:v>1.5069318866787227</c:v>
                </c:pt>
                <c:pt idx="30">
                  <c:v>1.5625000000000009</c:v>
                </c:pt>
                <c:pt idx="31">
                  <c:v>1.6244314489928533</c:v>
                </c:pt>
                <c:pt idx="32">
                  <c:v>1.6937669376693776</c:v>
                </c:pt>
                <c:pt idx="33">
                  <c:v>1.771793054571227</c:v>
                </c:pt>
                <c:pt idx="34">
                  <c:v>1.8601190476190488</c:v>
                </c:pt>
                <c:pt idx="35">
                  <c:v>1.9607843137254919</c:v>
                </c:pt>
                <c:pt idx="36">
                  <c:v>2.0764119601328921</c:v>
                </c:pt>
                <c:pt idx="37">
                  <c:v>2.2104332449160062</c:v>
                </c:pt>
                <c:pt idx="38">
                  <c:v>2.3674242424242458</c:v>
                </c:pt>
                <c:pt idx="39">
                  <c:v>2.5536261491317709</c:v>
                </c:pt>
                <c:pt idx="40">
                  <c:v>2.7777777777777821</c:v>
                </c:pt>
                <c:pt idx="41">
                  <c:v>3.0525030525030585</c:v>
                </c:pt>
                <c:pt idx="42">
                  <c:v>3.3967391304347903</c:v>
                </c:pt>
                <c:pt idx="43">
                  <c:v>3.8402457757296569</c:v>
                </c:pt>
                <c:pt idx="44">
                  <c:v>4.4326241134751925</c:v>
                </c:pt>
                <c:pt idx="56">
                  <c:v>-3.9308176100628733</c:v>
                </c:pt>
                <c:pt idx="57">
                  <c:v>-3.337783711615474</c:v>
                </c:pt>
                <c:pt idx="58">
                  <c:v>-2.8935185185185062</c:v>
                </c:pt>
                <c:pt idx="59">
                  <c:v>-2.548419979612631</c:v>
                </c:pt>
                <c:pt idx="60">
                  <c:v>-2.2727272727272649</c:v>
                </c:pt>
                <c:pt idx="61">
                  <c:v>-2.0475020475020411</c:v>
                </c:pt>
                <c:pt idx="62">
                  <c:v>-1.8601190476190419</c:v>
                </c:pt>
                <c:pt idx="63">
                  <c:v>-1.7018379850238208</c:v>
                </c:pt>
                <c:pt idx="64">
                  <c:v>-1.566416040100246</c:v>
                </c:pt>
                <c:pt idx="65">
                  <c:v>-1.4492753623188366</c:v>
                </c:pt>
                <c:pt idx="66">
                  <c:v>-1.3469827586206862</c:v>
                </c:pt>
                <c:pt idx="67">
                  <c:v>-1.2569130216189006</c:v>
                </c:pt>
                <c:pt idx="68">
                  <c:v>-1.1770244821092248</c:v>
                </c:pt>
                <c:pt idx="69">
                  <c:v>-1.1057054400707627</c:v>
                </c:pt>
                <c:pt idx="70">
                  <c:v>-1.0416666666666643</c:v>
                </c:pt>
                <c:pt idx="71">
                  <c:v>-0.98386462022825449</c:v>
                </c:pt>
                <c:pt idx="72">
                  <c:v>-0.93144560357674888</c:v>
                </c:pt>
                <c:pt idx="73">
                  <c:v>-0.8837044892188034</c:v>
                </c:pt>
                <c:pt idx="74">
                  <c:v>-0.84005376344085836</c:v>
                </c:pt>
                <c:pt idx="75">
                  <c:v>-0.79999999999999827</c:v>
                </c:pt>
                <c:pt idx="76">
                  <c:v>-0.76312576312576152</c:v>
                </c:pt>
                <c:pt idx="77">
                  <c:v>-0.72907553222513688</c:v>
                </c:pt>
                <c:pt idx="78">
                  <c:v>-0.69754464285714146</c:v>
                </c:pt>
                <c:pt idx="79">
                  <c:v>-0.66827051590483688</c:v>
                </c:pt>
                <c:pt idx="80">
                  <c:v>-0.64102564102563975</c:v>
                </c:pt>
                <c:pt idx="81">
                  <c:v>-0.615611918246736</c:v>
                </c:pt>
                <c:pt idx="82">
                  <c:v>-0.59185606060605955</c:v>
                </c:pt>
                <c:pt idx="83">
                  <c:v>-0.56960583276372645</c:v>
                </c:pt>
                <c:pt idx="84">
                  <c:v>-0.5487269534679533</c:v>
                </c:pt>
                <c:pt idx="85">
                  <c:v>-0.52910052910052807</c:v>
                </c:pt>
                <c:pt idx="86">
                  <c:v>-0.51062091503267881</c:v>
                </c:pt>
                <c:pt idx="87">
                  <c:v>-0.49319392385085725</c:v>
                </c:pt>
                <c:pt idx="88">
                  <c:v>-0.47673531655224932</c:v>
                </c:pt>
                <c:pt idx="89">
                  <c:v>-0.46116952591772647</c:v>
                </c:pt>
                <c:pt idx="90">
                  <c:v>-0.44642857142857056</c:v>
                </c:pt>
                <c:pt idx="91">
                  <c:v>-0.43245113302196775</c:v>
                </c:pt>
                <c:pt idx="92">
                  <c:v>-0.41918175720992551</c:v>
                </c:pt>
                <c:pt idx="93">
                  <c:v>-0.40657017401203377</c:v>
                </c:pt>
                <c:pt idx="94">
                  <c:v>-0.39457070707070635</c:v>
                </c:pt>
                <c:pt idx="95">
                  <c:v>-0.38314176245210657</c:v>
                </c:pt>
                <c:pt idx="96">
                  <c:v>-0.37224538415723579</c:v>
                </c:pt>
                <c:pt idx="97">
                  <c:v>-0.36184686640613622</c:v>
                </c:pt>
                <c:pt idx="98">
                  <c:v>-0.35191441441441379</c:v>
                </c:pt>
                <c:pt idx="99">
                  <c:v>-0.34241884673332357</c:v>
                </c:pt>
                <c:pt idx="100">
                  <c:v>-0.33333333333333276</c:v>
                </c:pt>
                <c:pt idx="101">
                  <c:v>-0.32463316452408719</c:v>
                </c:pt>
                <c:pt idx="102">
                  <c:v>-0.3162955465587039</c:v>
                </c:pt>
                <c:pt idx="103">
                  <c:v>-0.30829942039708907</c:v>
                </c:pt>
                <c:pt idx="104">
                  <c:v>-0.30062530062530007</c:v>
                </c:pt>
                <c:pt idx="105">
                  <c:v>-0.29325513196480885</c:v>
                </c:pt>
                <c:pt idx="106">
                  <c:v>-0.28617216117216071</c:v>
                </c:pt>
                <c:pt idx="107">
                  <c:v>-0.27936082243826077</c:v>
                </c:pt>
                <c:pt idx="108">
                  <c:v>-0.27280663465735439</c:v>
                </c:pt>
                <c:pt idx="109">
                  <c:v>-0.26649610915680583</c:v>
                </c:pt>
                <c:pt idx="110">
                  <c:v>-0.26041666666666619</c:v>
                </c:pt>
                <c:pt idx="111">
                  <c:v>-0.25455656246817998</c:v>
                </c:pt>
                <c:pt idx="112">
                  <c:v>-0.24890481879729148</c:v>
                </c:pt>
                <c:pt idx="113">
                  <c:v>-0.24345116369656206</c:v>
                </c:pt>
                <c:pt idx="114">
                  <c:v>-0.23818597560975568</c:v>
                </c:pt>
                <c:pt idx="115">
                  <c:v>-0.2331002331002327</c:v>
                </c:pt>
                <c:pt idx="116">
                  <c:v>-0.22818546914932417</c:v>
                </c:pt>
                <c:pt idx="117">
                  <c:v>-0.22343372955581334</c:v>
                </c:pt>
                <c:pt idx="118">
                  <c:v>-0.21883753501400524</c:v>
                </c:pt>
                <c:pt idx="119">
                  <c:v>-0.21438984649686957</c:v>
                </c:pt>
                <c:pt idx="120">
                  <c:v>-0.21008403361344505</c:v>
                </c:pt>
                <c:pt idx="121">
                  <c:v>-0.20591384564698098</c:v>
                </c:pt>
                <c:pt idx="122">
                  <c:v>-0.20187338501291954</c:v>
                </c:pt>
                <c:pt idx="123">
                  <c:v>-0.19795708290442598</c:v>
                </c:pt>
                <c:pt idx="124">
                  <c:v>-0.1941596769182973</c:v>
                </c:pt>
                <c:pt idx="125">
                  <c:v>-0.19047619047619016</c:v>
                </c:pt>
                <c:pt idx="126">
                  <c:v>-0.18690191387559776</c:v>
                </c:pt>
                <c:pt idx="127">
                  <c:v>-0.18343238682221702</c:v>
                </c:pt>
                <c:pt idx="128">
                  <c:v>-0.18006338231057303</c:v>
                </c:pt>
                <c:pt idx="129">
                  <c:v>-0.1767908917332576</c:v>
                </c:pt>
                <c:pt idx="130">
                  <c:v>-0.17361111111111083</c:v>
                </c:pt>
                <c:pt idx="131">
                  <c:v>-0.17052042834731573</c:v>
                </c:pt>
                <c:pt idx="132">
                  <c:v>-0.16751541141785015</c:v>
                </c:pt>
                <c:pt idx="133">
                  <c:v>-0.16459279741918464</c:v>
                </c:pt>
                <c:pt idx="134">
                  <c:v>-0.16174948240165604</c:v>
                </c:pt>
                <c:pt idx="135">
                  <c:v>-0.15898251192368812</c:v>
                </c:pt>
                <c:pt idx="136">
                  <c:v>-0.15628907226806676</c:v>
                </c:pt>
                <c:pt idx="137">
                  <c:v>-0.1536664822668877</c:v>
                </c:pt>
                <c:pt idx="138">
                  <c:v>-0.15111218568665352</c:v>
                </c:pt>
                <c:pt idx="139">
                  <c:v>-0.14862374412936186</c:v>
                </c:pt>
                <c:pt idx="140">
                  <c:v>-0.14619883040935649</c:v>
                </c:pt>
                <c:pt idx="141">
                  <c:v>-0.14383522236925356</c:v>
                </c:pt>
                <c:pt idx="142">
                  <c:v>-0.14153079710144903</c:v>
                </c:pt>
                <c:pt idx="143">
                  <c:v>-0.13928352554459836</c:v>
                </c:pt>
                <c:pt idx="144">
                  <c:v>-0.13709146742706713</c:v>
                </c:pt>
                <c:pt idx="145">
                  <c:v>-0.13495276653171367</c:v>
                </c:pt>
                <c:pt idx="146">
                  <c:v>-0.13286564625850317</c:v>
                </c:pt>
                <c:pt idx="147">
                  <c:v>-0.13082840546339397</c:v>
                </c:pt>
                <c:pt idx="148">
                  <c:v>-0.12883941455370004</c:v>
                </c:pt>
                <c:pt idx="149">
                  <c:v>-0.12689711182173474</c:v>
                </c:pt>
                <c:pt idx="150">
                  <c:v>-0.12499999999999978</c:v>
                </c:pt>
                <c:pt idx="151">
                  <c:v>-0.12314664302251099</c:v>
                </c:pt>
                <c:pt idx="152">
                  <c:v>-0.12133566297806231</c:v>
                </c:pt>
                <c:pt idx="153">
                  <c:v>-0.11956573724233563</c:v>
                </c:pt>
                <c:pt idx="154">
                  <c:v>-0.11783559577677205</c:v>
                </c:pt>
                <c:pt idx="155">
                  <c:v>-0.11614401858304278</c:v>
                </c:pt>
                <c:pt idx="156">
                  <c:v>-0.11448983330280252</c:v>
                </c:pt>
                <c:pt idx="157">
                  <c:v>-0.11287191295318054</c:v>
                </c:pt>
                <c:pt idx="158">
                  <c:v>-0.11128917378917359</c:v>
                </c:pt>
                <c:pt idx="159">
                  <c:v>-0.10974057328475466</c:v>
                </c:pt>
                <c:pt idx="160">
                  <c:v>-0.10822510822510803</c:v>
                </c:pt>
                <c:pt idx="161">
                  <c:v>-0.10674181290295016</c:v>
                </c:pt>
                <c:pt idx="162">
                  <c:v>-0.10528975741239874</c:v>
                </c:pt>
                <c:pt idx="163">
                  <c:v>-0.10386804603431783</c:v>
                </c:pt>
                <c:pt idx="164">
                  <c:v>-0.10247581570749287</c:v>
                </c:pt>
                <c:pt idx="165">
                  <c:v>-0.10111223458038406</c:v>
                </c:pt>
                <c:pt idx="166">
                  <c:v>-9.9776500638569438E-2</c:v>
                </c:pt>
                <c:pt idx="167">
                  <c:v>-9.8467840403324111E-2</c:v>
                </c:pt>
                <c:pt idx="168">
                  <c:v>-9.7185507697092041E-2</c:v>
                </c:pt>
                <c:pt idx="169">
                  <c:v>-9.5928782471892696E-2</c:v>
                </c:pt>
                <c:pt idx="170">
                  <c:v>-9.469696969696953E-2</c:v>
                </c:pt>
                <c:pt idx="171">
                  <c:v>-9.3489398302232365E-2</c:v>
                </c:pt>
                <c:pt idx="172">
                  <c:v>-9.2305420174272471E-2</c:v>
                </c:pt>
                <c:pt idx="173">
                  <c:v>-9.1144409201939405E-2</c:v>
                </c:pt>
                <c:pt idx="174">
                  <c:v>-9.0005760368663451E-2</c:v>
                </c:pt>
                <c:pt idx="175">
                  <c:v>-8.888888888888874E-2</c:v>
                </c:pt>
                <c:pt idx="176">
                  <c:v>-8.7793229386149599E-2</c:v>
                </c:pt>
                <c:pt idx="177">
                  <c:v>-8.6718235110478895E-2</c:v>
                </c:pt>
                <c:pt idx="178">
                  <c:v>-8.566337719298231E-2</c:v>
                </c:pt>
                <c:pt idx="179">
                  <c:v>-8.4628143935547073E-2</c:v>
                </c:pt>
                <c:pt idx="180">
                  <c:v>-8.3612040133779125E-2</c:v>
                </c:pt>
                <c:pt idx="181">
                  <c:v>-8.2614586431380185E-2</c:v>
                </c:pt>
                <c:pt idx="182">
                  <c:v>-8.1635318704284088E-2</c:v>
                </c:pt>
                <c:pt idx="183">
                  <c:v>-8.0673787472974143E-2</c:v>
                </c:pt>
                <c:pt idx="184">
                  <c:v>-7.9729557341497517E-2</c:v>
                </c:pt>
                <c:pt idx="185">
                  <c:v>-7.8802206461780794E-2</c:v>
                </c:pt>
                <c:pt idx="186">
                  <c:v>-7.7891326021934063E-2</c:v>
                </c:pt>
                <c:pt idx="187">
                  <c:v>-7.6996519757306842E-2</c:v>
                </c:pt>
                <c:pt idx="188">
                  <c:v>-7.6117403483132257E-2</c:v>
                </c:pt>
                <c:pt idx="189">
                  <c:v>-7.5253604647662495E-2</c:v>
                </c:pt>
                <c:pt idx="190">
                  <c:v>-7.4404761904761779E-2</c:v>
                </c:pt>
                <c:pt idx="191">
                  <c:v>-7.3570524704982071E-2</c:v>
                </c:pt>
                <c:pt idx="192">
                  <c:v>-7.2750552904201946E-2</c:v>
                </c:pt>
                <c:pt idx="193">
                  <c:v>-7.1944516388960711E-2</c:v>
                </c:pt>
                <c:pt idx="194">
                  <c:v>-7.1152094717668368E-2</c:v>
                </c:pt>
                <c:pt idx="195">
                  <c:v>-7.0372976776917548E-2</c:v>
                </c:pt>
                <c:pt idx="196">
                  <c:v>-6.9606860452166047E-2</c:v>
                </c:pt>
                <c:pt idx="197">
                  <c:v>-6.8853452312098815E-2</c:v>
                </c:pt>
                <c:pt idx="198">
                  <c:v>-6.8112467306015584E-2</c:v>
                </c:pt>
                <c:pt idx="199">
                  <c:v>-6.7383628473625945E-2</c:v>
                </c:pt>
                <c:pt idx="200">
                  <c:v>-6.6666666666666569E-2</c:v>
                </c:pt>
                <c:pt idx="201">
                  <c:v>-6.5961320281786681E-2</c:v>
                </c:pt>
                <c:pt idx="202">
                  <c:v>-6.5267335004177043E-2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CC-CD4E-8746-5B1851B53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beats!$H$1:$H$630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beats!$I$1:$I$630</c:f>
              <c:numCache>
                <c:formatCode>General</c:formatCode>
                <c:ptCount val="630"/>
                <c:pt idx="0">
                  <c:v>0</c:v>
                </c:pt>
                <c:pt idx="1">
                  <c:v>4.5486560434527923E-2</c:v>
                </c:pt>
                <c:pt idx="2">
                  <c:v>0.16639961606473641</c:v>
                </c:pt>
                <c:pt idx="3">
                  <c:v>0.32008825739357927</c:v>
                </c:pt>
                <c:pt idx="4">
                  <c:v>0.44785356519103575</c:v>
                </c:pt>
                <c:pt idx="5">
                  <c:v>0.49053538021970755</c:v>
                </c:pt>
                <c:pt idx="6">
                  <c:v>0.40501164403077478</c:v>
                </c:pt>
                <c:pt idx="7">
                  <c:v>0.1776939151270559</c:v>
                </c:pt>
                <c:pt idx="8">
                  <c:v>-0.16833772631765667</c:v>
                </c:pt>
                <c:pt idx="9">
                  <c:v>-0.57460327316177984</c:v>
                </c:pt>
                <c:pt idx="10">
                  <c:v>-0.9571334250954312</c:v>
                </c:pt>
                <c:pt idx="11">
                  <c:v>-1.2233379802442332</c:v>
                </c:pt>
                <c:pt idx="12">
                  <c:v>-1.29251193202249</c:v>
                </c:pt>
                <c:pt idx="13">
                  <c:v>-1.1156669589749488</c:v>
                </c:pt>
                <c:pt idx="14">
                  <c:v>-0.69026045131366554</c:v>
                </c:pt>
                <c:pt idx="15">
                  <c:v>-6.6214526280725286E-2</c:v>
                </c:pt>
                <c:pt idx="16">
                  <c:v>0.65875813245322656</c:v>
                </c:pt>
                <c:pt idx="17">
                  <c:v>1.3543778597223111</c:v>
                </c:pt>
                <c:pt idx="18">
                  <c:v>1.8812133637041826</c:v>
                </c:pt>
                <c:pt idx="19">
                  <c:v>2.1180797709457999</c:v>
                </c:pt>
                <c:pt idx="20">
                  <c:v>1.9881155669690469</c:v>
                </c:pt>
                <c:pt idx="21">
                  <c:v>1.4781548086520253</c:v>
                </c:pt>
                <c:pt idx="22">
                  <c:v>0.64701179803279618</c:v>
                </c:pt>
                <c:pt idx="23">
                  <c:v>-0.37976994809342546</c:v>
                </c:pt>
                <c:pt idx="24">
                  <c:v>-1.4286224693699914</c:v>
                </c:pt>
                <c:pt idx="25">
                  <c:v>-2.3073748774421459</c:v>
                </c:pt>
                <c:pt idx="26">
                  <c:v>-2.8403903400349413</c:v>
                </c:pt>
                <c:pt idx="27">
                  <c:v>-2.9030055410940547</c:v>
                </c:pt>
                <c:pt idx="28">
                  <c:v>-2.4486165314070147</c:v>
                </c:pt>
                <c:pt idx="29">
                  <c:v>-1.5227838129919515</c:v>
                </c:pt>
                <c:pt idx="30">
                  <c:v>-0.26089292699781425</c:v>
                </c:pt>
                <c:pt idx="31">
                  <c:v>1.131156668610346</c:v>
                </c:pt>
                <c:pt idx="32">
                  <c:v>2.4105768078457919</c:v>
                </c:pt>
                <c:pt idx="33">
                  <c:v>3.3401334181151117</c:v>
                </c:pt>
                <c:pt idx="34">
                  <c:v>3.7319709533861545</c:v>
                </c:pt>
                <c:pt idx="35">
                  <c:v>3.4847485336998929</c:v>
                </c:pt>
                <c:pt idx="36">
                  <c:v>2.6068658479584155</c:v>
                </c:pt>
                <c:pt idx="37">
                  <c:v>1.2207917515580142</c:v>
                </c:pt>
                <c:pt idx="38">
                  <c:v>-0.45322850249757823</c:v>
                </c:pt>
                <c:pt idx="39">
                  <c:v>-2.1320852501473979</c:v>
                </c:pt>
                <c:pt idx="40">
                  <c:v>-3.5178170961955635</c:v>
                </c:pt>
                <c:pt idx="41">
                  <c:v>-4.3505588477796824</c:v>
                </c:pt>
                <c:pt idx="42">
                  <c:v>-4.4570049703132737</c:v>
                </c:pt>
                <c:pt idx="43">
                  <c:v>-3.7853921439069182</c:v>
                </c:pt>
                <c:pt idx="44">
                  <c:v>-2.4200913216382087</c:v>
                </c:pt>
                <c:pt idx="45">
                  <c:v>-0.57232936759880249</c:v>
                </c:pt>
                <c:pt idx="46">
                  <c:v>1.4522455280080497</c:v>
                </c:pt>
                <c:pt idx="47">
                  <c:v>3.3042202423019726</c:v>
                </c:pt>
                <c:pt idx="48">
                  <c:v>4.650882255647435</c:v>
                </c:pt>
                <c:pt idx="49">
                  <c:v>5.236003546022137</c:v>
                </c:pt>
                <c:pt idx="50">
                  <c:v>4.9281986861972031</c:v>
                </c:pt>
                <c:pt idx="51">
                  <c:v>3.7487908119420763</c:v>
                </c:pt>
                <c:pt idx="52">
                  <c:v>1.8734874299289594</c:v>
                </c:pt>
                <c:pt idx="53">
                  <c:v>-0.39332766224519783</c:v>
                </c:pt>
                <c:pt idx="54">
                  <c:v>-2.6680165715595403</c:v>
                </c:pt>
                <c:pt idx="55">
                  <c:v>-4.5527959639348428</c:v>
                </c:pt>
                <c:pt idx="56">
                  <c:v>-5.7054511213741046</c:v>
                </c:pt>
                <c:pt idx="57">
                  <c:v>-5.9014122243802118</c:v>
                </c:pt>
                <c:pt idx="58">
                  <c:v>-5.0769419182743469</c:v>
                </c:pt>
                <c:pt idx="59">
                  <c:v>-3.3452131076253493</c:v>
                </c:pt>
                <c:pt idx="60">
                  <c:v>-0.98163795608501592</c:v>
                </c:pt>
                <c:pt idx="61">
                  <c:v>1.6198333438410599</c:v>
                </c:pt>
                <c:pt idx="62">
                  <c:v>4.0125280175544153</c:v>
                </c:pt>
                <c:pt idx="63">
                  <c:v>5.7739580540456465</c:v>
                </c:pt>
                <c:pt idx="64">
                  <c:v>6.5805414480475308</c:v>
                </c:pt>
                <c:pt idx="65">
                  <c:v>6.2669022172942226</c:v>
                </c:pt>
                <c:pt idx="66">
                  <c:v>4.8589045270098783</c:v>
                </c:pt>
                <c:pt idx="67">
                  <c:v>2.5739463474833033</c:v>
                </c:pt>
                <c:pt idx="68">
                  <c:v>-0.21234092610469937</c:v>
                </c:pt>
                <c:pt idx="69">
                  <c:v>-3.0279362731333692</c:v>
                </c:pt>
                <c:pt idx="70">
                  <c:v>-5.3846179275775743</c:v>
                </c:pt>
                <c:pt idx="71">
                  <c:v>-6.8628359355742674</c:v>
                </c:pt>
                <c:pt idx="72">
                  <c:v>-7.1864779664453673</c:v>
                </c:pt>
                <c:pt idx="73">
                  <c:v>-6.2741924622330068</c:v>
                </c:pt>
                <c:pt idx="74">
                  <c:v>-4.2577684441617825</c:v>
                </c:pt>
                <c:pt idx="75">
                  <c:v>-1.4636591119304097</c:v>
                </c:pt>
                <c:pt idx="76">
                  <c:v>1.639873699761601</c:v>
                </c:pt>
                <c:pt idx="77">
                  <c:v>4.5214357777413738</c:v>
                </c:pt>
                <c:pt idx="78">
                  <c:v>6.6777436158699608</c:v>
                </c:pt>
                <c:pt idx="79">
                  <c:v>7.7217238003910511</c:v>
                </c:pt>
                <c:pt idx="80">
                  <c:v>7.4520140099366827</c:v>
                </c:pt>
                <c:pt idx="81">
                  <c:v>5.8913833835774527</c:v>
                </c:pt>
                <c:pt idx="82">
                  <c:v>3.2868047211970892</c:v>
                </c:pt>
                <c:pt idx="83">
                  <c:v>7.0490767892775572E-2</c:v>
                </c:pt>
                <c:pt idx="84">
                  <c:v>-3.2119804189807062</c:v>
                </c:pt>
                <c:pt idx="85">
                  <c:v>-5.9944720259443551</c:v>
                </c:pt>
                <c:pt idx="86">
                  <c:v>-7.7881951174032933</c:v>
                </c:pt>
                <c:pt idx="87">
                  <c:v>-8.2677390735705707</c:v>
                </c:pt>
                <c:pt idx="88">
                  <c:v>-7.3300561788780207</c:v>
                </c:pt>
                <c:pt idx="89">
                  <c:v>-5.1157167538395694</c:v>
                </c:pt>
                <c:pt idx="90">
                  <c:v>-1.9881710475454883</c:v>
                </c:pt>
                <c:pt idx="91">
                  <c:v>1.5259877518020297</c:v>
                </c:pt>
                <c:pt idx="92">
                  <c:v>4.8259263925987357</c:v>
                </c:pt>
                <c:pt idx="93">
                  <c:v>7.3395898283374263</c:v>
                </c:pt>
                <c:pt idx="94">
                  <c:v>8.6231219367898451</c:v>
                </c:pt>
                <c:pt idx="95">
                  <c:v>8.4393672720320332</c:v>
                </c:pt>
                <c:pt idx="96">
                  <c:v>6.8015488775165398</c:v>
                </c:pt>
                <c:pt idx="97">
                  <c:v>3.9741000576110901</c:v>
                </c:pt>
                <c:pt idx="98">
                  <c:v>0.42998074579120082</c:v>
                </c:pt>
                <c:pt idx="99">
                  <c:v>-3.2286335961364152</c:v>
                </c:pt>
                <c:pt idx="100">
                  <c:v>-6.3729564990837089</c:v>
                </c:pt>
                <c:pt idx="101">
                  <c:v>-8.4559559857496094</c:v>
                </c:pt>
                <c:pt idx="102">
                  <c:v>-9.1077545415978456</c:v>
                </c:pt>
                <c:pt idx="103">
                  <c:v>-8.2013876623736248</c:v>
                </c:pt>
                <c:pt idx="104">
                  <c:v>-5.8772170755707105</c:v>
                </c:pt>
                <c:pt idx="105">
                  <c:v>-2.5213519578187924</c:v>
                </c:pt>
                <c:pt idx="106">
                  <c:v>1.2986340896864486</c:v>
                </c:pt>
                <c:pt idx="107">
                  <c:v>4.9299634069952116</c:v>
                </c:pt>
                <c:pt idx="108">
                  <c:v>7.7465202197338758</c:v>
                </c:pt>
                <c:pt idx="109">
                  <c:v>9.2570979152993562</c:v>
                </c:pt>
                <c:pt idx="110">
                  <c:v>9.1912637770032877</c:v>
                </c:pt>
                <c:pt idx="111">
                  <c:v>7.5477985641704395</c:v>
                </c:pt>
                <c:pt idx="112">
                  <c:v>4.5970304186574751</c:v>
                </c:pt>
                <c:pt idx="113">
                  <c:v>0.83630090957664005</c:v>
                </c:pt>
                <c:pt idx="114">
                  <c:v>-3.0940881029851242</c:v>
                </c:pt>
                <c:pt idx="115">
                  <c:v>-6.5202020093801751</c:v>
                </c:pt>
                <c:pt idx="116">
                  <c:v>-8.8503554245216343</c:v>
                </c:pt>
                <c:pt idx="117">
                  <c:v>-9.6775678511047314</c:v>
                </c:pt>
                <c:pt idx="118">
                  <c:v>-8.8508059803700032</c:v>
                </c:pt>
                <c:pt idx="119">
                  <c:v>-6.502514957220531</c:v>
                </c:pt>
                <c:pt idx="120">
                  <c:v>-3.0274271504901051</c:v>
                </c:pt>
                <c:pt idx="121">
                  <c:v>0.98396572659745274</c:v>
                </c:pt>
                <c:pt idx="122">
                  <c:v>4.8460341074453046</c:v>
                </c:pt>
                <c:pt idx="123">
                  <c:v>7.895530754126205</c:v>
                </c:pt>
                <c:pt idx="124">
                  <c:v>9.6058095464793407</c:v>
                </c:pt>
                <c:pt idx="125">
                  <c:v>9.6780193542012274</c:v>
                </c:pt>
                <c:pt idx="126">
                  <c:v>8.093441011650313</c:v>
                </c:pt>
                <c:pt idx="127">
                  <c:v>5.1177823912360729</c:v>
                </c:pt>
                <c:pt idx="128">
                  <c:v>1.2565087136052437</c:v>
                </c:pt>
                <c:pt idx="129">
                  <c:v>-2.8312622834133556</c:v>
                </c:pt>
                <c:pt idx="130">
                  <c:v>-6.4455908755108045</c:v>
                </c:pt>
                <c:pt idx="131">
                  <c:v>-8.9659022869296034</c:v>
                </c:pt>
                <c:pt idx="132">
                  <c:v>-9.9578352227240092</c:v>
                </c:pt>
                <c:pt idx="133">
                  <c:v>-9.2483048319379826</c:v>
                </c:pt>
                <c:pt idx="134">
                  <c:v>-6.9557739529399418</c:v>
                </c:pt>
                <c:pt idx="135">
                  <c:v>-3.4704268712754049</c:v>
                </c:pt>
                <c:pt idx="136">
                  <c:v>0.61242791163179922</c:v>
                </c:pt>
                <c:pt idx="137">
                  <c:v>4.5943267102342249</c:v>
                </c:pt>
                <c:pt idx="138">
                  <c:v>7.7934762694191022</c:v>
                </c:pt>
                <c:pt idx="139">
                  <c:v>9.6618216642511321</c:v>
                </c:pt>
                <c:pt idx="140">
                  <c:v>9.8791992651380234</c:v>
                </c:pt>
                <c:pt idx="141">
                  <c:v>8.4083548707352875</c:v>
                </c:pt>
                <c:pt idx="142">
                  <c:v>5.5013462765108487</c:v>
                </c:pt>
                <c:pt idx="143">
                  <c:v>1.6562268747550051</c:v>
                </c:pt>
                <c:pt idx="144">
                  <c:v>-2.4685251156134287</c:v>
                </c:pt>
                <c:pt idx="145">
                  <c:v>-6.1670890383642423</c:v>
                </c:pt>
                <c:pt idx="146">
                  <c:v>-8.8074218078273994</c:v>
                </c:pt>
                <c:pt idx="147">
                  <c:v>-9.9395730793959149</c:v>
                </c:pt>
                <c:pt idx="148">
                  <c:v>-9.3725811156329062</c:v>
                </c:pt>
                <c:pt idx="149">
                  <c:v>-7.2067707168084887</c:v>
                </c:pt>
                <c:pt idx="150">
                  <c:v>-3.8159753571513821</c:v>
                </c:pt>
                <c:pt idx="151">
                  <c:v>0.21716187321390115</c:v>
                </c:pt>
                <c:pt idx="152">
                  <c:v>4.2015819391438036</c:v>
                </c:pt>
                <c:pt idx="153">
                  <c:v>7.4565525256181697</c:v>
                </c:pt>
                <c:pt idx="154">
                  <c:v>9.4282999009706892</c:v>
                </c:pt>
                <c:pt idx="155">
                  <c:v>9.7844908930423493</c:v>
                </c:pt>
                <c:pt idx="156">
                  <c:v>8.4703991697236933</c:v>
                </c:pt>
                <c:pt idx="157">
                  <c:v>5.7172370673567254</c:v>
                </c:pt>
                <c:pt idx="158">
                  <c:v>2.0013989851481457</c:v>
                </c:pt>
                <c:pt idx="159">
                  <c:v>-2.0381869046149976</c:v>
                </c:pt>
                <c:pt idx="160">
                  <c:v>-5.7102239973537552</c:v>
                </c:pt>
                <c:pt idx="161">
                  <c:v>-8.389683324436918</c:v>
                </c:pt>
                <c:pt idx="162">
                  <c:v>-9.6244939042988911</c:v>
                </c:pt>
                <c:pt idx="163">
                  <c:v>-9.2120239868079228</c:v>
                </c:pt>
                <c:pt idx="164">
                  <c:v>-7.2323780273290295</c:v>
                </c:pt>
                <c:pt idx="165">
                  <c:v>-4.0330299218137835</c:v>
                </c:pt>
                <c:pt idx="166">
                  <c:v>-0.16771187199030493</c:v>
                </c:pt>
                <c:pt idx="167">
                  <c:v>3.6996732060880615</c:v>
                </c:pt>
                <c:pt idx="168">
                  <c:v>6.9093999369029335</c:v>
                </c:pt>
                <c:pt idx="169">
                  <c:v>8.9187807245468882</c:v>
                </c:pt>
                <c:pt idx="170">
                  <c:v>9.3941762221318772</c:v>
                </c:pt>
                <c:pt idx="171">
                  <c:v>8.2665121022105179</c:v>
                </c:pt>
                <c:pt idx="172">
                  <c:v>5.7410434022753565</c:v>
                </c:pt>
                <c:pt idx="173">
                  <c:v>2.2600406856065596</c:v>
                </c:pt>
                <c:pt idx="174">
                  <c:v>-1.5748260035311752</c:v>
                </c:pt>
                <c:pt idx="175">
                  <c:v>-5.1067569661769996</c:v>
                </c:pt>
                <c:pt idx="176">
                  <c:v>-7.736630119271644</c:v>
                </c:pt>
                <c:pt idx="177">
                  <c:v>-9.0249168604513486</c:v>
                </c:pt>
                <c:pt idx="178">
                  <c:v>-8.7653205382415376</c:v>
                </c:pt>
                <c:pt idx="179">
                  <c:v>-7.017768728975958</c:v>
                </c:pt>
                <c:pt idx="180">
                  <c:v>-4.0954907200917994</c:v>
                </c:pt>
                <c:pt idx="181">
                  <c:v>-0.50885174222455087</c:v>
                </c:pt>
                <c:pt idx="182">
                  <c:v>3.1239811349614048</c:v>
                </c:pt>
                <c:pt idx="183">
                  <c:v>6.1838709799881499</c:v>
                </c:pt>
                <c:pt idx="184">
                  <c:v>8.156529225784297</c:v>
                </c:pt>
                <c:pt idx="185">
                  <c:v>8.7191832496169148</c:v>
                </c:pt>
                <c:pt idx="186">
                  <c:v>7.7934484750026431</c:v>
                </c:pt>
                <c:pt idx="187">
                  <c:v>5.5557337225709142</c:v>
                </c:pt>
                <c:pt idx="188">
                  <c:v>2.4039060924454829</c:v>
                </c:pt>
                <c:pt idx="189">
                  <c:v>-1.113528465473143</c:v>
                </c:pt>
                <c:pt idx="190">
                  <c:v>-4.3931103554138788</c:v>
                </c:pt>
                <c:pt idx="191">
                  <c:v>-6.8802468543929844</c:v>
                </c:pt>
                <c:pt idx="192">
                  <c:v>-8.1632572894777535</c:v>
                </c:pt>
                <c:pt idx="193">
                  <c:v>-8.0416502066966871</c:v>
                </c:pt>
                <c:pt idx="194">
                  <c:v>-6.5572851722264511</c:v>
                </c:pt>
                <c:pt idx="195">
                  <c:v>-3.9836071787121496</c:v>
                </c:pt>
                <c:pt idx="196">
                  <c:v>-0.77541416253543327</c:v>
                </c:pt>
                <c:pt idx="197">
                  <c:v>2.5116367831127748</c:v>
                </c:pt>
                <c:pt idx="198">
                  <c:v>5.3175173217895972</c:v>
                </c:pt>
                <c:pt idx="199">
                  <c:v>7.1735133523603745</c:v>
                </c:pt>
                <c:pt idx="200">
                  <c:v>7.7807130483375149</c:v>
                </c:pt>
                <c:pt idx="201">
                  <c:v>7.0581210744126386</c:v>
                </c:pt>
                <c:pt idx="202">
                  <c:v>5.1526590192035089</c:v>
                </c:pt>
                <c:pt idx="203">
                  <c:v>2.4099927509244288</c:v>
                </c:pt>
                <c:pt idx="204">
                  <c:v>-0.68812110653985803</c:v>
                </c:pt>
                <c:pt idx="205">
                  <c:v>-3.6086218459147088</c:v>
                </c:pt>
                <c:pt idx="206">
                  <c:v>-5.8591151528176395</c:v>
                </c:pt>
                <c:pt idx="207">
                  <c:v>-7.0711167764180463</c:v>
                </c:pt>
                <c:pt idx="208">
                  <c:v>-7.0604572104002079</c:v>
                </c:pt>
                <c:pt idx="209">
                  <c:v>-5.8549327791940193</c:v>
                </c:pt>
                <c:pt idx="210">
                  <c:v>-3.6851156927042577</c:v>
                </c:pt>
                <c:pt idx="211">
                  <c:v>-0.94065458488233289</c:v>
                </c:pt>
                <c:pt idx="212">
                  <c:v>1.8997132485432451</c:v>
                </c:pt>
                <c:pt idx="213">
                  <c:v>4.3518642927614914</c:v>
                </c:pt>
                <c:pt idx="214">
                  <c:v>6.0090392387549523</c:v>
                </c:pt>
                <c:pt idx="215">
                  <c:v>6.6094569322940906</c:v>
                </c:pt>
                <c:pt idx="216">
                  <c:v>6.077527848865242</c:v>
                </c:pt>
                <c:pt idx="217">
                  <c:v>4.5322044032096622</c:v>
                </c:pt>
                <c:pt idx="218">
                  <c:v>2.2618153623284751</c:v>
                </c:pt>
                <c:pt idx="219">
                  <c:v>-0.32947848873975688</c:v>
                </c:pt>
                <c:pt idx="220">
                  <c:v>-2.7937033399449818</c:v>
                </c:pt>
                <c:pt idx="221">
                  <c:v>-4.7167207588457511</c:v>
                </c:pt>
                <c:pt idx="222">
                  <c:v>-5.7880121062968612</c:v>
                </c:pt>
                <c:pt idx="223">
                  <c:v>-5.8508080250652759</c:v>
                </c:pt>
                <c:pt idx="224">
                  <c:v>-4.9244722582497795</c:v>
                </c:pt>
                <c:pt idx="225">
                  <c:v>-3.196054700841366</c:v>
                </c:pt>
                <c:pt idx="226">
                  <c:v>-0.98333682391591404</c:v>
                </c:pt>
                <c:pt idx="227">
                  <c:v>1.32344717947107</c:v>
                </c:pt>
                <c:pt idx="228">
                  <c:v>3.3305489568871018</c:v>
                </c:pt>
                <c:pt idx="229">
                  <c:v>4.7081063003077688</c:v>
                </c:pt>
                <c:pt idx="230">
                  <c:v>5.2444353151740524</c:v>
                </c:pt>
                <c:pt idx="231">
                  <c:v>4.8782642832920518</c:v>
                </c:pt>
                <c:pt idx="232">
                  <c:v>3.7040567183440536</c:v>
                </c:pt>
                <c:pt idx="233">
                  <c:v>1.9503885971164161</c:v>
                </c:pt>
                <c:pt idx="234">
                  <c:v>-6.3980813177227286E-2</c:v>
                </c:pt>
                <c:pt idx="235">
                  <c:v>-1.9879866710081979</c:v>
                </c:pt>
                <c:pt idx="236">
                  <c:v>-3.4995858281254066</c:v>
                </c:pt>
                <c:pt idx="237">
                  <c:v>-4.359796438109738</c:v>
                </c:pt>
                <c:pt idx="238">
                  <c:v>-4.4503583531762878</c:v>
                </c:pt>
                <c:pt idx="239">
                  <c:v>-3.7891020569856044</c:v>
                </c:pt>
                <c:pt idx="240">
                  <c:v>-2.5212171741092009</c:v>
                </c:pt>
                <c:pt idx="241">
                  <c:v>-0.88888559867343264</c:v>
                </c:pt>
                <c:pt idx="242">
                  <c:v>0.81456995403750887</c:v>
                </c:pt>
                <c:pt idx="243">
                  <c:v>2.297403332080254</c:v>
                </c:pt>
                <c:pt idx="244">
                  <c:v>3.3195522492916201</c:v>
                </c:pt>
                <c:pt idx="245">
                  <c:v>3.7315056626194769</c:v>
                </c:pt>
                <c:pt idx="246">
                  <c:v>3.4956379082386699</c:v>
                </c:pt>
                <c:pt idx="247">
                  <c:v>2.6870718925576442</c:v>
                </c:pt>
                <c:pt idx="248">
                  <c:v>1.4748720277971263</c:v>
                </c:pt>
                <c:pt idx="249">
                  <c:v>8.7807194238927508E-2</c:v>
                </c:pt>
                <c:pt idx="250">
                  <c:v>-1.2285379715416516</c:v>
                </c:pt>
                <c:pt idx="251">
                  <c:v>-2.2553068335957978</c:v>
                </c:pt>
                <c:pt idx="252">
                  <c:v>-2.8368387450852199</c:v>
                </c:pt>
                <c:pt idx="253">
                  <c:v>-2.9039704872618088</c:v>
                </c:pt>
                <c:pt idx="254">
                  <c:v>-2.4807401460044027</c:v>
                </c:pt>
                <c:pt idx="255">
                  <c:v>-1.6742162773212843</c:v>
                </c:pt>
                <c:pt idx="256">
                  <c:v>-0.65022857593427064</c:v>
                </c:pt>
                <c:pt idx="257">
                  <c:v>0.39982305480397717</c:v>
                </c:pt>
                <c:pt idx="258">
                  <c:v>1.2945660764933953</c:v>
                </c:pt>
                <c:pt idx="259">
                  <c:v>1.894066665485812</c:v>
                </c:pt>
                <c:pt idx="260">
                  <c:v>2.1216007484353172</c:v>
                </c:pt>
                <c:pt idx="261">
                  <c:v>1.9724187911020958</c:v>
                </c:pt>
                <c:pt idx="262">
                  <c:v>1.508742986210202</c:v>
                </c:pt>
                <c:pt idx="263">
                  <c:v>0.84284504020585271</c:v>
                </c:pt>
                <c:pt idx="264">
                  <c:v>0.11217631511111301</c:v>
                </c:pt>
                <c:pt idx="265">
                  <c:v>-0.54821904872626026</c:v>
                </c:pt>
                <c:pt idx="266">
                  <c:v>-1.0305820358425415</c:v>
                </c:pt>
                <c:pt idx="267">
                  <c:v>-1.2720374765855187</c:v>
                </c:pt>
                <c:pt idx="268">
                  <c:v>-1.2620367095593785</c:v>
                </c:pt>
                <c:pt idx="269">
                  <c:v>-1.0389314136602479</c:v>
                </c:pt>
                <c:pt idx="270">
                  <c:v>-0.67715681539507</c:v>
                </c:pt>
                <c:pt idx="271">
                  <c:v>-0.26828800133322256</c:v>
                </c:pt>
                <c:pt idx="272">
                  <c:v>9.9723660206665427E-2</c:v>
                </c:pt>
                <c:pt idx="273">
                  <c:v>0.36070411099196148</c:v>
                </c:pt>
                <c:pt idx="274">
                  <c:v>0.48215685723178164</c:v>
                </c:pt>
                <c:pt idx="275">
                  <c:v>0.46876964487220191</c:v>
                </c:pt>
                <c:pt idx="276">
                  <c:v>0.35727537305981921</c:v>
                </c:pt>
                <c:pt idx="277">
                  <c:v>0.20428719449394664</c:v>
                </c:pt>
                <c:pt idx="278">
                  <c:v>7.0195866513978911E-2</c:v>
                </c:pt>
                <c:pt idx="279">
                  <c:v>2.9843379050746572E-3</c:v>
                </c:pt>
                <c:pt idx="280">
                  <c:v>2.5732834516751929E-2</c:v>
                </c:pt>
                <c:pt idx="281">
                  <c:v>0.1306876834129149</c:v>
                </c:pt>
                <c:pt idx="282">
                  <c:v>0.28124893210009683</c:v>
                </c:pt>
                <c:pt idx="283">
                  <c:v>0.42142322284616435</c:v>
                </c:pt>
                <c:pt idx="284">
                  <c:v>0.49057691631163991</c:v>
                </c:pt>
                <c:pt idx="285">
                  <c:v>0.44007767770273554</c:v>
                </c:pt>
                <c:pt idx="286">
                  <c:v>0.2479024223467875</c:v>
                </c:pt>
                <c:pt idx="287">
                  <c:v>-7.2364910381076189E-2</c:v>
                </c:pt>
                <c:pt idx="288">
                  <c:v>-0.47057971418700395</c:v>
                </c:pt>
                <c:pt idx="289">
                  <c:v>-0.86784872948152048</c:v>
                </c:pt>
                <c:pt idx="290">
                  <c:v>-1.171897969870626</c:v>
                </c:pt>
                <c:pt idx="291">
                  <c:v>-1.2970415236052206</c:v>
                </c:pt>
                <c:pt idx="292">
                  <c:v>-1.1846133485899926</c:v>
                </c:pt>
                <c:pt idx="293">
                  <c:v>-0.81937408072322748</c:v>
                </c:pt>
                <c:pt idx="294">
                  <c:v>-0.23799369664468911</c:v>
                </c:pt>
                <c:pt idx="295">
                  <c:v>0.47284542328390589</c:v>
                </c:pt>
                <c:pt idx="296">
                  <c:v>1.1891445714940658</c:v>
                </c:pt>
                <c:pt idx="297">
                  <c:v>1.7712689204643925</c:v>
                </c:pt>
                <c:pt idx="298">
                  <c:v>2.0908129176206409</c:v>
                </c:pt>
                <c:pt idx="299">
                  <c:v>2.0575350523797273</c:v>
                </c:pt>
                <c:pt idx="300">
                  <c:v>1.6408954562398306</c:v>
                </c:pt>
                <c:pt idx="301">
                  <c:v>0.88146307389173872</c:v>
                </c:pt>
                <c:pt idx="302">
                  <c:v>-0.11081702850963712</c:v>
                </c:pt>
                <c:pt idx="303">
                  <c:v>-1.1720854379893715</c:v>
                </c:pt>
                <c:pt idx="304">
                  <c:v>-2.1116764134300756</c:v>
                </c:pt>
                <c:pt idx="305">
                  <c:v>-2.746378863664428</c:v>
                </c:pt>
                <c:pt idx="306">
                  <c:v>-2.9356928661358852</c:v>
                </c:pt>
                <c:pt idx="307">
                  <c:v>-2.6113669558854187</c:v>
                </c:pt>
                <c:pt idx="308">
                  <c:v>-1.7952123488053577</c:v>
                </c:pt>
                <c:pt idx="309">
                  <c:v>-0.60109304869189284</c:v>
                </c:pt>
                <c:pt idx="310">
                  <c:v>0.78022352585249621</c:v>
                </c:pt>
                <c:pt idx="311">
                  <c:v>2.1114934552671918</c:v>
                </c:pt>
                <c:pt idx="312">
                  <c:v>3.1498567415689553</c:v>
                </c:pt>
                <c:pt idx="313">
                  <c:v>3.6910746554028795</c:v>
                </c:pt>
                <c:pt idx="314">
                  <c:v>3.6090967897530413</c:v>
                </c:pt>
                <c:pt idx="315">
                  <c:v>2.8833821298825355</c:v>
                </c:pt>
                <c:pt idx="316">
                  <c:v>1.6083069825058689</c:v>
                </c:pt>
                <c:pt idx="317">
                  <c:v>-1.795754022703425E-2</c:v>
                </c:pt>
                <c:pt idx="318">
                  <c:v>-1.7240453512200502</c:v>
                </c:pt>
                <c:pt idx="319">
                  <c:v>-3.2107850076084157</c:v>
                </c:pt>
                <c:pt idx="320">
                  <c:v>-4.2037682112325312</c:v>
                </c:pt>
                <c:pt idx="321">
                  <c:v>-4.5038423822463685</c:v>
                </c:pt>
                <c:pt idx="322">
                  <c:v>-4.0262608787309642</c:v>
                </c:pt>
                <c:pt idx="323">
                  <c:v>-2.8209095232804855</c:v>
                </c:pt>
                <c:pt idx="324">
                  <c:v>-1.0691642610683061</c:v>
                </c:pt>
                <c:pt idx="325">
                  <c:v>0.94299879471737413</c:v>
                </c:pt>
                <c:pt idx="326">
                  <c:v>2.8717322840447905</c:v>
                </c:pt>
                <c:pt idx="327">
                  <c:v>4.3742422927968514</c:v>
                </c:pt>
                <c:pt idx="328">
                  <c:v>5.1697825868923575</c:v>
                </c:pt>
                <c:pt idx="329">
                  <c:v>5.0918541413659719</c:v>
                </c:pt>
                <c:pt idx="330">
                  <c:v>4.1219446955864809</c:v>
                </c:pt>
                <c:pt idx="331">
                  <c:v>2.3981253594807161</c:v>
                </c:pt>
                <c:pt idx="332">
                  <c:v>0.1961051840415857</c:v>
                </c:pt>
                <c:pt idx="333">
                  <c:v>-2.1148018762468861</c:v>
                </c:pt>
                <c:pt idx="334">
                  <c:v>-4.1337768345537471</c:v>
                </c:pt>
                <c:pt idx="335">
                  <c:v>-5.4981925429477281</c:v>
                </c:pt>
                <c:pt idx="336">
                  <c:v>-5.9487586628670677</c:v>
                </c:pt>
                <c:pt idx="337">
                  <c:v>-5.3784094021872102</c:v>
                </c:pt>
                <c:pt idx="338">
                  <c:v>-3.8557758433352189</c:v>
                </c:pt>
                <c:pt idx="339">
                  <c:v>-1.6183382875142232</c:v>
                </c:pt>
                <c:pt idx="340">
                  <c:v>0.96439959817808685</c:v>
                </c:pt>
                <c:pt idx="341">
                  <c:v>3.4520440858817656</c:v>
                </c:pt>
                <c:pt idx="342">
                  <c:v>5.4086181934081807</c:v>
                </c:pt>
                <c:pt idx="343">
                  <c:v>6.4791281746816516</c:v>
                </c:pt>
                <c:pt idx="344">
                  <c:v>6.4539167135337916</c:v>
                </c:pt>
                <c:pt idx="345">
                  <c:v>5.3091458095940212</c:v>
                </c:pt>
                <c:pt idx="346">
                  <c:v>3.2156784454457239</c:v>
                </c:pt>
                <c:pt idx="347">
                  <c:v>0.51401761224759179</c:v>
                </c:pt>
                <c:pt idx="348">
                  <c:v>-2.3411076250616163</c:v>
                </c:pt>
                <c:pt idx="349">
                  <c:v>-4.8574853242797769</c:v>
                </c:pt>
                <c:pt idx="350">
                  <c:v>-6.590505836648183</c:v>
                </c:pt>
                <c:pt idx="351">
                  <c:v>-7.2218420595688064</c:v>
                </c:pt>
                <c:pt idx="352">
                  <c:v>-6.6177807344836665</c:v>
                </c:pt>
                <c:pt idx="353">
                  <c:v>-4.8565381852266354</c:v>
                </c:pt>
                <c:pt idx="354">
                  <c:v>-2.2191183157707228</c:v>
                </c:pt>
                <c:pt idx="355">
                  <c:v>0.85544030907631929</c:v>
                </c:pt>
                <c:pt idx="356">
                  <c:v>3.8433156747252384</c:v>
                </c:pt>
                <c:pt idx="357">
                  <c:v>6.2254011096890585</c:v>
                </c:pt>
                <c:pt idx="358">
                  <c:v>7.5777167905537866</c:v>
                </c:pt>
                <c:pt idx="359">
                  <c:v>7.6469498201445889</c:v>
                </c:pt>
                <c:pt idx="360">
                  <c:v>6.3976513354253051</c:v>
                </c:pt>
                <c:pt idx="361">
                  <c:v>4.0223362293247318</c:v>
                </c:pt>
                <c:pt idx="362">
                  <c:v>0.91206587647133275</c:v>
                </c:pt>
                <c:pt idx="363">
                  <c:v>-2.4080380738597218</c:v>
                </c:pt>
                <c:pt idx="364">
                  <c:v>-5.3676967075313753</c:v>
                </c:pt>
                <c:pt idx="365">
                  <c:v>-7.4497002653706454</c:v>
                </c:pt>
                <c:pt idx="366">
                  <c:v>-8.2804930252195312</c:v>
                </c:pt>
                <c:pt idx="367">
                  <c:v>-7.6972180087073072</c:v>
                </c:pt>
                <c:pt idx="368">
                  <c:v>-5.7791851350604899</c:v>
                </c:pt>
                <c:pt idx="369">
                  <c:v>-2.8377501160013114</c:v>
                </c:pt>
                <c:pt idx="370">
                  <c:v>0.63424628914112913</c:v>
                </c:pt>
                <c:pt idx="371">
                  <c:v>4.0452648948434877</c:v>
                </c:pt>
                <c:pt idx="372">
                  <c:v>6.8061376169874643</c:v>
                </c:pt>
                <c:pt idx="373">
                  <c:v>8.4321023579515337</c:v>
                </c:pt>
                <c:pt idx="374">
                  <c:v>8.6280867057465791</c:v>
                </c:pt>
                <c:pt idx="375">
                  <c:v>7.3422087503816131</c:v>
                </c:pt>
                <c:pt idx="376">
                  <c:v>4.7778021877861629</c:v>
                </c:pt>
                <c:pt idx="377">
                  <c:v>1.3613665893224813</c:v>
                </c:pt>
                <c:pt idx="378">
                  <c:v>-2.3285244253465791</c:v>
                </c:pt>
                <c:pt idx="379">
                  <c:v>-5.6594792930302829</c:v>
                </c:pt>
                <c:pt idx="380">
                  <c:v>-8.0539753499336317</c:v>
                </c:pt>
                <c:pt idx="381">
                  <c:v>-9.0897450618195457</c:v>
                </c:pt>
                <c:pt idx="382">
                  <c:v>-8.5743694515352704</c:v>
                </c:pt>
                <c:pt idx="383">
                  <c:v>-6.5808808670521124</c:v>
                </c:pt>
                <c:pt idx="384">
                  <c:v>-3.4378101242935815</c:v>
                </c:pt>
                <c:pt idx="385">
                  <c:v>0.32504704850737287</c:v>
                </c:pt>
                <c:pt idx="386">
                  <c:v>4.0661753545591273</c:v>
                </c:pt>
                <c:pt idx="387">
                  <c:v>7.1420202436911273</c:v>
                </c:pt>
                <c:pt idx="388">
                  <c:v>9.0179979908314021</c:v>
                </c:pt>
                <c:pt idx="389">
                  <c:v>9.3616352225540354</c:v>
                </c:pt>
                <c:pt idx="390">
                  <c:v>8.101572070733928</c:v>
                </c:pt>
                <c:pt idx="391">
                  <c:v>5.4419446788725772</c:v>
                </c:pt>
                <c:pt idx="392">
                  <c:v>1.8293094414541655</c:v>
                </c:pt>
                <c:pt idx="393">
                  <c:v>-2.1225309726145869</c:v>
                </c:pt>
                <c:pt idx="394">
                  <c:v>-5.7371108604991301</c:v>
                </c:pt>
                <c:pt idx="395">
                  <c:v>-8.391423852525941</c:v>
                </c:pt>
                <c:pt idx="396">
                  <c:v>-9.6235952087479362</c:v>
                </c:pt>
                <c:pt idx="397">
                  <c:v>-9.2134461400034446</c:v>
                </c:pt>
                <c:pt idx="398">
                  <c:v>-7.221864955465497</c:v>
                </c:pt>
                <c:pt idx="399">
                  <c:v>-3.9819405023637637</c:v>
                </c:pt>
                <c:pt idx="400">
                  <c:v>-4.3115197116927337E-2</c:v>
                </c:pt>
                <c:pt idx="401">
                  <c:v>3.9222547379295052</c:v>
                </c:pt>
                <c:pt idx="402">
                  <c:v>7.2339961020395176</c:v>
                </c:pt>
                <c:pt idx="403">
                  <c:v>9.3211142506466551</c:v>
                </c:pt>
                <c:pt idx="404">
                  <c:v>9.8205076721140756</c:v>
                </c:pt>
                <c:pt idx="405">
                  <c:v>8.6402906572808096</c:v>
                </c:pt>
                <c:pt idx="406">
                  <c:v>5.976655378533084</c:v>
                </c:pt>
                <c:pt idx="407">
                  <c:v>2.2811860210085935</c:v>
                </c:pt>
                <c:pt idx="408">
                  <c:v>-1.8159169019286621</c:v>
                </c:pt>
                <c:pt idx="409">
                  <c:v>-5.6136120739035</c:v>
                </c:pt>
                <c:pt idx="410">
                  <c:v>-8.4603090586434124</c:v>
                </c:pt>
                <c:pt idx="411">
                  <c:v>-9.8659776125652865</c:v>
                </c:pt>
                <c:pt idx="412">
                  <c:v>-9.5867326268286863</c:v>
                </c:pt>
                <c:pt idx="413">
                  <c:v>-7.6672552430237708</c:v>
                </c:pt>
                <c:pt idx="414">
                  <c:v>-4.4336535380952773</c:v>
                </c:pt>
                <c:pt idx="415">
                  <c:v>-0.43790170807291934</c:v>
                </c:pt>
                <c:pt idx="416">
                  <c:v>3.6366491474347642</c:v>
                </c:pt>
                <c:pt idx="417">
                  <c:v>7.0924679519807032</c:v>
                </c:pt>
                <c:pt idx="418">
                  <c:v>9.3375923377555683</c:v>
                </c:pt>
                <c:pt idx="419">
                  <c:v>9.9873139264183148</c:v>
                </c:pt>
                <c:pt idx="420">
                  <c:v>8.9302845250476359</c:v>
                </c:pt>
                <c:pt idx="421">
                  <c:v>6.3476524104676155</c:v>
                </c:pt>
                <c:pt idx="422">
                  <c:v>2.6819308317876662</c:v>
                </c:pt>
                <c:pt idx="423">
                  <c:v>-1.4390362968886312</c:v>
                </c:pt>
                <c:pt idx="424">
                  <c:v>-5.3099107710091165</c:v>
                </c:pt>
                <c:pt idx="425">
                  <c:v>-8.268925429497088</c:v>
                </c:pt>
                <c:pt idx="426">
                  <c:v>-9.8113406291597407</c:v>
                </c:pt>
                <c:pt idx="427">
                  <c:v>-9.6757857812235386</c:v>
                </c:pt>
                <c:pt idx="428">
                  <c:v>-7.8886744761152503</c:v>
                </c:pt>
                <c:pt idx="429">
                  <c:v>-4.7591242728770347</c:v>
                </c:pt>
                <c:pt idx="430">
                  <c:v>-0.82534829002059906</c:v>
                </c:pt>
                <c:pt idx="431">
                  <c:v>3.2381608145354104</c:v>
                </c:pt>
                <c:pt idx="432">
                  <c:v>6.7366049165094859</c:v>
                </c:pt>
                <c:pt idx="433">
                  <c:v>9.0740165808349218</c:v>
                </c:pt>
                <c:pt idx="434">
                  <c:v>9.8550719023081186</c:v>
                </c:pt>
                <c:pt idx="435">
                  <c:v>8.9521373865641056</c:v>
                </c:pt>
                <c:pt idx="436">
                  <c:v>6.5261476725457825</c:v>
                </c:pt>
                <c:pt idx="437">
                  <c:v>2.997895281077124</c:v>
                </c:pt>
                <c:pt idx="438">
                  <c:v>-1.025141532882297</c:v>
                </c:pt>
                <c:pt idx="439">
                  <c:v>-4.8536777850198884</c:v>
                </c:pt>
                <c:pt idx="440">
                  <c:v>-7.8350522219782706</c:v>
                </c:pt>
                <c:pt idx="441">
                  <c:v>-9.4648044849411708</c:v>
                </c:pt>
                <c:pt idx="442">
                  <c:v>-9.4722700408500451</c:v>
                </c:pt>
                <c:pt idx="443">
                  <c:v>-7.8656284527125049</c:v>
                </c:pt>
                <c:pt idx="444">
                  <c:v>-4.9288903192460776</c:v>
                </c:pt>
                <c:pt idx="445">
                  <c:v>-1.1716145017229616</c:v>
                </c:pt>
                <c:pt idx="446">
                  <c:v>2.7597292748229334</c:v>
                </c:pt>
                <c:pt idx="447">
                  <c:v>6.1932966235988189</c:v>
                </c:pt>
                <c:pt idx="448">
                  <c:v>8.547008259131605</c:v>
                </c:pt>
                <c:pt idx="449">
                  <c:v>9.4275053840310381</c:v>
                </c:pt>
                <c:pt idx="450">
                  <c:v>8.6960502460491025</c:v>
                </c:pt>
                <c:pt idx="451">
                  <c:v>6.4903032360869179</c:v>
                </c:pt>
                <c:pt idx="452">
                  <c:v>3.1985736912130336</c:v>
                </c:pt>
                <c:pt idx="453">
                  <c:v>-0.60866378301108992</c:v>
                </c:pt>
                <c:pt idx="454">
                  <c:v>-4.2778889217658822</c:v>
                </c:pt>
                <c:pt idx="455">
                  <c:v>-7.1850268140047371</c:v>
                </c:pt>
                <c:pt idx="456">
                  <c:v>-8.8418940592604702</c:v>
                </c:pt>
                <c:pt idx="457">
                  <c:v>-8.9783923569812725</c:v>
                </c:pt>
                <c:pt idx="458">
                  <c:v>-7.5865736183154358</c:v>
                </c:pt>
                <c:pt idx="459">
                  <c:v>-4.9193814699195828</c:v>
                </c:pt>
                <c:pt idx="460">
                  <c:v>-1.4447307451594888</c:v>
                </c:pt>
                <c:pt idx="461">
                  <c:v>2.2367461902492725</c:v>
                </c:pt>
                <c:pt idx="462">
                  <c:v>5.4957995810092397</c:v>
                </c:pt>
                <c:pt idx="463">
                  <c:v>7.7824203327801751</c:v>
                </c:pt>
                <c:pt idx="464">
                  <c:v>8.71891639428042</c:v>
                </c:pt>
                <c:pt idx="465">
                  <c:v>8.1624124415731139</c:v>
                </c:pt>
                <c:pt idx="466">
                  <c:v>6.226410363602306</c:v>
                </c:pt>
                <c:pt idx="467">
                  <c:v>3.2582022401988588</c:v>
                </c:pt>
                <c:pt idx="468">
                  <c:v>-0.22344962562680862</c:v>
                </c:pt>
                <c:pt idx="469">
                  <c:v>-3.6191792520933506</c:v>
                </c:pt>
                <c:pt idx="470">
                  <c:v>-6.3524804066681781</c:v>
                </c:pt>
                <c:pt idx="471">
                  <c:v>-7.9678590976447143</c:v>
                </c:pt>
                <c:pt idx="472">
                  <c:v>-8.2069167978305284</c:v>
                </c:pt>
                <c:pt idx="473">
                  <c:v>-7.0496249574598764</c:v>
                </c:pt>
                <c:pt idx="474">
                  <c:v>-4.7142087459941546</c:v>
                </c:pt>
                <c:pt idx="475">
                  <c:v>-1.6162630193639034</c:v>
                </c:pt>
                <c:pt idx="476">
                  <c:v>1.70528097918462</c:v>
                </c:pt>
                <c:pt idx="477">
                  <c:v>4.6821374529383117</c:v>
                </c:pt>
                <c:pt idx="478">
                  <c:v>6.814169317481686</c:v>
                </c:pt>
                <c:pt idx="479">
                  <c:v>7.7536370712450813</c:v>
                </c:pt>
                <c:pt idx="480">
                  <c:v>7.361963005496194</c:v>
                </c:pt>
                <c:pt idx="481">
                  <c:v>5.7297362891987325</c:v>
                </c:pt>
                <c:pt idx="482">
                  <c:v>3.1571570796727988</c:v>
                </c:pt>
                <c:pt idx="483">
                  <c:v>9.8965477670828819E-2</c:v>
                </c:pt>
                <c:pt idx="484">
                  <c:v>-2.9160644904263098</c:v>
                </c:pt>
                <c:pt idx="485">
                  <c:v>-5.3767928211351164</c:v>
                </c:pt>
                <c:pt idx="486">
                  <c:v>-6.8766113684095851</c:v>
                </c:pt>
                <c:pt idx="487">
                  <c:v>-7.1807563440175359</c:v>
                </c:pt>
                <c:pt idx="488">
                  <c:v>-6.2628701141058682</c:v>
                </c:pt>
                <c:pt idx="489">
                  <c:v>-4.3051526886895246</c:v>
                </c:pt>
                <c:pt idx="490">
                  <c:v>-1.6628187008354662</c:v>
                </c:pt>
                <c:pt idx="491">
                  <c:v>1.2002979878769191</c:v>
                </c:pt>
                <c:pt idx="492">
                  <c:v>3.7933270533401044</c:v>
                </c:pt>
                <c:pt idx="493">
                  <c:v>5.68275561165329</c:v>
                </c:pt>
                <c:pt idx="494">
                  <c:v>6.565083561554264</c:v>
                </c:pt>
                <c:pt idx="495">
                  <c:v>6.3155323995351162</c:v>
                </c:pt>
                <c:pt idx="496">
                  <c:v>5.0049979391681649</c:v>
                </c:pt>
                <c:pt idx="497">
                  <c:v>2.883086484999565</c:v>
                </c:pt>
                <c:pt idx="498">
                  <c:v>0.3309678510835895</c:v>
                </c:pt>
                <c:pt idx="499">
                  <c:v>-2.2071095509935343</c:v>
                </c:pt>
                <c:pt idx="500">
                  <c:v>-4.3013346700427721</c:v>
                </c:pt>
                <c:pt idx="501">
                  <c:v>-5.6093242010795645</c:v>
                </c:pt>
                <c:pt idx="502">
                  <c:v>-5.9321571162941202</c:v>
                </c:pt>
                <c:pt idx="503">
                  <c:v>-5.244272289545977</c:v>
                </c:pt>
                <c:pt idx="504">
                  <c:v>-3.6928035307609348</c:v>
                </c:pt>
                <c:pt idx="505">
                  <c:v>-1.5673236836419282</c:v>
                </c:pt>
                <c:pt idx="506">
                  <c:v>0.7539459546692695</c:v>
                </c:pt>
                <c:pt idx="507">
                  <c:v>2.8715088696854227</c:v>
                </c:pt>
                <c:pt idx="508">
                  <c:v>4.4335364258357881</c:v>
                </c:pt>
                <c:pt idx="509">
                  <c:v>5.194451038658455</c:v>
                </c:pt>
                <c:pt idx="510">
                  <c:v>5.0533723459684339</c:v>
                </c:pt>
                <c:pt idx="511">
                  <c:v>4.0664376375713474</c:v>
                </c:pt>
                <c:pt idx="512">
                  <c:v>2.4317233916287591</c:v>
                </c:pt>
                <c:pt idx="513">
                  <c:v>0.45028670929494663</c:v>
                </c:pt>
                <c:pt idx="514">
                  <c:v>-1.5291261802125147</c:v>
                </c:pt>
                <c:pt idx="515">
                  <c:v>-3.1715737703732803</c:v>
                </c:pt>
                <c:pt idx="516">
                  <c:v>-4.2127538163531781</c:v>
                </c:pt>
                <c:pt idx="517">
                  <c:v>-4.5015073635426672</c:v>
                </c:pt>
                <c:pt idx="518">
                  <c:v>-4.0211619003277459</c:v>
                </c:pt>
                <c:pt idx="519">
                  <c:v>-2.8868208390831622</c:v>
                </c:pt>
                <c:pt idx="520">
                  <c:v>-1.3200112686283183</c:v>
                </c:pt>
                <c:pt idx="521">
                  <c:v>0.39399698607531319</c:v>
                </c:pt>
                <c:pt idx="522">
                  <c:v>1.9580644895320523</c:v>
                </c:pt>
                <c:pt idx="523">
                  <c:v>3.1148255313398279</c:v>
                </c:pt>
                <c:pt idx="524">
                  <c:v>3.6891038960931031</c:v>
                </c:pt>
                <c:pt idx="525">
                  <c:v>3.6140988654959081</c:v>
                </c:pt>
                <c:pt idx="526">
                  <c:v>2.9374928616974012</c:v>
                </c:pt>
                <c:pt idx="527">
                  <c:v>1.8073385673082769</c:v>
                </c:pt>
                <c:pt idx="528">
                  <c:v>0.4411605100307926</c:v>
                </c:pt>
                <c:pt idx="529">
                  <c:v>-0.91547978704580379</c:v>
                </c:pt>
                <c:pt idx="530">
                  <c:v>-2.0331279166008449</c:v>
                </c:pt>
                <c:pt idx="531">
                  <c:v>-2.737353280905543</c:v>
                </c:pt>
                <c:pt idx="532">
                  <c:v>-2.9358192793150732</c:v>
                </c:pt>
                <c:pt idx="533">
                  <c:v>-2.6293344836117698</c:v>
                </c:pt>
                <c:pt idx="534">
                  <c:v>-1.9057966543766087</c:v>
                </c:pt>
                <c:pt idx="535">
                  <c:v>-0.91907589615226171</c:v>
                </c:pt>
                <c:pt idx="536">
                  <c:v>0.14250534093113668</c:v>
                </c:pt>
                <c:pt idx="537">
                  <c:v>1.0918032762502652</c:v>
                </c:pt>
                <c:pt idx="538">
                  <c:v>1.7759009133826387</c:v>
                </c:pt>
                <c:pt idx="539">
                  <c:v>2.1007278093689847</c:v>
                </c:pt>
                <c:pt idx="540">
                  <c:v>2.043290000849975</c:v>
                </c:pt>
                <c:pt idx="541">
                  <c:v>1.6500695529468825</c:v>
                </c:pt>
                <c:pt idx="542">
                  <c:v>1.0228103596382219</c:v>
                </c:pt>
                <c:pt idx="543">
                  <c:v>0.29519476928935284</c:v>
                </c:pt>
                <c:pt idx="544">
                  <c:v>-0.39458031824111567</c:v>
                </c:pt>
                <c:pt idx="545">
                  <c:v>-0.92984783266976978</c:v>
                </c:pt>
                <c:pt idx="546">
                  <c:v>-1.2352583126739733</c:v>
                </c:pt>
                <c:pt idx="547">
                  <c:v>-1.2869454358139318</c:v>
                </c:pt>
                <c:pt idx="548">
                  <c:v>-1.1117891616863604</c:v>
                </c:pt>
                <c:pt idx="549">
                  <c:v>-0.77672335786007407</c:v>
                </c:pt>
                <c:pt idx="550">
                  <c:v>-0.37095961752686551</c:v>
                </c:pt>
                <c:pt idx="551">
                  <c:v>1.4746312074844864E-2</c:v>
                </c:pt>
                <c:pt idx="552">
                  <c:v>0.30729704062242402</c:v>
                </c:pt>
                <c:pt idx="553">
                  <c:v>0.46500479689116708</c:v>
                </c:pt>
                <c:pt idx="554">
                  <c:v>0.48332017155708656</c:v>
                </c:pt>
                <c:pt idx="555">
                  <c:v>0.3917943521346503</c:v>
                </c:pt>
                <c:pt idx="556">
                  <c:v>0.24344559827442377</c:v>
                </c:pt>
                <c:pt idx="557">
                  <c:v>9.9303762381463129E-2</c:v>
                </c:pt>
                <c:pt idx="558">
                  <c:v>1.187133632398584E-2</c:v>
                </c:pt>
                <c:pt idx="559">
                  <c:v>1.1376510639953966E-2</c:v>
                </c:pt>
                <c:pt idx="560">
                  <c:v>9.7987794016175925E-2</c:v>
                </c:pt>
                <c:pt idx="561">
                  <c:v>0.24177082960277199</c:v>
                </c:pt>
                <c:pt idx="562">
                  <c:v>0.39039726047620016</c:v>
                </c:pt>
                <c:pt idx="563">
                  <c:v>0.48284260251450922</c:v>
                </c:pt>
                <c:pt idx="564">
                  <c:v>0.46591527652104564</c:v>
                </c:pt>
                <c:pt idx="565">
                  <c:v>0.3097445477631986</c:v>
                </c:pt>
                <c:pt idx="566">
                  <c:v>1.8482845084389802E-2</c:v>
                </c:pt>
                <c:pt idx="567">
                  <c:v>-0.36656555257966961</c:v>
                </c:pt>
                <c:pt idx="568">
                  <c:v>-0.77257972543408526</c:v>
                </c:pt>
                <c:pt idx="569">
                  <c:v>-1.1088980298285369</c:v>
                </c:pt>
                <c:pt idx="570">
                  <c:v>-1.2861811530529468</c:v>
                </c:pt>
                <c:pt idx="571">
                  <c:v>-1.2371528628492252</c:v>
                </c:pt>
                <c:pt idx="572">
                  <c:v>-0.93443126786989816</c:v>
                </c:pt>
                <c:pt idx="573">
                  <c:v>-0.40131531532292303</c:v>
                </c:pt>
                <c:pt idx="574">
                  <c:v>0.28736273616071661</c:v>
                </c:pt>
                <c:pt idx="575">
                  <c:v>1.0152887309998713</c:v>
                </c:pt>
                <c:pt idx="576">
                  <c:v>1.6443657224107171</c:v>
                </c:pt>
                <c:pt idx="577">
                  <c:v>2.0407151515682487</c:v>
                </c:pt>
                <c:pt idx="578">
                  <c:v>2.1021148753067407</c:v>
                </c:pt>
                <c:pt idx="579">
                  <c:v>1.7813948784044591</c:v>
                </c:pt>
                <c:pt idx="580">
                  <c:v>1.1007712273759969</c:v>
                </c:pt>
                <c:pt idx="581">
                  <c:v>0.15359279606539752</c:v>
                </c:pt>
                <c:pt idx="582">
                  <c:v>-0.90774320662183061</c:v>
                </c:pt>
                <c:pt idx="583">
                  <c:v>-1.8962950735041919</c:v>
                </c:pt>
                <c:pt idx="584">
                  <c:v>-2.6235627897311296</c:v>
                </c:pt>
                <c:pt idx="585">
                  <c:v>-2.9351264122262872</c:v>
                </c:pt>
                <c:pt idx="586">
                  <c:v>-2.7422453747720326</c:v>
                </c:pt>
                <c:pt idx="587">
                  <c:v>-2.0431154881894238</c:v>
                </c:pt>
                <c:pt idx="588">
                  <c:v>-0.92910256870077812</c:v>
                </c:pt>
                <c:pt idx="589">
                  <c:v>0.42612532573656509</c:v>
                </c:pt>
                <c:pt idx="590">
                  <c:v>1.7935133209786505</c:v>
                </c:pt>
                <c:pt idx="591">
                  <c:v>2.927440997328723</c:v>
                </c:pt>
                <c:pt idx="592">
                  <c:v>3.6098513954736888</c:v>
                </c:pt>
                <c:pt idx="593">
                  <c:v>3.6917579568348629</c:v>
                </c:pt>
                <c:pt idx="594">
                  <c:v>3.1242930911479818</c:v>
                </c:pt>
                <c:pt idx="595">
                  <c:v>1.9730251463033643</c:v>
                </c:pt>
                <c:pt idx="596">
                  <c:v>0.41207355151780362</c:v>
                </c:pt>
                <c:pt idx="597">
                  <c:v>-1.3018759582501442</c:v>
                </c:pt>
                <c:pt idx="598">
                  <c:v>-2.871845446679977</c:v>
                </c:pt>
                <c:pt idx="599">
                  <c:v>-4.0121546244558886</c:v>
                </c:pt>
                <c:pt idx="600">
                  <c:v>-4.5003422439239857</c:v>
                </c:pt>
                <c:pt idx="601">
                  <c:v>-4.2199925204502247</c:v>
                </c:pt>
                <c:pt idx="602">
                  <c:v>-3.1863075538767975</c:v>
                </c:pt>
                <c:pt idx="603">
                  <c:v>-1.5490756803873369</c:v>
                </c:pt>
                <c:pt idx="604">
                  <c:v>0.42842149128812573</c:v>
                </c:pt>
                <c:pt idx="605">
                  <c:v>2.411716159713428</c:v>
                </c:pt>
                <c:pt idx="606">
                  <c:v>4.0518827529868329</c:v>
                </c:pt>
                <c:pt idx="607">
                  <c:v>5.0470389688209929</c:v>
                </c:pt>
                <c:pt idx="608">
                  <c:v>5.1977605303842793</c:v>
                </c:pt>
                <c:pt idx="609">
                  <c:v>4.4462609865210654</c:v>
                </c:pt>
                <c:pt idx="610">
                  <c:v>2.8917530193326826</c:v>
                </c:pt>
                <c:pt idx="611">
                  <c:v>0.77842382170931235</c:v>
                </c:pt>
                <c:pt idx="612">
                  <c:v>-1.5427548404517077</c:v>
                </c:pt>
                <c:pt idx="613">
                  <c:v>-3.6724402273716938</c:v>
                </c:pt>
                <c:pt idx="614">
                  <c:v>-5.2318118131195401</c:v>
                </c:pt>
                <c:pt idx="615">
                  <c:v>-5.9300268575464044</c:v>
                </c:pt>
                <c:pt idx="616">
                  <c:v>-5.618214876117352</c:v>
                </c:pt>
                <c:pt idx="617">
                  <c:v>-4.3200262802465961</c:v>
                </c:pt>
                <c:pt idx="618">
                  <c:v>-2.2326294505717295</c:v>
                </c:pt>
                <c:pt idx="619">
                  <c:v>0.30287327681627635</c:v>
                </c:pt>
                <c:pt idx="620">
                  <c:v>2.8572411753155329</c:v>
                </c:pt>
                <c:pt idx="621">
                  <c:v>4.9859655635772704</c:v>
                </c:pt>
                <c:pt idx="622">
                  <c:v>6.3068092178075172</c:v>
                </c:pt>
                <c:pt idx="623">
                  <c:v>6.5684577056146258</c:v>
                </c:pt>
                <c:pt idx="624">
                  <c:v>5.6979499609106101</c:v>
                </c:pt>
                <c:pt idx="625">
                  <c:v>3.8179956902512941</c:v>
                </c:pt>
                <c:pt idx="626">
                  <c:v>1.2303855153435288</c:v>
                </c:pt>
                <c:pt idx="627">
                  <c:v>-1.6324094729259233</c:v>
                </c:pt>
                <c:pt idx="628">
                  <c:v>-4.2796947938374466</c:v>
                </c:pt>
                <c:pt idx="629">
                  <c:v>-6.2468957473304911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8E-334A-ACC1-9786E77C3081}"/>
            </c:ext>
          </c:extLst>
        </c:ser>
        <c:ser>
          <c:idx val="0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beats!$E$1:$E$630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beats!$F$1:$F$630</c:f>
              <c:numCache>
                <c:formatCode>General</c:formatCode>
                <c:ptCount val="630"/>
                <c:pt idx="0">
                  <c:v>0</c:v>
                </c:pt>
                <c:pt idx="1">
                  <c:v>0.11249762696814189</c:v>
                </c:pt>
                <c:pt idx="2">
                  <c:v>0.22498101610553617</c:v>
                </c:pt>
                <c:pt idx="3">
                  <c:v>0.33743593138339184</c:v>
                </c:pt>
                <c:pt idx="4">
                  <c:v>0.44984814037660237</c:v>
                </c:pt>
                <c:pt idx="5">
                  <c:v>0.56220341606501867</c:v>
                </c:pt>
                <c:pt idx="6">
                  <c:v>0.6744875386340371</c:v>
                </c:pt>
                <c:pt idx="7">
                  <c:v>0.78668629727427564</c:v>
                </c:pt>
                <c:pt idx="8">
                  <c:v>0.89878549198011026</c:v>
                </c:pt>
                <c:pt idx="9">
                  <c:v>1.010770935346845</c:v>
                </c:pt>
                <c:pt idx="10">
                  <c:v>1.1226284543662854</c:v>
                </c:pt>
                <c:pt idx="11">
                  <c:v>1.2343438922204921</c:v>
                </c:pt>
                <c:pt idx="12">
                  <c:v>1.3459031100734828</c:v>
                </c:pt>
                <c:pt idx="13">
                  <c:v>1.457291988860661</c:v>
                </c:pt>
                <c:pt idx="14">
                  <c:v>1.5684964310757412</c:v>
                </c:pt>
                <c:pt idx="15">
                  <c:v>1.6795023625549443</c:v>
                </c:pt>
                <c:pt idx="16">
                  <c:v>1.7902957342582422</c:v>
                </c:pt>
                <c:pt idx="17">
                  <c:v>1.9008625240474188</c:v>
                </c:pt>
                <c:pt idx="18">
                  <c:v>2.0111887384607305</c:v>
                </c:pt>
                <c:pt idx="19">
                  <c:v>2.1212604144839324</c:v>
                </c:pt>
                <c:pt idx="20">
                  <c:v>2.2310636213174551</c:v>
                </c:pt>
                <c:pt idx="21">
                  <c:v>2.3405844621395024</c:v>
                </c:pt>
                <c:pt idx="22">
                  <c:v>2.4498090758648505</c:v>
                </c:pt>
                <c:pt idx="23">
                  <c:v>2.5587236388991208</c:v>
                </c:pt>
                <c:pt idx="24">
                  <c:v>2.6673143668883119</c:v>
                </c:pt>
                <c:pt idx="25">
                  <c:v>2.7755675164633637</c:v>
                </c:pt>
                <c:pt idx="26">
                  <c:v>2.8834693869795331</c:v>
                </c:pt>
                <c:pt idx="27">
                  <c:v>2.9910063222503638</c:v>
                </c:pt>
                <c:pt idx="28">
                  <c:v>3.0981647122760285</c:v>
                </c:pt>
                <c:pt idx="29">
                  <c:v>3.2049309949658293</c:v>
                </c:pt>
                <c:pt idx="30">
                  <c:v>3.3112916578546288</c:v>
                </c:pt>
                <c:pt idx="31">
                  <c:v>3.4172332398130023</c:v>
                </c:pt>
                <c:pt idx="32">
                  <c:v>3.5227423327508989</c:v>
                </c:pt>
                <c:pt idx="33">
                  <c:v>3.6278055833145806</c:v>
                </c:pt>
                <c:pt idx="34">
                  <c:v>3.7324096945766394</c:v>
                </c:pt>
                <c:pt idx="35">
                  <c:v>3.8365414277188723</c:v>
                </c:pt>
                <c:pt idx="36">
                  <c:v>3.9401876037078032</c:v>
                </c:pt>
                <c:pt idx="37">
                  <c:v>4.0433351049626323</c:v>
                </c:pt>
                <c:pt idx="38">
                  <c:v>4.1459708770154187</c:v>
                </c:pt>
                <c:pt idx="39">
                  <c:v>4.248081930163262</c:v>
                </c:pt>
                <c:pt idx="40">
                  <c:v>4.3496553411123005</c:v>
                </c:pt>
                <c:pt idx="41">
                  <c:v>4.450678254613293</c:v>
                </c:pt>
                <c:pt idx="42">
                  <c:v>4.5511378850886004</c:v>
                </c:pt>
                <c:pt idx="43">
                  <c:v>4.6510215182503352</c:v>
                </c:pt>
                <c:pt idx="44">
                  <c:v>4.7503165127095057</c:v>
                </c:pt>
                <c:pt idx="45">
                  <c:v>4.8490103015759169</c:v>
                </c:pt>
                <c:pt idx="46">
                  <c:v>4.9470903940486535</c:v>
                </c:pt>
                <c:pt idx="47">
                  <c:v>5.0445443769969351</c:v>
                </c:pt>
                <c:pt idx="48">
                  <c:v>5.1413599165311288</c:v>
                </c:pt>
                <c:pt idx="49">
                  <c:v>5.237524759563744</c:v>
                </c:pt>
                <c:pt idx="50">
                  <c:v>5.3330267353601988</c:v>
                </c:pt>
                <c:pt idx="51">
                  <c:v>5.4278537570791618</c:v>
                </c:pt>
                <c:pt idx="52">
                  <c:v>5.5219938233022727</c:v>
                </c:pt>
                <c:pt idx="53">
                  <c:v>5.6154350195530647</c:v>
                </c:pt>
                <c:pt idx="54">
                  <c:v>5.7081655198048615</c:v>
                </c:pt>
                <c:pt idx="55">
                  <c:v>5.8001735879775085</c:v>
                </c:pt>
                <c:pt idx="56">
                  <c:v>5.8914475794226915</c:v>
                </c:pt>
                <c:pt idx="57">
                  <c:v>5.9819759423977032</c:v>
                </c:pt>
                <c:pt idx="58">
                  <c:v>6.0717472195274471</c:v>
                </c:pt>
                <c:pt idx="59">
                  <c:v>6.1607500492544878</c:v>
                </c:pt>
                <c:pt idx="60">
                  <c:v>6.2489731672769944</c:v>
                </c:pt>
                <c:pt idx="61">
                  <c:v>6.3364054079743548</c:v>
                </c:pt>
                <c:pt idx="62">
                  <c:v>6.4230357058203129</c:v>
                </c:pt>
                <c:pt idx="63">
                  <c:v>6.508853096783433</c:v>
                </c:pt>
                <c:pt idx="64">
                  <c:v>6.5938467197147279</c:v>
                </c:pt>
                <c:pt idx="65">
                  <c:v>6.6780058177222426</c:v>
                </c:pt>
                <c:pt idx="66">
                  <c:v>6.7613197395324764</c:v>
                </c:pt>
                <c:pt idx="67">
                  <c:v>6.8437779408384092</c:v>
                </c:pt>
                <c:pt idx="68">
                  <c:v>6.9253699856340081</c:v>
                </c:pt>
                <c:pt idx="69">
                  <c:v>7.0060855475350134</c:v>
                </c:pt>
                <c:pt idx="70">
                  <c:v>7.0859144110858647</c:v>
                </c:pt>
                <c:pt idx="71">
                  <c:v>7.1648464730525783</c:v>
                </c:pt>
                <c:pt idx="72">
                  <c:v>7.2428717437014196</c:v>
                </c:pt>
                <c:pt idx="73">
                  <c:v>7.3199803480632264</c:v>
                </c:pt>
                <c:pt idx="74">
                  <c:v>7.3961625271831828</c:v>
                </c:pt>
                <c:pt idx="75">
                  <c:v>7.4714086393559374</c:v>
                </c:pt>
                <c:pt idx="76">
                  <c:v>7.5457091613458571</c:v>
                </c:pt>
                <c:pt idx="77">
                  <c:v>7.6190546895923088</c:v>
                </c:pt>
                <c:pt idx="78">
                  <c:v>7.6914359413997744</c:v>
                </c:pt>
                <c:pt idx="79">
                  <c:v>7.7628437561126917</c:v>
                </c:pt>
                <c:pt idx="80">
                  <c:v>7.8332690962748286</c:v>
                </c:pt>
                <c:pt idx="81">
                  <c:v>7.9027030487730752</c:v>
                </c:pt>
                <c:pt idx="82">
                  <c:v>7.9711368259655027</c:v>
                </c:pt>
                <c:pt idx="83">
                  <c:v>8.0385617667935332</c:v>
                </c:pt>
                <c:pt idx="84">
                  <c:v>8.1049693378780923</c:v>
                </c:pt>
                <c:pt idx="85">
                  <c:v>8.170351134599608</c:v>
                </c:pt>
                <c:pt idx="86">
                  <c:v>8.2346988821617071</c:v>
                </c:pt>
                <c:pt idx="87">
                  <c:v>8.2980044366384824</c:v>
                </c:pt>
                <c:pt idx="88">
                  <c:v>8.3602597860051997</c:v>
                </c:pt>
                <c:pt idx="89">
                  <c:v>8.4214570511523021</c:v>
                </c:pt>
                <c:pt idx="90">
                  <c:v>8.4815884868826092</c:v>
                </c:pt>
                <c:pt idx="91">
                  <c:v>8.5406464828915514</c:v>
                </c:pt>
                <c:pt idx="92">
                  <c:v>8.5986235647303406</c:v>
                </c:pt>
                <c:pt idx="93">
                  <c:v>8.6555123947519483</c:v>
                </c:pt>
                <c:pt idx="94">
                  <c:v>8.7113057730397596</c:v>
                </c:pt>
                <c:pt idx="95">
                  <c:v>8.7659966383188106</c:v>
                </c:pt>
                <c:pt idx="96">
                  <c:v>8.81957806884947</c:v>
                </c:pt>
                <c:pt idx="97">
                  <c:v>8.872043283303455</c:v>
                </c:pt>
                <c:pt idx="98">
                  <c:v>8.9233856416220956</c:v>
                </c:pt>
                <c:pt idx="99">
                  <c:v>8.9735986458567005</c:v>
                </c:pt>
                <c:pt idx="100">
                  <c:v>9.0226759409909469</c:v>
                </c:pt>
                <c:pt idx="101">
                  <c:v>9.0706113157451789</c:v>
                </c:pt>
                <c:pt idx="102">
                  <c:v>9.1173987033625163</c:v>
                </c:pt>
                <c:pt idx="103">
                  <c:v>9.1630321823766643</c:v>
                </c:pt>
                <c:pt idx="104">
                  <c:v>9.2075059773613521</c:v>
                </c:pt>
                <c:pt idx="105">
                  <c:v>9.2508144596612638</c:v>
                </c:pt>
                <c:pt idx="106">
                  <c:v>9.2929521481044191</c:v>
                </c:pt>
                <c:pt idx="107">
                  <c:v>9.3339137096958726</c:v>
                </c:pt>
                <c:pt idx="108">
                  <c:v>9.3736939602926608</c:v>
                </c:pt>
                <c:pt idx="109">
                  <c:v>9.412287865259918</c:v>
                </c:pt>
                <c:pt idx="110">
                  <c:v>9.4496905401080618</c:v>
                </c:pt>
                <c:pt idx="111">
                  <c:v>9.485897251110984</c:v>
                </c:pt>
                <c:pt idx="112">
                  <c:v>9.5209034159051527</c:v>
                </c:pt>
                <c:pt idx="113">
                  <c:v>9.5547046040695669</c:v>
                </c:pt>
                <c:pt idx="114">
                  <c:v>9.5872965376864645</c:v>
                </c:pt>
                <c:pt idx="115">
                  <c:v>9.6186750918827517</c:v>
                </c:pt>
                <c:pt idx="116">
                  <c:v>9.6488362953520515</c:v>
                </c:pt>
                <c:pt idx="117">
                  <c:v>9.6777763308573093</c:v>
                </c:pt>
                <c:pt idx="118">
                  <c:v>9.7054915357139073</c:v>
                </c:pt>
                <c:pt idx="119">
                  <c:v>9.7319784022532314</c:v>
                </c:pt>
                <c:pt idx="120">
                  <c:v>9.7572335782665878</c:v>
                </c:pt>
                <c:pt idx="121">
                  <c:v>9.7812538674294753</c:v>
                </c:pt>
                <c:pt idx="122">
                  <c:v>9.8040362297061083</c:v>
                </c:pt>
                <c:pt idx="123">
                  <c:v>9.8255777817341716</c:v>
                </c:pt>
                <c:pt idx="124">
                  <c:v>9.845875797189743</c:v>
                </c:pt>
                <c:pt idx="125">
                  <c:v>9.8649277071323347</c:v>
                </c:pt>
                <c:pt idx="126">
                  <c:v>9.8827311003300249</c:v>
                </c:pt>
                <c:pt idx="127">
                  <c:v>9.8992837235646292</c:v>
                </c:pt>
                <c:pt idx="128">
                  <c:v>9.9145834819168623</c:v>
                </c:pt>
                <c:pt idx="129">
                  <c:v>9.9286284390314812</c:v>
                </c:pt>
                <c:pt idx="130">
                  <c:v>9.9414168173623469</c:v>
                </c:pt>
                <c:pt idx="131">
                  <c:v>9.952946998397401</c:v>
                </c:pt>
                <c:pt idx="132">
                  <c:v>9.9632175228634932</c:v>
                </c:pt>
                <c:pt idx="133">
                  <c:v>9.9722270909110815</c:v>
                </c:pt>
                <c:pt idx="134">
                  <c:v>9.9799745622787377</c:v>
                </c:pt>
                <c:pt idx="135">
                  <c:v>9.986458956437458</c:v>
                </c:pt>
                <c:pt idx="136">
                  <c:v>9.9916794527147594</c:v>
                </c:pt>
                <c:pt idx="137">
                  <c:v>9.9956353903985544</c:v>
                </c:pt>
                <c:pt idx="138">
                  <c:v>9.9983262688207564</c:v>
                </c:pt>
                <c:pt idx="139">
                  <c:v>9.9997517474206603</c:v>
                </c:pt>
                <c:pt idx="140">
                  <c:v>9.9999116457880319</c:v>
                </c:pt>
                <c:pt idx="141">
                  <c:v>9.998805943685948</c:v>
                </c:pt>
                <c:pt idx="142">
                  <c:v>9.9964347810533543</c:v>
                </c:pt>
                <c:pt idx="143">
                  <c:v>9.992798457987357</c:v>
                </c:pt>
                <c:pt idx="144">
                  <c:v>9.9878974347052409</c:v>
                </c:pt>
                <c:pt idx="145">
                  <c:v>9.9817323314862225</c:v>
                </c:pt>
                <c:pt idx="146">
                  <c:v>9.9743039285929473</c:v>
                </c:pt>
                <c:pt idx="147">
                  <c:v>9.9656131661727425</c:v>
                </c:pt>
                <c:pt idx="148">
                  <c:v>9.9556611441386273</c:v>
                </c:pt>
                <c:pt idx="149">
                  <c:v>9.9444491220301021</c:v>
                </c:pt>
                <c:pt idx="150">
                  <c:v>9.9319785188537519</c:v>
                </c:pt>
                <c:pt idx="151">
                  <c:v>9.9182509129036447</c:v>
                </c:pt>
                <c:pt idx="152">
                  <c:v>9.9032680415615832</c:v>
                </c:pt>
                <c:pt idx="153">
                  <c:v>9.8870318010772245</c:v>
                </c:pt>
                <c:pt idx="154">
                  <c:v>9.8695442463280791</c:v>
                </c:pt>
                <c:pt idx="155">
                  <c:v>9.8508075905594534</c:v>
                </c:pt>
                <c:pt idx="156">
                  <c:v>9.8308242051043333</c:v>
                </c:pt>
                <c:pt idx="157">
                  <c:v>9.8095966190832655</c:v>
                </c:pt>
                <c:pt idx="158">
                  <c:v>9.7871275190842706</c:v>
                </c:pt>
                <c:pt idx="159">
                  <c:v>9.7634197488228267</c:v>
                </c:pt>
                <c:pt idx="160">
                  <c:v>9.7384763087819568</c:v>
                </c:pt>
                <c:pt idx="161">
                  <c:v>9.7123003558325003</c:v>
                </c:pt>
                <c:pt idx="162">
                  <c:v>9.6848952028335589</c:v>
                </c:pt>
                <c:pt idx="163">
                  <c:v>9.6562643182132284</c:v>
                </c:pt>
                <c:pt idx="164">
                  <c:v>9.6264113255296273</c:v>
                </c:pt>
                <c:pt idx="165">
                  <c:v>9.5953400030122928</c:v>
                </c:pt>
                <c:pt idx="166">
                  <c:v>9.5630542830840071</c:v>
                </c:pt>
                <c:pt idx="167">
                  <c:v>9.529558251863099</c:v>
                </c:pt>
                <c:pt idx="168">
                  <c:v>9.4948561486463117</c:v>
                </c:pt>
                <c:pt idx="169">
                  <c:v>9.4589523653722605</c:v>
                </c:pt>
                <c:pt idx="170">
                  <c:v>9.4218514460655918</c:v>
                </c:pt>
                <c:pt idx="171">
                  <c:v>9.3835580862618801</c:v>
                </c:pt>
                <c:pt idx="172">
                  <c:v>9.3440771324133607</c:v>
                </c:pt>
                <c:pt idx="173">
                  <c:v>9.3034135812755565</c:v>
                </c:pt>
                <c:pt idx="174">
                  <c:v>9.2615725792748762</c:v>
                </c:pt>
                <c:pt idx="175">
                  <c:v>9.2185594218572859</c:v>
                </c:pt>
                <c:pt idx="176">
                  <c:v>9.1743795528181078</c:v>
                </c:pt>
                <c:pt idx="177">
                  <c:v>9.129038563613042</c:v>
                </c:pt>
                <c:pt idx="178">
                  <c:v>9.0825421926505143</c:v>
                </c:pt>
                <c:pt idx="179">
                  <c:v>9.0348963245654073</c:v>
                </c:pt>
                <c:pt idx="180">
                  <c:v>8.9861069894743011</c:v>
                </c:pt>
                <c:pt idx="181">
                  <c:v>8.9361803622122959</c:v>
                </c:pt>
                <c:pt idx="182">
                  <c:v>8.8851227615515089</c:v>
                </c:pt>
                <c:pt idx="183">
                  <c:v>8.8329406494013689</c:v>
                </c:pt>
                <c:pt idx="184">
                  <c:v>8.7796406299907925</c:v>
                </c:pt>
                <c:pt idx="185">
                  <c:v>8.725229449032339</c:v>
                </c:pt>
                <c:pt idx="186">
                  <c:v>8.6697139928684681</c:v>
                </c:pt>
                <c:pt idx="187">
                  <c:v>8.6131012875999975</c:v>
                </c:pt>
                <c:pt idx="188">
                  <c:v>8.5553984981968689</c:v>
                </c:pt>
                <c:pt idx="189">
                  <c:v>8.4966129275913431</c:v>
                </c:pt>
                <c:pt idx="190">
                  <c:v>8.4367520157537292</c:v>
                </c:pt>
                <c:pt idx="191">
                  <c:v>8.375823338750779</c:v>
                </c:pt>
                <c:pt idx="192">
                  <c:v>8.3138346077868466</c:v>
                </c:pt>
                <c:pt idx="193">
                  <c:v>8.2507936682279475</c:v>
                </c:pt>
                <c:pt idx="194">
                  <c:v>8.1867084986088461</c:v>
                </c:pt>
                <c:pt idx="195">
                  <c:v>8.1215872096232822</c:v>
                </c:pt>
                <c:pt idx="196">
                  <c:v>8.0554380430974639</c:v>
                </c:pt>
                <c:pt idx="197">
                  <c:v>7.9882693709469832</c:v>
                </c:pt>
                <c:pt idx="198">
                  <c:v>7.9200896941172498</c:v>
                </c:pt>
                <c:pt idx="199">
                  <c:v>7.850907641507602</c:v>
                </c:pt>
                <c:pt idx="200">
                  <c:v>7.7807319688792287</c:v>
                </c:pt>
                <c:pt idx="201">
                  <c:v>7.709571557747025</c:v>
                </c:pt>
                <c:pt idx="202">
                  <c:v>7.6374354142555356</c:v>
                </c:pt>
                <c:pt idx="203">
                  <c:v>7.5643326680391318</c:v>
                </c:pt>
                <c:pt idx="204">
                  <c:v>7.4902725710665514</c:v>
                </c:pt>
                <c:pt idx="205">
                  <c:v>7.4152644964699608</c:v>
                </c:pt>
                <c:pt idx="206">
                  <c:v>7.3393179373586781</c:v>
                </c:pt>
                <c:pt idx="207">
                  <c:v>7.2624425056177131</c:v>
                </c:pt>
                <c:pt idx="208">
                  <c:v>7.1846479306912805</c:v>
                </c:pt>
                <c:pt idx="209">
                  <c:v>7.1059440583514268</c:v>
                </c:pt>
                <c:pt idx="210">
                  <c:v>7.0263408494519384</c:v>
                </c:pt>
                <c:pt idx="211">
                  <c:v>6.9458483786676855</c:v>
                </c:pt>
                <c:pt idx="212">
                  <c:v>6.8644768332195554</c:v>
                </c:pt>
                <c:pt idx="213">
                  <c:v>6.7822365115851522</c:v>
                </c:pt>
                <c:pt idx="214">
                  <c:v>6.6991378221954072</c:v>
                </c:pt>
                <c:pt idx="215">
                  <c:v>6.615191282117272</c:v>
                </c:pt>
                <c:pt idx="216">
                  <c:v>6.530407515722672</c:v>
                </c:pt>
                <c:pt idx="217">
                  <c:v>6.4447972533438671</c:v>
                </c:pt>
                <c:pt idx="218">
                  <c:v>6.3583713299154159</c:v>
                </c:pt>
                <c:pt idx="219">
                  <c:v>6.2711406836028871</c:v>
                </c:pt>
                <c:pt idx="220">
                  <c:v>6.1831163544185177</c:v>
                </c:pt>
                <c:pt idx="221">
                  <c:v>6.0943094828239719</c:v>
                </c:pt>
                <c:pt idx="222">
                  <c:v>6.004731308320391</c:v>
                </c:pt>
                <c:pt idx="223">
                  <c:v>5.9143931680259172</c:v>
                </c:pt>
                <c:pt idx="224">
                  <c:v>5.8233064952408444</c:v>
                </c:pt>
                <c:pt idx="225">
                  <c:v>5.7314828180006092</c:v>
                </c:pt>
                <c:pt idx="226">
                  <c:v>5.6389337576167957</c:v>
                </c:pt>
                <c:pt idx="227">
                  <c:v>5.5456710272063194</c:v>
                </c:pt>
                <c:pt idx="228">
                  <c:v>5.4517064302090077</c:v>
                </c:pt>
                <c:pt idx="229">
                  <c:v>5.357051858893743</c:v>
                </c:pt>
                <c:pt idx="230">
                  <c:v>5.2617192928533569</c:v>
                </c:pt>
                <c:pt idx="231">
                  <c:v>5.165720797488488</c:v>
                </c:pt>
                <c:pt idx="232">
                  <c:v>5.0690685224805616</c:v>
                </c:pt>
                <c:pt idx="233">
                  <c:v>4.9717747002541204</c:v>
                </c:pt>
                <c:pt idx="234">
                  <c:v>4.8738516444286688</c:v>
                </c:pt>
                <c:pt idx="235">
                  <c:v>4.775311748260247</c:v>
                </c:pt>
                <c:pt idx="236">
                  <c:v>4.6761674830729314</c:v>
                </c:pt>
                <c:pt idx="237">
                  <c:v>4.5764313966804435</c:v>
                </c:pt>
                <c:pt idx="238">
                  <c:v>4.4761161117980865</c:v>
                </c:pt>
                <c:pt idx="239">
                  <c:v>4.3752343244451977</c:v>
                </c:pt>
                <c:pt idx="240">
                  <c:v>4.2737988023383302</c:v>
                </c:pt>
                <c:pt idx="241">
                  <c:v>4.1718223832753498</c:v>
                </c:pt>
                <c:pt idx="242">
                  <c:v>4.0693179735106728</c:v>
                </c:pt>
                <c:pt idx="243">
                  <c:v>3.9662985461218359</c:v>
                </c:pt>
                <c:pt idx="244">
                  <c:v>3.8627771393676014</c:v>
                </c:pt>
                <c:pt idx="245">
                  <c:v>3.7587668550378295</c:v>
                </c:pt>
                <c:pt idx="246">
                  <c:v>3.6542808567952934</c:v>
                </c:pt>
                <c:pt idx="247">
                  <c:v>3.5493323685096745</c:v>
                </c:pt>
                <c:pt idx="248">
                  <c:v>3.4439346725839339</c:v>
                </c:pt>
                <c:pt idx="249">
                  <c:v>3.3381011082732721</c:v>
                </c:pt>
                <c:pt idx="250">
                  <c:v>3.2318450699969024</c:v>
                </c:pt>
                <c:pt idx="251">
                  <c:v>3.1251800056428358</c:v>
                </c:pt>
                <c:pt idx="252">
                  <c:v>3.0181194148658994</c:v>
                </c:pt>
                <c:pt idx="253">
                  <c:v>2.9106768473792051</c:v>
                </c:pt>
                <c:pt idx="254">
                  <c:v>2.8028659012392825</c:v>
                </c:pt>
                <c:pt idx="255">
                  <c:v>2.6947002211250926</c:v>
                </c:pt>
                <c:pt idx="256">
                  <c:v>2.5861934966111422</c:v>
                </c:pt>
                <c:pt idx="257">
                  <c:v>2.4773594604349141</c:v>
                </c:pt>
                <c:pt idx="258">
                  <c:v>2.3682118867588366</c:v>
                </c:pt>
                <c:pt idx="259">
                  <c:v>2.2587645894270088</c:v>
                </c:pt>
                <c:pt idx="260">
                  <c:v>2.1490314202169056</c:v>
                </c:pt>
                <c:pt idx="261">
                  <c:v>2.03902626708628</c:v>
                </c:pt>
                <c:pt idx="262">
                  <c:v>1.9287630524154864</c:v>
                </c:pt>
                <c:pt idx="263">
                  <c:v>1.8182557312454484</c:v>
                </c:pt>
                <c:pt idx="264">
                  <c:v>1.7075182895114926</c:v>
                </c:pt>
                <c:pt idx="265">
                  <c:v>1.5965647422732729</c:v>
                </c:pt>
                <c:pt idx="266">
                  <c:v>1.4854091319410068</c:v>
                </c:pt>
                <c:pt idx="267">
                  <c:v>1.3740655264982529</c:v>
                </c:pt>
                <c:pt idx="268">
                  <c:v>1.2625480177214501</c:v>
                </c:pt>
                <c:pt idx="269">
                  <c:v>1.1508707193964454</c:v>
                </c:pt>
                <c:pt idx="270">
                  <c:v>1.0390477655322374</c:v>
                </c:pt>
                <c:pt idx="271">
                  <c:v>0.92709330857215988</c:v>
                </c:pt>
                <c:pt idx="272">
                  <c:v>0.815021517602731</c:v>
                </c:pt>
                <c:pt idx="273">
                  <c:v>0.70284657656039851</c:v>
                </c:pt>
                <c:pt idx="274">
                  <c:v>0.59058268243640299</c:v>
                </c:pt>
                <c:pt idx="275">
                  <c:v>0.47824404347999105</c:v>
                </c:pt>
                <c:pt idx="276">
                  <c:v>0.36584487740020216</c:v>
                </c:pt>
                <c:pt idx="277">
                  <c:v>0.25339940956645923</c:v>
                </c:pt>
                <c:pt idx="278">
                  <c:v>0.14092187120818903</c:v>
                </c:pt>
                <c:pt idx="279">
                  <c:v>2.8426497613701206E-2</c:v>
                </c:pt>
                <c:pt idx="280">
                  <c:v>-8.4072473671446213E-2</c:v>
                </c:pt>
                <c:pt idx="281">
                  <c:v>-0.19656080464636733</c:v>
                </c:pt>
                <c:pt idx="282">
                  <c:v>-0.30902425865682626</c:v>
                </c:pt>
                <c:pt idx="283">
                  <c:v>-0.42144860219704483</c:v>
                </c:pt>
                <c:pt idx="284">
                  <c:v>-0.53381960671111139</c:v>
                </c:pt>
                <c:pt idx="285">
                  <c:v>-0.64612305039376372</c:v>
                </c:pt>
                <c:pt idx="286">
                  <c:v>-0.75834471999031716</c:v>
                </c:pt>
                <c:pt idx="287">
                  <c:v>-0.8704704125955105</c:v>
                </c:pt>
                <c:pt idx="288">
                  <c:v>-0.98248593745104262</c:v>
                </c:pt>
                <c:pt idx="289">
                  <c:v>-1.0943771177415709</c:v>
                </c:pt>
                <c:pt idx="290">
                  <c:v>-1.206129792388946</c:v>
                </c:pt>
                <c:pt idx="291">
                  <c:v>-1.3177298178444541</c:v>
                </c:pt>
                <c:pt idx="292">
                  <c:v>-1.4291630698788407</c:v>
                </c:pt>
                <c:pt idx="293">
                  <c:v>-1.5404154453698904</c:v>
                </c:pt>
                <c:pt idx="294">
                  <c:v>-1.6514728640873328</c:v>
                </c:pt>
                <c:pt idx="295">
                  <c:v>-1.7623212704748554</c:v>
                </c:pt>
                <c:pt idx="296">
                  <c:v>-1.8729466354289881</c:v>
                </c:pt>
                <c:pt idx="297">
                  <c:v>-1.983334958074646</c:v>
                </c:pt>
                <c:pt idx="298">
                  <c:v>-2.093472267537094</c:v>
                </c:pt>
                <c:pt idx="299">
                  <c:v>-2.2033446247101183</c:v>
                </c:pt>
                <c:pt idx="300">
                  <c:v>-2.3129381240201754</c:v>
                </c:pt>
                <c:pt idx="301">
                  <c:v>-2.4222388951862976</c:v>
                </c:pt>
                <c:pt idx="302">
                  <c:v>-2.5312331049755326</c:v>
                </c:pt>
                <c:pt idx="303">
                  <c:v>-2.6399069589536932</c:v>
                </c:pt>
                <c:pt idx="304">
                  <c:v>-2.7482467032311977</c:v>
                </c:pt>
                <c:pt idx="305">
                  <c:v>-2.8562386262037749</c:v>
                </c:pt>
                <c:pt idx="306">
                  <c:v>-2.9638690602878248</c:v>
                </c:pt>
                <c:pt idx="307">
                  <c:v>-3.0711243836502038</c:v>
                </c:pt>
                <c:pt idx="308">
                  <c:v>-3.1779910219322161</c:v>
                </c:pt>
                <c:pt idx="309">
                  <c:v>-3.2844554499676026</c:v>
                </c:pt>
                <c:pt idx="310">
                  <c:v>-3.3905041934943032</c:v>
                </c:pt>
                <c:pt idx="311">
                  <c:v>-3.496123830859772</c:v>
                </c:pt>
                <c:pt idx="312">
                  <c:v>-3.6013009947196402</c:v>
                </c:pt>
                <c:pt idx="313">
                  <c:v>-3.7060223737295002</c:v>
                </c:pt>
                <c:pt idx="314">
                  <c:v>-3.8102747142296072</c:v>
                </c:pt>
                <c:pt idx="315">
                  <c:v>-3.9140448219222757</c:v>
                </c:pt>
                <c:pt idx="316">
                  <c:v>-4.0173195635417667</c:v>
                </c:pt>
                <c:pt idx="317">
                  <c:v>-4.1200858685164485</c:v>
                </c:pt>
                <c:pt idx="318">
                  <c:v>-4.2223307306230247</c:v>
                </c:pt>
                <c:pt idx="319">
                  <c:v>-4.3240412096326128</c:v>
                </c:pt>
                <c:pt idx="320">
                  <c:v>-4.4252044329484805</c:v>
                </c:pt>
                <c:pt idx="321">
                  <c:v>-4.5258075972352145</c:v>
                </c:pt>
                <c:pt idx="322">
                  <c:v>-4.6258379700391208</c:v>
                </c:pt>
                <c:pt idx="323">
                  <c:v>-4.7252828913996661</c:v>
                </c:pt>
                <c:pt idx="324">
                  <c:v>-4.8241297754517332</c:v>
                </c:pt>
                <c:pt idx="325">
                  <c:v>-4.922366112018504</c:v>
                </c:pt>
                <c:pt idx="326">
                  <c:v>-5.0199794681947605</c:v>
                </c:pt>
                <c:pt idx="327">
                  <c:v>-5.1169574899204084</c:v>
                </c:pt>
                <c:pt idx="328">
                  <c:v>-5.2132879035440238</c:v>
                </c:pt>
                <c:pt idx="329">
                  <c:v>-5.308958517376217</c:v>
                </c:pt>
                <c:pt idx="330">
                  <c:v>-5.4039572232326281</c:v>
                </c:pt>
                <c:pt idx="331">
                  <c:v>-5.4982719979663566</c:v>
                </c:pt>
                <c:pt idx="332">
                  <c:v>-5.5918909049896168</c:v>
                </c:pt>
                <c:pt idx="333">
                  <c:v>-5.6848020957844581</c:v>
                </c:pt>
                <c:pt idx="334">
                  <c:v>-5.7769938114023134</c:v>
                </c:pt>
                <c:pt idx="335">
                  <c:v>-5.868454383952237</c:v>
                </c:pt>
                <c:pt idx="336">
                  <c:v>-5.9591722380775991</c:v>
                </c:pt>
                <c:pt idx="337">
                  <c:v>-6.0491358924210816</c:v>
                </c:pt>
                <c:pt idx="338">
                  <c:v>-6.1383339610777661</c:v>
                </c:pt>
                <c:pt idx="339">
                  <c:v>-6.2267551550361544</c:v>
                </c:pt>
                <c:pt idx="340">
                  <c:v>-6.3143882836069132</c:v>
                </c:pt>
                <c:pt idx="341">
                  <c:v>-6.4012222558391842</c:v>
                </c:pt>
                <c:pt idx="342">
                  <c:v>-6.4872460819242628</c:v>
                </c:pt>
                <c:pt idx="343">
                  <c:v>-6.5724488745864909</c:v>
                </c:pt>
                <c:pt idx="344">
                  <c:v>-6.6568198504611518</c:v>
                </c:pt>
                <c:pt idx="345">
                  <c:v>-6.7403483314592343</c:v>
                </c:pt>
                <c:pt idx="346">
                  <c:v>-6.8230237461188556</c:v>
                </c:pt>
                <c:pt idx="347">
                  <c:v>-6.9048356309432091</c:v>
                </c:pt>
                <c:pt idx="348">
                  <c:v>-6.9857736317248245</c:v>
                </c:pt>
                <c:pt idx="349">
                  <c:v>-7.065827504856018</c:v>
                </c:pt>
                <c:pt idx="350">
                  <c:v>-7.1449871186253286</c:v>
                </c:pt>
                <c:pt idx="351">
                  <c:v>-7.2232424544998066</c:v>
                </c:pt>
                <c:pt idx="352">
                  <c:v>-7.3005836083929587</c:v>
                </c:pt>
                <c:pt idx="353">
                  <c:v>-7.3770007919182365</c:v>
                </c:pt>
                <c:pt idx="354">
                  <c:v>-7.4524843336278535</c:v>
                </c:pt>
                <c:pt idx="355">
                  <c:v>-7.5270246802368179</c:v>
                </c:pt>
                <c:pt idx="356">
                  <c:v>-7.6006123978320144</c:v>
                </c:pt>
                <c:pt idx="357">
                  <c:v>-7.6732381730661618</c:v>
                </c:pt>
                <c:pt idx="358">
                  <c:v>-7.7448928143365237</c:v>
                </c:pt>
                <c:pt idx="359">
                  <c:v>-7.8155672529482123</c:v>
                </c:pt>
                <c:pt idx="360">
                  <c:v>-7.8852525442619283</c:v>
                </c:pt>
                <c:pt idx="361">
                  <c:v>-7.9539398688260077</c:v>
                </c:pt>
                <c:pt idx="362">
                  <c:v>-8.0216205334926229</c:v>
                </c:pt>
                <c:pt idx="363">
                  <c:v>-8.0882859725179923</c:v>
                </c:pt>
                <c:pt idx="364">
                  <c:v>-8.1539277486464794</c:v>
                </c:pt>
                <c:pt idx="365">
                  <c:v>-8.2185375541784094</c:v>
                </c:pt>
                <c:pt idx="366">
                  <c:v>-8.2821072120215184</c:v>
                </c:pt>
                <c:pt idx="367">
                  <c:v>-8.3446286767258364</c:v>
                </c:pt>
                <c:pt idx="368">
                  <c:v>-8.4060940355019458</c:v>
                </c:pt>
                <c:pt idx="369">
                  <c:v>-8.466495509222419</c:v>
                </c:pt>
                <c:pt idx="370">
                  <c:v>-8.525825453406366</c:v>
                </c:pt>
                <c:pt idx="371">
                  <c:v>-8.5840763591869198</c:v>
                </c:pt>
                <c:pt idx="372">
                  <c:v>-8.6412408542615768</c:v>
                </c:pt>
                <c:pt idx="373">
                  <c:v>-8.6973117038252319</c:v>
                </c:pt>
                <c:pt idx="374">
                  <c:v>-8.7522818114858296</c:v>
                </c:pt>
                <c:pt idx="375">
                  <c:v>-8.8061442201624995</c:v>
                </c:pt>
                <c:pt idx="376">
                  <c:v>-8.8588921129660392</c:v>
                </c:pt>
                <c:pt idx="377">
                  <c:v>-8.9105188140616747</c:v>
                </c:pt>
                <c:pt idx="378">
                  <c:v>-8.9610177895139618</c:v>
                </c:pt>
                <c:pt idx="379">
                  <c:v>-9.0103826481137279</c:v>
                </c:pt>
                <c:pt idx="380">
                  <c:v>-9.0586071421869505</c:v>
                </c:pt>
                <c:pt idx="381">
                  <c:v>-9.1056851683854703</c:v>
                </c:pt>
                <c:pt idx="382">
                  <c:v>-9.1516107684594363</c:v>
                </c:pt>
                <c:pt idx="383">
                  <c:v>-9.1963781300113947</c:v>
                </c:pt>
                <c:pt idx="384">
                  <c:v>-9.2399815872319042</c:v>
                </c:pt>
                <c:pt idx="385">
                  <c:v>-9.2824156216166127</c:v>
                </c:pt>
                <c:pt idx="386">
                  <c:v>-9.3236748626646886</c:v>
                </c:pt>
                <c:pt idx="387">
                  <c:v>-9.3637540885585082</c:v>
                </c:pt>
                <c:pt idx="388">
                  <c:v>-9.4026482268245459</c:v>
                </c:pt>
                <c:pt idx="389">
                  <c:v>-9.4403523549753423</c:v>
                </c:pt>
                <c:pt idx="390">
                  <c:v>-9.4768617011325098</c:v>
                </c:pt>
                <c:pt idx="391">
                  <c:v>-9.5121716446306568</c:v>
                </c:pt>
                <c:pt idx="392">
                  <c:v>-9.5462777166021926</c:v>
                </c:pt>
                <c:pt idx="393">
                  <c:v>-9.579175600542909</c:v>
                </c:pt>
                <c:pt idx="394">
                  <c:v>-9.610861132858286</c:v>
                </c:pt>
                <c:pt idx="395">
                  <c:v>-9.641330303390431</c:v>
                </c:pt>
                <c:pt idx="396">
                  <c:v>-9.6705792559256203</c:v>
                </c:pt>
                <c:pt idx="397">
                  <c:v>-9.6986042886823434</c:v>
                </c:pt>
                <c:pt idx="398">
                  <c:v>-9.7254018547797987</c:v>
                </c:pt>
                <c:pt idx="399">
                  <c:v>-9.750968562686797</c:v>
                </c:pt>
                <c:pt idx="400">
                  <c:v>-9.7753011766509985</c:v>
                </c:pt>
                <c:pt idx="401">
                  <c:v>-9.7983966171084269</c:v>
                </c:pt>
                <c:pt idx="402">
                  <c:v>-9.8202519610732271</c:v>
                </c:pt>
                <c:pt idx="403">
                  <c:v>-9.8408644425076037</c:v>
                </c:pt>
                <c:pt idx="404">
                  <c:v>-9.8602314526718864</c:v>
                </c:pt>
                <c:pt idx="405">
                  <c:v>-9.8783505404547061</c:v>
                </c:pt>
                <c:pt idx="406">
                  <c:v>-9.8952194126832005</c:v>
                </c:pt>
                <c:pt idx="407">
                  <c:v>-9.9108359344132442</c:v>
                </c:pt>
                <c:pt idx="408">
                  <c:v>-9.9251981291996518</c:v>
                </c:pt>
                <c:pt idx="409">
                  <c:v>-9.938304179346316</c:v>
                </c:pt>
                <c:pt idx="410">
                  <c:v>-9.9501524261362615</c:v>
                </c:pt>
                <c:pt idx="411">
                  <c:v>-9.9607413700415677</c:v>
                </c:pt>
                <c:pt idx="412">
                  <c:v>-9.9700696709131584</c:v>
                </c:pt>
                <c:pt idx="413">
                  <c:v>-9.9781361481504014</c:v>
                </c:pt>
                <c:pt idx="414">
                  <c:v>-9.984939780850544</c:v>
                </c:pt>
                <c:pt idx="415">
                  <c:v>-9.9904797079379009</c:v>
                </c:pt>
                <c:pt idx="416">
                  <c:v>-9.9947552282728473</c:v>
                </c:pt>
                <c:pt idx="417">
                  <c:v>-9.9977658007405452</c:v>
                </c:pt>
                <c:pt idx="418">
                  <c:v>-9.999511044319437</c:v>
                </c:pt>
                <c:pt idx="419">
                  <c:v>-9.9999907381294619</c:v>
                </c:pt>
                <c:pt idx="420">
                  <c:v>-9.9992048214600135</c:v>
                </c:pt>
                <c:pt idx="421">
                  <c:v>-9.9971533937776194</c:v>
                </c:pt>
                <c:pt idx="422">
                  <c:v>-9.9938367147133569</c:v>
                </c:pt>
                <c:pt idx="423">
                  <c:v>-9.9892552040299947</c:v>
                </c:pt>
                <c:pt idx="424">
                  <c:v>-9.9834094415688632</c:v>
                </c:pt>
                <c:pt idx="425">
                  <c:v>-9.9763001671764666</c:v>
                </c:pt>
                <c:pt idx="426">
                  <c:v>-9.9679282806108613</c:v>
                </c:pt>
                <c:pt idx="427">
                  <c:v>-9.9582948414277634</c:v>
                </c:pt>
                <c:pt idx="428">
                  <c:v>-9.9474010688464567</c:v>
                </c:pt>
                <c:pt idx="429">
                  <c:v>-9.9352483415955</c:v>
                </c:pt>
                <c:pt idx="430">
                  <c:v>-9.9218381977382073</c:v>
                </c:pt>
                <c:pt idx="431">
                  <c:v>-9.9071723344780125</c:v>
                </c:pt>
                <c:pt idx="432">
                  <c:v>-9.8912526079436596</c:v>
                </c:pt>
                <c:pt idx="433">
                  <c:v>-9.874081032954285</c:v>
                </c:pt>
                <c:pt idx="434">
                  <c:v>-9.8556597827644286</c:v>
                </c:pt>
                <c:pt idx="435">
                  <c:v>-9.835991188788979</c:v>
                </c:pt>
                <c:pt idx="436">
                  <c:v>-9.8150777403081051</c:v>
                </c:pt>
                <c:pt idx="437">
                  <c:v>-9.7929220841522167</c:v>
                </c:pt>
                <c:pt idx="438">
                  <c:v>-9.769527024366969</c:v>
                </c:pt>
                <c:pt idx="439">
                  <c:v>-9.7448955218583908</c:v>
                </c:pt>
                <c:pt idx="440">
                  <c:v>-9.7190306940181372</c:v>
                </c:pt>
                <c:pt idx="441">
                  <c:v>-9.6919358143289553</c:v>
                </c:pt>
                <c:pt idx="442">
                  <c:v>-9.6636143119503934</c:v>
                </c:pt>
                <c:pt idx="443">
                  <c:v>-9.6340697712847874</c:v>
                </c:pt>
                <c:pt idx="444">
                  <c:v>-9.6033059315236287</c:v>
                </c:pt>
                <c:pt idx="445">
                  <c:v>-9.5713266861743236</c:v>
                </c:pt>
                <c:pt idx="446">
                  <c:v>-9.5381360825674264</c:v>
                </c:pt>
                <c:pt idx="447">
                  <c:v>-9.5037383213443967</c:v>
                </c:pt>
                <c:pt idx="448">
                  <c:v>-9.4681377559259801</c:v>
                </c:pt>
                <c:pt idx="449">
                  <c:v>-9.4313388919612144</c:v>
                </c:pt>
                <c:pt idx="450">
                  <c:v>-9.393346386757198</c:v>
                </c:pt>
                <c:pt idx="451">
                  <c:v>-9.3541650486896586</c:v>
                </c:pt>
                <c:pt idx="452">
                  <c:v>-9.313799836594395</c:v>
                </c:pt>
                <c:pt idx="453">
                  <c:v>-9.2722558591396815</c:v>
                </c:pt>
                <c:pt idx="454">
                  <c:v>-9.2295383741797128</c:v>
                </c:pt>
                <c:pt idx="455">
                  <c:v>-9.1856527880891541</c:v>
                </c:pt>
                <c:pt idx="456">
                  <c:v>-9.1406046550789171</c:v>
                </c:pt>
                <c:pt idx="457">
                  <c:v>-9.0943996764932074</c:v>
                </c:pt>
                <c:pt idx="458">
                  <c:v>-9.0470437000879453</c:v>
                </c:pt>
                <c:pt idx="459">
                  <c:v>-8.9985427192906879</c:v>
                </c:pt>
                <c:pt idx="460">
                  <c:v>-8.9489028724420727</c:v>
                </c:pt>
                <c:pt idx="461">
                  <c:v>-8.8981304420189566</c:v>
                </c:pt>
                <c:pt idx="462">
                  <c:v>-8.8462318538392939</c:v>
                </c:pt>
                <c:pt idx="463">
                  <c:v>-8.7932136762488717</c:v>
                </c:pt>
                <c:pt idx="464">
                  <c:v>-8.7390826192900253</c:v>
                </c:pt>
                <c:pt idx="465">
                  <c:v>-8.6838455338523914</c:v>
                </c:pt>
                <c:pt idx="466">
                  <c:v>-8.6275094108058656</c:v>
                </c:pt>
                <c:pt idx="467">
                  <c:v>-8.5700813801158215</c:v>
                </c:pt>
                <c:pt idx="468">
                  <c:v>-8.511568709940736</c:v>
                </c:pt>
                <c:pt idx="469">
                  <c:v>-8.4519788057123222</c:v>
                </c:pt>
                <c:pt idx="470">
                  <c:v>-8.3913192091982918</c:v>
                </c:pt>
                <c:pt idx="471">
                  <c:v>-8.3295975975478616</c:v>
                </c:pt>
                <c:pt idx="472">
                  <c:v>-8.2668217823201129</c:v>
                </c:pt>
                <c:pt idx="473">
                  <c:v>-8.2029997084953692</c:v>
                </c:pt>
                <c:pt idx="474">
                  <c:v>-8.1381394534696536</c:v>
                </c:pt>
                <c:pt idx="475">
                  <c:v>-8.0722492260324188</c:v>
                </c:pt>
                <c:pt idx="476">
                  <c:v>-8.0053373653276196</c:v>
                </c:pt>
                <c:pt idx="477">
                  <c:v>-7.9374123397983132</c:v>
                </c:pt>
                <c:pt idx="478">
                  <c:v>-7.8684827461148723</c:v>
                </c:pt>
                <c:pt idx="479">
                  <c:v>-7.7985573080869885</c:v>
                </c:pt>
                <c:pt idx="480">
                  <c:v>-7.727644875559573</c:v>
                </c:pt>
                <c:pt idx="481">
                  <c:v>-7.6557544232927111</c:v>
                </c:pt>
                <c:pt idx="482">
                  <c:v>-7.5828950498258072</c:v>
                </c:pt>
                <c:pt idx="483">
                  <c:v>-7.5090759763260593</c:v>
                </c:pt>
                <c:pt idx="484">
                  <c:v>-7.434306545421423</c:v>
                </c:pt>
                <c:pt idx="485">
                  <c:v>-7.3585962200181907</c:v>
                </c:pt>
                <c:pt idx="486">
                  <c:v>-7.28195458210336</c:v>
                </c:pt>
                <c:pt idx="487">
                  <c:v>-7.2043913315319283</c:v>
                </c:pt>
                <c:pt idx="488">
                  <c:v>-7.1259162847992599</c:v>
                </c:pt>
                <c:pt idx="489">
                  <c:v>-7.0465393737987059</c:v>
                </c:pt>
                <c:pt idx="490">
                  <c:v>-6.9662706445646112</c:v>
                </c:pt>
                <c:pt idx="491">
                  <c:v>-6.8851202560008726</c:v>
                </c:pt>
                <c:pt idx="492">
                  <c:v>-6.8030984785952224</c:v>
                </c:pt>
                <c:pt idx="493">
                  <c:v>-6.7202156931193757</c:v>
                </c:pt>
                <c:pt idx="494">
                  <c:v>-6.636482389315236</c:v>
                </c:pt>
                <c:pt idx="495">
                  <c:v>-6.5519091645672951</c:v>
                </c:pt>
                <c:pt idx="496">
                  <c:v>-6.4665067225614212</c:v>
                </c:pt>
                <c:pt idx="497">
                  <c:v>-6.3802858719301803</c:v>
                </c:pt>
                <c:pt idx="498">
                  <c:v>-6.2932575248848908</c:v>
                </c:pt>
                <c:pt idx="499">
                  <c:v>-6.205432695834558</c:v>
                </c:pt>
                <c:pt idx="500">
                  <c:v>-6.1168224999918763</c:v>
                </c:pt>
                <c:pt idx="501">
                  <c:v>-6.0274381519664768</c:v>
                </c:pt>
                <c:pt idx="502">
                  <c:v>-5.9372909643455944</c:v>
                </c:pt>
                <c:pt idx="503">
                  <c:v>-5.8463923462623288</c:v>
                </c:pt>
                <c:pt idx="504">
                  <c:v>-5.7547538019516988</c:v>
                </c:pt>
                <c:pt idx="505">
                  <c:v>-5.6623869292946463</c:v>
                </c:pt>
                <c:pt idx="506">
                  <c:v>-5.5693034183501968</c:v>
                </c:pt>
                <c:pt idx="507">
                  <c:v>-5.4755150498759537</c:v>
                </c:pt>
                <c:pt idx="508">
                  <c:v>-5.3810336938371108</c:v>
                </c:pt>
                <c:pt idx="509">
                  <c:v>-5.2858713079041735</c:v>
                </c:pt>
                <c:pt idx="510">
                  <c:v>-5.1900399359395859</c:v>
                </c:pt>
                <c:pt idx="511">
                  <c:v>-5.0935517064734439</c:v>
                </c:pt>
                <c:pt idx="512">
                  <c:v>-4.9964188311684934</c:v>
                </c:pt>
                <c:pt idx="513">
                  <c:v>-4.8986536032746102</c:v>
                </c:pt>
                <c:pt idx="514">
                  <c:v>-4.800268396072946</c:v>
                </c:pt>
                <c:pt idx="515">
                  <c:v>-4.7012756613099631</c:v>
                </c:pt>
                <c:pt idx="516">
                  <c:v>-4.6016879276215148</c:v>
                </c:pt>
                <c:pt idx="517">
                  <c:v>-4.5015177989472113</c:v>
                </c:pt>
                <c:pt idx="518">
                  <c:v>-4.4007779529352558</c:v>
                </c:pt>
                <c:pt idx="519">
                  <c:v>-4.299481139337936</c:v>
                </c:pt>
                <c:pt idx="520">
                  <c:v>-4.1976401783980082</c:v>
                </c:pt>
                <c:pt idx="521">
                  <c:v>-4.0952679592261525</c:v>
                </c:pt>
                <c:pt idx="522">
                  <c:v>-3.9923774381697061</c:v>
                </c:pt>
                <c:pt idx="523">
                  <c:v>-3.8889816371729005</c:v>
                </c:pt>
                <c:pt idx="524">
                  <c:v>-3.7850936421287811</c:v>
                </c:pt>
                <c:pt idx="525">
                  <c:v>-3.6807266012230491</c:v>
                </c:pt>
                <c:pt idx="526">
                  <c:v>-3.5758937232700054</c:v>
                </c:pt>
                <c:pt idx="527">
                  <c:v>-3.4706082760408332</c:v>
                </c:pt>
                <c:pt idx="528">
                  <c:v>-3.3648835845844065</c:v>
                </c:pt>
                <c:pt idx="529">
                  <c:v>-3.2587330295408652</c:v>
                </c:pt>
                <c:pt idx="530">
                  <c:v>-3.1521700454481372</c:v>
                </c:pt>
                <c:pt idx="531">
                  <c:v>-3.0452081190416536</c:v>
                </c:pt>
                <c:pt idx="532">
                  <c:v>-2.9378607875474487</c:v>
                </c:pt>
                <c:pt idx="533">
                  <c:v>-2.8301416369688748</c:v>
                </c:pt>
                <c:pt idx="534">
                  <c:v>-2.7220643003671388</c:v>
                </c:pt>
                <c:pt idx="535">
                  <c:v>-2.6136424561358886</c:v>
                </c:pt>
                <c:pt idx="536">
                  <c:v>-2.5048898262700616</c:v>
                </c:pt>
                <c:pt idx="537">
                  <c:v>-2.3958201746292067</c:v>
                </c:pt>
                <c:pt idx="538">
                  <c:v>-2.2864473051955208</c:v>
                </c:pt>
                <c:pt idx="539">
                  <c:v>-2.1767850603267966</c:v>
                </c:pt>
                <c:pt idx="540">
                  <c:v>-2.0668473190045207</c:v>
                </c:pt>
                <c:pt idx="541">
                  <c:v>-1.9566479950773292</c:v>
                </c:pt>
                <c:pt idx="542">
                  <c:v>-1.8462010355000595</c:v>
                </c:pt>
                <c:pt idx="543">
                  <c:v>-1.7355204185686048</c:v>
                </c:pt>
                <c:pt idx="544">
                  <c:v>-1.6246201521508055</c:v>
                </c:pt>
                <c:pt idx="545">
                  <c:v>-1.5135142719135966</c:v>
                </c:pt>
                <c:pt idx="546">
                  <c:v>-1.4022168395466377</c:v>
                </c:pt>
                <c:pt idx="547">
                  <c:v>-1.2907419409826493</c:v>
                </c:pt>
                <c:pt idx="548">
                  <c:v>-1.1791036846146805</c:v>
                </c:pt>
                <c:pt idx="549">
                  <c:v>-1.0673161995105342</c:v>
                </c:pt>
                <c:pt idx="550">
                  <c:v>-0.95539363362457697</c:v>
                </c:pt>
                <c:pt idx="551">
                  <c:v>-0.84335015200715491</c:v>
                </c:pt>
                <c:pt idx="552">
                  <c:v>-0.73119993501185143</c:v>
                </c:pt>
                <c:pt idx="553">
                  <c:v>-0.61895717650080284</c:v>
                </c:pt>
                <c:pt idx="554">
                  <c:v>-0.50663608204830801</c:v>
                </c:pt>
                <c:pt idx="555">
                  <c:v>-0.39425086714295371</c:v>
                </c:pt>
                <c:pt idx="556">
                  <c:v>-0.28181575538848569</c:v>
                </c:pt>
                <c:pt idx="557">
                  <c:v>-0.16934497670365342</c:v>
                </c:pt>
                <c:pt idx="558">
                  <c:v>-5.6852765521254352E-2</c:v>
                </c:pt>
                <c:pt idx="559">
                  <c:v>5.564664101339202E-2</c:v>
                </c:pt>
                <c:pt idx="560">
                  <c:v>0.16813900484431415</c:v>
                </c:pt>
                <c:pt idx="561">
                  <c:v>0.28061008880687316</c:v>
                </c:pt>
                <c:pt idx="562">
                  <c:v>0.39304565842963524</c:v>
                </c:pt>
                <c:pt idx="563">
                  <c:v>0.50543148373590274</c:v>
                </c:pt>
                <c:pt idx="564">
                  <c:v>0.61775334104467661</c:v>
                </c:pt>
                <c:pt idx="565">
                  <c:v>0.72999701477082224</c:v>
                </c:pt>
                <c:pt idx="566">
                  <c:v>0.8421482992242102</c:v>
                </c:pt>
                <c:pt idx="567">
                  <c:v>0.95419300040760513</c:v>
                </c:pt>
                <c:pt idx="568">
                  <c:v>1.0661169378130744</c:v>
                </c:pt>
                <c:pt idx="569">
                  <c:v>1.1779059462166903</c:v>
                </c:pt>
                <c:pt idx="570">
                  <c:v>1.289545877471296</c:v>
                </c:pt>
                <c:pt idx="571">
                  <c:v>1.4010226022971126</c:v>
                </c:pt>
                <c:pt idx="572">
                  <c:v>1.5123220120699579</c:v>
                </c:pt>
                <c:pt idx="573">
                  <c:v>1.6234300206068482</c:v>
                </c:pt>
                <c:pt idx="574">
                  <c:v>1.7343325659487636</c:v>
                </c:pt>
                <c:pt idx="575">
                  <c:v>1.845015612140346</c:v>
                </c:pt>
                <c:pt idx="576">
                  <c:v>1.9554651510063048</c:v>
                </c:pt>
                <c:pt idx="577">
                  <c:v>2.0656672039243098</c:v>
                </c:pt>
                <c:pt idx="578">
                  <c:v>2.1756078235941385</c:v>
                </c:pt>
                <c:pt idx="579">
                  <c:v>2.285273095802868</c:v>
                </c:pt>
                <c:pt idx="580">
                  <c:v>2.3946491411858677</c:v>
                </c:pt>
                <c:pt idx="581">
                  <c:v>2.5037221169833939</c:v>
                </c:pt>
                <c:pt idx="582">
                  <c:v>2.6124782187925404</c:v>
                </c:pt>
                <c:pt idx="583">
                  <c:v>2.720903682314344</c:v>
                </c:pt>
                <c:pt idx="584">
                  <c:v>2.8289847850958072</c:v>
                </c:pt>
                <c:pt idx="585">
                  <c:v>2.9367078482666296</c:v>
                </c:pt>
                <c:pt idx="586">
                  <c:v>3.0440592382704206</c:v>
                </c:pt>
                <c:pt idx="587">
                  <c:v>3.1510253685901803</c:v>
                </c:pt>
                <c:pt idx="588">
                  <c:v>3.2575927014678205</c:v>
                </c:pt>
                <c:pt idx="589">
                  <c:v>3.3637477496175245</c:v>
                </c:pt>
                <c:pt idx="590">
                  <c:v>3.4694770779327095</c:v>
                </c:pt>
                <c:pt idx="591">
                  <c:v>3.5747673051863922</c:v>
                </c:pt>
                <c:pt idx="592">
                  <c:v>3.6796051057247303</c:v>
                </c:pt>
                <c:pt idx="593">
                  <c:v>3.7839772111535339</c:v>
                </c:pt>
                <c:pt idx="594">
                  <c:v>3.8878704120175298</c:v>
                </c:pt>
                <c:pt idx="595">
                  <c:v>3.9912715594721631</c:v>
                </c:pt>
                <c:pt idx="596">
                  <c:v>4.0941675669477329</c:v>
                </c:pt>
                <c:pt idx="597">
                  <c:v>4.1965454118056416</c:v>
                </c:pt>
                <c:pt idx="598">
                  <c:v>4.298392136986557</c:v>
                </c:pt>
                <c:pt idx="599">
                  <c:v>4.3996948526502715</c:v>
                </c:pt>
                <c:pt idx="600">
                  <c:v>4.5004407378070566</c:v>
                </c:pt>
                <c:pt idx="601">
                  <c:v>4.6006170419403007</c:v>
                </c:pt>
                <c:pt idx="602">
                  <c:v>4.7002110866202305</c:v>
                </c:pt>
                <c:pt idx="603">
                  <c:v>4.7992102671085082</c:v>
                </c:pt>
                <c:pt idx="604">
                  <c:v>4.8976020539534995</c:v>
                </c:pt>
                <c:pt idx="605">
                  <c:v>4.9953739945760205</c:v>
                </c:pt>
                <c:pt idx="606">
                  <c:v>5.0925137148453441</c:v>
                </c:pt>
                <c:pt idx="607">
                  <c:v>5.1890089206452883</c:v>
                </c:pt>
                <c:pt idx="608">
                  <c:v>5.2848473994301752</c:v>
                </c:pt>
                <c:pt idx="609">
                  <c:v>5.3800170217704615</c:v>
                </c:pt>
                <c:pt idx="610">
                  <c:v>5.474505742887855</c:v>
                </c:pt>
                <c:pt idx="611">
                  <c:v>5.5683016041797178</c:v>
                </c:pt>
                <c:pt idx="612">
                  <c:v>5.6613927347325541</c:v>
                </c:pt>
                <c:pt idx="613">
                  <c:v>5.7537673528244158</c:v>
                </c:pt>
                <c:pt idx="614">
                  <c:v>5.8454137674160069</c:v>
                </c:pt>
                <c:pt idx="615">
                  <c:v>5.9363203796303115</c:v>
                </c:pt>
                <c:pt idx="616">
                  <c:v>6.026475684220566</c:v>
                </c:pt>
                <c:pt idx="617">
                  <c:v>6.1158682710263772</c:v>
                </c:pt>
                <c:pt idx="618">
                  <c:v>6.204486826417801</c:v>
                </c:pt>
                <c:pt idx="619">
                  <c:v>6.2923201347272109</c:v>
                </c:pt>
                <c:pt idx="620">
                  <c:v>6.3793570796687673</c:v>
                </c:pt>
                <c:pt idx="621">
                  <c:v>6.4655866457453062</c:v>
                </c:pt>
                <c:pt idx="622">
                  <c:v>6.550997919642473</c:v>
                </c:pt>
                <c:pt idx="623">
                  <c:v>6.6355800916099241</c:v>
                </c:pt>
                <c:pt idx="624">
                  <c:v>6.7193224568294241</c:v>
                </c:pt>
                <c:pt idx="625">
                  <c:v>6.8022144167696563</c:v>
                </c:pt>
                <c:pt idx="626">
                  <c:v>6.8842454805275874</c:v>
                </c:pt>
                <c:pt idx="627">
                  <c:v>6.9654052661562096</c:v>
                </c:pt>
                <c:pt idx="628">
                  <c:v>7.0456835019784876</c:v>
                </c:pt>
                <c:pt idx="629">
                  <c:v>7.1250700278873591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8E-334A-ACC1-9786E77C3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8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c/c_c = 1.0</c:v>
          </c:tx>
          <c:marker>
            <c:symbol val="none"/>
          </c:marker>
          <c:xVal>
            <c:numRef>
              <c:f>'magnification factor'!$E$1:$E$203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factor'!$F$1:$F$203</c:f>
              <c:numCache>
                <c:formatCode>General</c:formatCode>
                <c:ptCount val="203"/>
                <c:pt idx="0">
                  <c:v>1</c:v>
                </c:pt>
                <c:pt idx="1">
                  <c:v>0.99960015993602558</c:v>
                </c:pt>
                <c:pt idx="2">
                  <c:v>0.99840255591054328</c:v>
                </c:pt>
                <c:pt idx="3">
                  <c:v>0.99641291351135908</c:v>
                </c:pt>
                <c:pt idx="4">
                  <c:v>0.99364069952305245</c:v>
                </c:pt>
                <c:pt idx="5">
                  <c:v>0.99009900990099009</c:v>
                </c:pt>
                <c:pt idx="6">
                  <c:v>0.98580441640378547</c:v>
                </c:pt>
                <c:pt idx="7">
                  <c:v>0.98077677520596307</c:v>
                </c:pt>
                <c:pt idx="8">
                  <c:v>0.97503900156006229</c:v>
                </c:pt>
                <c:pt idx="9">
                  <c:v>0.96861681518791165</c:v>
                </c:pt>
                <c:pt idx="10">
                  <c:v>0.96153846153846145</c:v>
                </c:pt>
                <c:pt idx="11">
                  <c:v>0.95383441434566962</c:v>
                </c:pt>
                <c:pt idx="12">
                  <c:v>0.94553706505294999</c:v>
                </c:pt>
                <c:pt idx="13">
                  <c:v>0.93668040464593494</c:v>
                </c:pt>
                <c:pt idx="14">
                  <c:v>0.92729970326409494</c:v>
                </c:pt>
                <c:pt idx="15">
                  <c:v>0.9174311926605504</c:v>
                </c:pt>
                <c:pt idx="16">
                  <c:v>0.90711175616835993</c:v>
                </c:pt>
                <c:pt idx="17">
                  <c:v>0.89637863033345277</c:v>
                </c:pt>
                <c:pt idx="18">
                  <c:v>0.88526912181303119</c:v>
                </c:pt>
                <c:pt idx="19">
                  <c:v>0.87382034253757424</c:v>
                </c:pt>
                <c:pt idx="20">
                  <c:v>0.86206896551724133</c:v>
                </c:pt>
                <c:pt idx="21">
                  <c:v>0.85005100306018355</c:v>
                </c:pt>
                <c:pt idx="22">
                  <c:v>0.83780160857908836</c:v>
                </c:pt>
                <c:pt idx="23">
                  <c:v>0.8253549026081215</c:v>
                </c:pt>
                <c:pt idx="24">
                  <c:v>0.81274382314694393</c:v>
                </c:pt>
                <c:pt idx="25">
                  <c:v>0.79999999999999982</c:v>
                </c:pt>
                <c:pt idx="26">
                  <c:v>0.78715365239294699</c:v>
                </c:pt>
                <c:pt idx="27">
                  <c:v>0.77423350882626196</c:v>
                </c:pt>
                <c:pt idx="28">
                  <c:v>0.76126674786845294</c:v>
                </c:pt>
                <c:pt idx="29">
                  <c:v>0.74827895839568981</c:v>
                </c:pt>
                <c:pt idx="30">
                  <c:v>0.73529411764705865</c:v>
                </c:pt>
                <c:pt idx="31">
                  <c:v>0.72233458537994788</c:v>
                </c:pt>
                <c:pt idx="32">
                  <c:v>0.7094211123723041</c:v>
                </c:pt>
                <c:pt idx="33">
                  <c:v>0.69657286152131492</c:v>
                </c:pt>
                <c:pt idx="34">
                  <c:v>0.68380743982494507</c:v>
                </c:pt>
                <c:pt idx="35">
                  <c:v>0.67114093959731524</c:v>
                </c:pt>
                <c:pt idx="36">
                  <c:v>0.65858798735511048</c:v>
                </c:pt>
                <c:pt idx="37">
                  <c:v>0.64616179891444792</c:v>
                </c:pt>
                <c:pt idx="38">
                  <c:v>0.63387423935091258</c:v>
                </c:pt>
                <c:pt idx="39">
                  <c:v>0.62173588659537404</c:v>
                </c:pt>
                <c:pt idx="40">
                  <c:v>0.60975609756097537</c:v>
                </c:pt>
                <c:pt idx="41">
                  <c:v>0.59794307581918171</c:v>
                </c:pt>
                <c:pt idx="42">
                  <c:v>0.58630393996247632</c:v>
                </c:pt>
                <c:pt idx="43">
                  <c:v>0.57484479190618509</c:v>
                </c:pt>
                <c:pt idx="44">
                  <c:v>0.56357078449053177</c:v>
                </c:pt>
                <c:pt idx="45">
                  <c:v>0.55248618784530357</c:v>
                </c:pt>
                <c:pt idx="46">
                  <c:v>0.54159445407279005</c:v>
                </c:pt>
                <c:pt idx="47">
                  <c:v>0.53089827988957294</c:v>
                </c:pt>
                <c:pt idx="48">
                  <c:v>0.52039966694421291</c:v>
                </c:pt>
                <c:pt idx="49">
                  <c:v>0.51009997959600051</c:v>
                </c:pt>
                <c:pt idx="50">
                  <c:v>0.49999999999999978</c:v>
                </c:pt>
                <c:pt idx="51">
                  <c:v>0.49009998039600056</c:v>
                </c:pt>
                <c:pt idx="52">
                  <c:v>0.48039969254419657</c:v>
                </c:pt>
                <c:pt idx="53">
                  <c:v>0.47089847428894305</c:v>
                </c:pt>
                <c:pt idx="54">
                  <c:v>0.46159527326440153</c:v>
                </c:pt>
                <c:pt idx="55">
                  <c:v>0.45248868778280527</c:v>
                </c:pt>
                <c:pt idx="56">
                  <c:v>0.44357700496806218</c:v>
                </c:pt>
                <c:pt idx="57">
                  <c:v>0.4348582362149937</c:v>
                </c:pt>
                <c:pt idx="58">
                  <c:v>0.42633015006821257</c:v>
                </c:pt>
                <c:pt idx="59">
                  <c:v>0.41799030262497888</c:v>
                </c:pt>
                <c:pt idx="60">
                  <c:v>0.40983606557377028</c:v>
                </c:pt>
                <c:pt idx="61">
                  <c:v>0.4018646519852111</c:v>
                </c:pt>
                <c:pt idx="62">
                  <c:v>0.39407313997477905</c:v>
                </c:pt>
                <c:pt idx="63">
                  <c:v>0.38645849435770568</c:v>
                </c:pt>
                <c:pt idx="64">
                  <c:v>0.37901758641600947</c:v>
                </c:pt>
                <c:pt idx="65">
                  <c:v>0.37174721189591053</c:v>
                </c:pt>
                <c:pt idx="66">
                  <c:v>0.36464410735122493</c:v>
                </c:pt>
                <c:pt idx="67">
                  <c:v>0.35770496494491316</c:v>
                </c:pt>
                <c:pt idx="68">
                  <c:v>0.35092644581695648</c:v>
                </c:pt>
                <c:pt idx="69">
                  <c:v>0.34430519212229693</c:v>
                </c:pt>
                <c:pt idx="70">
                  <c:v>0.33783783783783761</c:v>
                </c:pt>
                <c:pt idx="71">
                  <c:v>0.33152101843256837</c:v>
                </c:pt>
                <c:pt idx="72">
                  <c:v>0.32535137948984877</c:v>
                </c:pt>
                <c:pt idx="73">
                  <c:v>0.31932558436581915</c:v>
                </c:pt>
                <c:pt idx="74">
                  <c:v>0.31344032096288843</c:v>
                </c:pt>
                <c:pt idx="75">
                  <c:v>0.30769230769230743</c:v>
                </c:pt>
                <c:pt idx="76">
                  <c:v>0.30207829869502151</c:v>
                </c:pt>
                <c:pt idx="77">
                  <c:v>0.29659508838533605</c:v>
                </c:pt>
                <c:pt idx="78">
                  <c:v>0.29123951537744619</c:v>
                </c:pt>
                <c:pt idx="79">
                  <c:v>0.28600846585058892</c:v>
                </c:pt>
                <c:pt idx="80">
                  <c:v>0.28089887640449412</c:v>
                </c:pt>
                <c:pt idx="81">
                  <c:v>0.27590773645292987</c:v>
                </c:pt>
                <c:pt idx="82">
                  <c:v>0.27103209019947938</c:v>
                </c:pt>
                <c:pt idx="83">
                  <c:v>0.26626903823623366</c:v>
                </c:pt>
                <c:pt idx="84">
                  <c:v>0.26161573880284611</c:v>
                </c:pt>
                <c:pt idx="85">
                  <c:v>0.25706940874035966</c:v>
                </c:pt>
                <c:pt idx="86">
                  <c:v>0.25262732417138212</c:v>
                </c:pt>
                <c:pt idx="87">
                  <c:v>0.24828682093554455</c:v>
                </c:pt>
                <c:pt idx="88">
                  <c:v>0.24404529480671591</c:v>
                </c:pt>
                <c:pt idx="89">
                  <c:v>0.23990020151616906</c:v>
                </c:pt>
                <c:pt idx="90">
                  <c:v>0.23584905660377337</c:v>
                </c:pt>
                <c:pt idx="91">
                  <c:v>0.23188943511733584</c:v>
                </c:pt>
                <c:pt idx="92">
                  <c:v>0.22801897117840181</c:v>
                </c:pt>
                <c:pt idx="93">
                  <c:v>0.22423535743115952</c:v>
                </c:pt>
                <c:pt idx="94">
                  <c:v>0.22053634438955519</c:v>
                </c:pt>
                <c:pt idx="95">
                  <c:v>0.21691973969631215</c:v>
                </c:pt>
                <c:pt idx="96">
                  <c:v>0.21338340730624764</c:v>
                </c:pt>
                <c:pt idx="97">
                  <c:v>0.20992526660508837</c:v>
                </c:pt>
                <c:pt idx="98">
                  <c:v>0.20654329147389272</c:v>
                </c:pt>
                <c:pt idx="99">
                  <c:v>0.20323550930818612</c:v>
                </c:pt>
                <c:pt idx="100">
                  <c:v>0.19999999999999979</c:v>
                </c:pt>
                <c:pt idx="101">
                  <c:v>0.19683489489016592</c:v>
                </c:pt>
                <c:pt idx="102">
                  <c:v>0.19373837569745794</c:v>
                </c:pt>
                <c:pt idx="103">
                  <c:v>0.19070867343046741</c:v>
                </c:pt>
                <c:pt idx="104">
                  <c:v>0.1877440672874735</c:v>
                </c:pt>
                <c:pt idx="105">
                  <c:v>0.18484288354898315</c:v>
                </c:pt>
                <c:pt idx="106">
                  <c:v>0.18200349446709357</c:v>
                </c:pt>
                <c:pt idx="107">
                  <c:v>0.17922431715535145</c:v>
                </c:pt>
                <c:pt idx="108">
                  <c:v>0.17650381248234942</c:v>
                </c:pt>
                <c:pt idx="109">
                  <c:v>0.17384048397190718</c:v>
                </c:pt>
                <c:pt idx="110">
                  <c:v>0.17123287671232856</c:v>
                </c:pt>
                <c:pt idx="111">
                  <c:v>0.16867957627690419</c:v>
                </c:pt>
                <c:pt idx="112">
                  <c:v>0.16617920765753769</c:v>
                </c:pt>
                <c:pt idx="113">
                  <c:v>0.16373043421311134</c:v>
                </c:pt>
                <c:pt idx="114">
                  <c:v>0.16133195663396988</c:v>
                </c:pt>
                <c:pt idx="115">
                  <c:v>0.1589825119236882</c:v>
                </c:pt>
                <c:pt idx="116">
                  <c:v>0.15668087239909734</c:v>
                </c:pt>
                <c:pt idx="117">
                  <c:v>0.15442584470937037</c:v>
                </c:pt>
                <c:pt idx="118">
                  <c:v>0.15221626887481718</c:v>
                </c:pt>
                <c:pt idx="119">
                  <c:v>0.15005101734589743</c:v>
                </c:pt>
                <c:pt idx="120">
                  <c:v>0.14792899408284008</c:v>
                </c:pt>
                <c:pt idx="121">
                  <c:v>0.14584913365614591</c:v>
                </c:pt>
                <c:pt idx="122">
                  <c:v>0.14381040036815446</c:v>
                </c:pt>
                <c:pt idx="123">
                  <c:v>0.14181178739576816</c:v>
                </c:pt>
                <c:pt idx="124">
                  <c:v>0.13985231595435205</c:v>
                </c:pt>
                <c:pt idx="125">
                  <c:v>0.13793103448275845</c:v>
                </c:pt>
                <c:pt idx="126">
                  <c:v>0.13604701784936857</c:v>
                </c:pt>
                <c:pt idx="127">
                  <c:v>0.13419936657898959</c:v>
                </c:pt>
                <c:pt idx="128">
                  <c:v>0.1323872061004023</c:v>
                </c:pt>
                <c:pt idx="129">
                  <c:v>0.13060968601431466</c:v>
                </c:pt>
                <c:pt idx="130">
                  <c:v>0.12886597938144315</c:v>
                </c:pt>
                <c:pt idx="131">
                  <c:v>0.1271552820304154</c:v>
                </c:pt>
                <c:pt idx="132">
                  <c:v>0.12547681188516346</c:v>
                </c:pt>
                <c:pt idx="133">
                  <c:v>0.12382980831145658</c:v>
                </c:pt>
                <c:pt idx="134">
                  <c:v>0.12221353148220555</c:v>
                </c:pt>
                <c:pt idx="135">
                  <c:v>0.12062726176115786</c:v>
                </c:pt>
                <c:pt idx="136">
                  <c:v>0.11907029910459119</c:v>
                </c:pt>
                <c:pt idx="137">
                  <c:v>0.11754196248060543</c:v>
                </c:pt>
                <c:pt idx="138">
                  <c:v>0.11604158930560697</c:v>
                </c:pt>
                <c:pt idx="139">
                  <c:v>0.11456853489757558</c:v>
                </c:pt>
                <c:pt idx="140">
                  <c:v>0.11312217194570122</c:v>
                </c:pt>
                <c:pt idx="141">
                  <c:v>0.11170188999597859</c:v>
                </c:pt>
                <c:pt idx="142">
                  <c:v>0.11030709495234718</c:v>
                </c:pt>
                <c:pt idx="143">
                  <c:v>0.10893720859296688</c:v>
                </c:pt>
                <c:pt idx="144">
                  <c:v>0.1075916681012221</c:v>
                </c:pt>
                <c:pt idx="145">
                  <c:v>0.10626992561105193</c:v>
                </c:pt>
                <c:pt idx="146">
                  <c:v>0.10497144776620745</c:v>
                </c:pt>
                <c:pt idx="147">
                  <c:v>0.10369571529304394</c:v>
                </c:pt>
                <c:pt idx="148">
                  <c:v>0.10244222258646109</c:v>
                </c:pt>
                <c:pt idx="149">
                  <c:v>0.10121047730861087</c:v>
                </c:pt>
                <c:pt idx="150">
                  <c:v>9.9999999999999853E-2</c:v>
                </c:pt>
                <c:pt idx="151">
                  <c:v>9.8810323702620315E-2</c:v>
                </c:pt>
                <c:pt idx="152">
                  <c:v>9.7640993594750689E-2</c:v>
                </c:pt>
                <c:pt idx="153">
                  <c:v>9.6491566637075782E-2</c:v>
                </c:pt>
                <c:pt idx="154">
                  <c:v>9.5361611229783205E-2</c:v>
                </c:pt>
                <c:pt idx="155">
                  <c:v>9.4250706880301474E-2</c:v>
                </c:pt>
                <c:pt idx="156">
                  <c:v>9.3158443881353276E-2</c:v>
                </c:pt>
                <c:pt idx="157">
                  <c:v>9.2084422999005364E-2</c:v>
                </c:pt>
                <c:pt idx="158">
                  <c:v>9.1028255170404762E-2</c:v>
                </c:pt>
                <c:pt idx="159">
                  <c:v>8.9989561210899419E-2</c:v>
                </c:pt>
                <c:pt idx="160">
                  <c:v>8.8967971530248977E-2</c:v>
                </c:pt>
                <c:pt idx="161">
                  <c:v>8.7963125857640365E-2</c:v>
                </c:pt>
                <c:pt idx="162">
                  <c:v>8.6974672975229483E-2</c:v>
                </c:pt>
                <c:pt idx="163">
                  <c:v>8.6002270459940036E-2</c:v>
                </c:pt>
                <c:pt idx="164">
                  <c:v>8.5045584433256105E-2</c:v>
                </c:pt>
                <c:pt idx="165">
                  <c:v>8.4104289318755146E-2</c:v>
                </c:pt>
                <c:pt idx="166">
                  <c:v>8.3178067607133227E-2</c:v>
                </c:pt>
                <c:pt idx="167">
                  <c:v>8.2266609628483867E-2</c:v>
                </c:pt>
                <c:pt idx="168">
                  <c:v>8.1369613331597326E-2</c:v>
                </c:pt>
                <c:pt idx="169">
                  <c:v>8.0486784070055578E-2</c:v>
                </c:pt>
                <c:pt idx="170">
                  <c:v>7.9617834394904344E-2</c:v>
                </c:pt>
                <c:pt idx="171">
                  <c:v>7.8762483853690696E-2</c:v>
                </c:pt>
                <c:pt idx="172">
                  <c:v>7.7920458795661271E-2</c:v>
                </c:pt>
                <c:pt idx="173">
                  <c:v>7.7091492182922577E-2</c:v>
                </c:pt>
                <c:pt idx="174">
                  <c:v>7.6275323407371143E-2</c:v>
                </c:pt>
                <c:pt idx="175">
                  <c:v>7.5471698113207433E-2</c:v>
                </c:pt>
                <c:pt idx="176">
                  <c:v>7.4680368024853519E-2</c:v>
                </c:pt>
                <c:pt idx="177">
                  <c:v>7.3901090780099807E-2</c:v>
                </c:pt>
                <c:pt idx="178">
                  <c:v>7.3133629768312558E-2</c:v>
                </c:pt>
                <c:pt idx="179">
                  <c:v>7.2377753973538586E-2</c:v>
                </c:pt>
                <c:pt idx="180">
                  <c:v>7.1633237822349469E-2</c:v>
                </c:pt>
                <c:pt idx="181">
                  <c:v>7.0899861036272271E-2</c:v>
                </c:pt>
                <c:pt idx="182">
                  <c:v>7.0177408488659235E-2</c:v>
                </c:pt>
                <c:pt idx="183">
                  <c:v>6.9465670065853358E-2</c:v>
                </c:pt>
                <c:pt idx="184">
                  <c:v>6.8764440532511725E-2</c:v>
                </c:pt>
                <c:pt idx="185">
                  <c:v>6.8073519400952937E-2</c:v>
                </c:pt>
                <c:pt idx="186">
                  <c:v>6.7392710804399306E-2</c:v>
                </c:pt>
                <c:pt idx="187">
                  <c:v>6.6721823373989061E-2</c:v>
                </c:pt>
                <c:pt idx="188">
                  <c:v>6.6060670119437601E-2</c:v>
                </c:pt>
                <c:pt idx="189">
                  <c:v>6.5409068313230845E-2</c:v>
                </c:pt>
                <c:pt idx="190">
                  <c:v>6.4766839378238253E-2</c:v>
                </c:pt>
                <c:pt idx="191">
                  <c:v>6.4133808778635656E-2</c:v>
                </c:pt>
                <c:pt idx="192">
                  <c:v>6.3509805914033032E-2</c:v>
                </c:pt>
                <c:pt idx="193">
                  <c:v>6.2894664016704738E-2</c:v>
                </c:pt>
                <c:pt idx="194">
                  <c:v>6.228822005182371E-2</c:v>
                </c:pt>
                <c:pt idx="195">
                  <c:v>6.1690314620604467E-2</c:v>
                </c:pt>
                <c:pt idx="196">
                  <c:v>6.1100791866262501E-2</c:v>
                </c:pt>
                <c:pt idx="197">
                  <c:v>6.0519499382701007E-2</c:v>
                </c:pt>
                <c:pt idx="198">
                  <c:v>5.9946288125839159E-2</c:v>
                </c:pt>
                <c:pt idx="199">
                  <c:v>5.9381012327498074E-2</c:v>
                </c:pt>
                <c:pt idx="200">
                  <c:v>5.8823529411764629E-2</c:v>
                </c:pt>
                <c:pt idx="201">
                  <c:v>5.8273699913754869E-2</c:v>
                </c:pt>
                <c:pt idx="202">
                  <c:v>5.7731387400701967E-2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B1-754E-92E8-00425390F41C}"/>
            </c:ext>
          </c:extLst>
        </c:ser>
        <c:ser>
          <c:idx val="1"/>
          <c:order val="1"/>
          <c:tx>
            <c:v>c/c_c = 0.5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factor'!$I$1:$I$203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factor'!$J$1:$J$203</c:f>
              <c:numCache>
                <c:formatCode>General</c:formatCode>
                <c:ptCount val="203"/>
                <c:pt idx="0">
                  <c:v>1</c:v>
                </c:pt>
                <c:pt idx="1">
                  <c:v>1.0001999799719925</c:v>
                </c:pt>
                <c:pt idx="2">
                  <c:v>1.0007996782061066</c:v>
                </c:pt>
                <c:pt idx="3">
                  <c:v>1.0017983595395037</c:v>
                </c:pt>
                <c:pt idx="4">
                  <c:v>1.0031947648280206</c:v>
                </c:pt>
                <c:pt idx="5">
                  <c:v>1.004987059618685</c:v>
                </c:pt>
                <c:pt idx="6">
                  <c:v>1.007172761261381</c:v>
                </c:pt>
                <c:pt idx="7">
                  <c:v>1.0097486434469218</c:v>
                </c:pt>
                <c:pt idx="8">
                  <c:v>1.0127106168970217</c:v>
                </c:pt>
                <c:pt idx="9">
                  <c:v>1.0160535846963066</c:v>
                </c:pt>
                <c:pt idx="10">
                  <c:v>1.0197712705600053</c:v>
                </c:pt>
                <c:pt idx="11">
                  <c:v>1.0238560181902059</c:v>
                </c:pt>
                <c:pt idx="12">
                  <c:v>1.0282985598108763</c:v>
                </c:pt>
                <c:pt idx="13">
                  <c:v>1.0330877520162718</c:v>
                </c:pt>
                <c:pt idx="14">
                  <c:v>1.0382102772558768</c:v>
                </c:pt>
                <c:pt idx="15">
                  <c:v>1.0436503096577461</c:v>
                </c:pt>
                <c:pt idx="16">
                  <c:v>1.049389144517251</c:v>
                </c:pt>
                <c:pt idx="17">
                  <c:v>1.0554047917164531</c:v>
                </c:pt>
                <c:pt idx="18">
                  <c:v>1.0616715346673598</c:v>
                </c:pt>
                <c:pt idx="19">
                  <c:v>1.0681594581748699</c:v>
                </c:pt>
                <c:pt idx="20">
                  <c:v>1.0748339509808695</c:v>
                </c:pt>
                <c:pt idx="21">
                  <c:v>1.0816551917646491</c:v>
                </c:pt>
                <c:pt idx="22">
                  <c:v>1.0885776311064534</c:v>
                </c:pt>
                <c:pt idx="23">
                  <c:v>1.0955494864082609</c:v>
                </c:pt>
                <c:pt idx="24">
                  <c:v>1.1025122719912774</c:v>
                </c:pt>
                <c:pt idx="25">
                  <c:v>1.1094003924504583</c:v>
                </c:pt>
                <c:pt idx="26">
                  <c:v>1.1161408336191831</c:v>
                </c:pt>
                <c:pt idx="27">
                  <c:v>1.1226529917988417</c:v>
                </c:pt>
                <c:pt idx="28">
                  <c:v>1.1288486876587542</c:v>
                </c:pt>
                <c:pt idx="29">
                  <c:v>1.1346324156093308</c:v>
                </c:pt>
                <c:pt idx="30">
                  <c:v>1.139901881468883</c:v>
                </c:pt>
                <c:pt idx="31">
                  <c:v>1.1445488796688348</c:v>
                </c:pt>
                <c:pt idx="32">
                  <c:v>1.1484605547695321</c:v>
                </c:pt>
                <c:pt idx="33">
                  <c:v>1.151521079463645</c:v>
                </c:pt>
                <c:pt idx="34">
                  <c:v>1.1536137616242068</c:v>
                </c:pt>
                <c:pt idx="35">
                  <c:v>1.154623566040508</c:v>
                </c:pt>
                <c:pt idx="36">
                  <c:v>1.1544400029732855</c:v>
                </c:pt>
                <c:pt idx="37">
                  <c:v>1.1529602974950619</c:v>
                </c:pt>
                <c:pt idx="38">
                  <c:v>1.1500927140908417</c:v>
                </c:pt>
                <c:pt idx="39">
                  <c:v>1.1457598747766176</c:v>
                </c:pt>
                <c:pt idx="40">
                  <c:v>1.1399018814688828</c:v>
                </c:pt>
                <c:pt idx="41">
                  <c:v>1.1324790399610278</c:v>
                </c:pt>
                <c:pt idx="42">
                  <c:v>1.1234739880750304</c:v>
                </c:pt>
                <c:pt idx="43">
                  <c:v>1.1128930566970665</c:v>
                </c:pt>
                <c:pt idx="44">
                  <c:v>1.1007667388416655</c:v>
                </c:pt>
                <c:pt idx="45">
                  <c:v>1.0871492046706059</c:v>
                </c:pt>
                <c:pt idx="46">
                  <c:v>1.07211687260679</c:v>
                </c:pt>
                <c:pt idx="47">
                  <c:v>1.055766119518208</c:v>
                </c:pt>
                <c:pt idx="48">
                  <c:v>1.0382102772558763</c:v>
                </c:pt>
                <c:pt idx="49">
                  <c:v>1.0195761108161454</c:v>
                </c:pt>
                <c:pt idx="50">
                  <c:v>0.99999999999999956</c:v>
                </c:pt>
                <c:pt idx="51">
                  <c:v>0.97962405007754705</c:v>
                </c:pt>
                <c:pt idx="52">
                  <c:v>0.95859233950055966</c:v>
                </c:pt>
                <c:pt idx="53">
                  <c:v>0.9370474787306966</c:v>
                </c:pt>
                <c:pt idx="54">
                  <c:v>0.91512760992787967</c:v>
                </c:pt>
                <c:pt idx="55">
                  <c:v>0.89296392904878807</c:v>
                </c:pt>
                <c:pt idx="56">
                  <c:v>0.87067876556490864</c:v>
                </c:pt>
                <c:pt idx="57">
                  <c:v>0.84838421480184312</c:v>
                </c:pt>
                <c:pt idx="58">
                  <c:v>0.82618128638396637</c:v>
                </c:pt>
                <c:pt idx="59">
                  <c:v>0.80415951036128486</c:v>
                </c:pt>
                <c:pt idx="60">
                  <c:v>0.78239692990550658</c:v>
                </c:pt>
                <c:pt idx="61">
                  <c:v>0.76096040471353388</c:v>
                </c:pt>
                <c:pt idx="62">
                  <c:v>0.73990615071532084</c:v>
                </c:pt>
                <c:pt idx="63">
                  <c:v>0.71928044751075859</c:v>
                </c:pt>
                <c:pt idx="64">
                  <c:v>0.69912045346040697</c:v>
                </c:pt>
                <c:pt idx="65">
                  <c:v>0.67945507811496586</c:v>
                </c:pt>
                <c:pt idx="66">
                  <c:v>0.6603058716147624</c:v>
                </c:pt>
                <c:pt idx="67">
                  <c:v>0.64168790008200816</c:v>
                </c:pt>
                <c:pt idx="68">
                  <c:v>0.62361058441291273</c:v>
                </c:pt>
                <c:pt idx="69">
                  <c:v>0.60607848703110634</c:v>
                </c:pt>
                <c:pt idx="70">
                  <c:v>0.58909203703284063</c:v>
                </c:pt>
                <c:pt idx="71">
                  <c:v>0.57264818879454227</c:v>
                </c:pt>
                <c:pt idx="72">
                  <c:v>0.55674101264740183</c:v>
                </c:pt>
                <c:pt idx="73">
                  <c:v>0.54136221880699165</c:v>
                </c:pt>
                <c:pt idx="74">
                  <c:v>0.5265016175419821</c:v>
                </c:pt>
                <c:pt idx="75">
                  <c:v>0.51214751973158323</c:v>
                </c:pt>
                <c:pt idx="76">
                  <c:v>0.49828708263733457</c:v>
                </c:pt>
                <c:pt idx="77">
                  <c:v>0.48490660602260049</c:v>
                </c:pt>
                <c:pt idx="78">
                  <c:v>0.47199178379320134</c:v>
                </c:pt>
                <c:pt idx="79">
                  <c:v>0.4595279161860103</c:v>
                </c:pt>
                <c:pt idx="80">
                  <c:v>0.44750008726252488</c:v>
                </c:pt>
                <c:pt idx="81">
                  <c:v>0.43589331211974747</c:v>
                </c:pt>
                <c:pt idx="82">
                  <c:v>0.42469265784715204</c:v>
                </c:pt>
                <c:pt idx="83">
                  <c:v>0.41388334186197978</c:v>
                </c:pt>
                <c:pt idx="84">
                  <c:v>0.40345081086363749</c:v>
                </c:pt>
                <c:pt idx="85">
                  <c:v>0.39338080327355474</c:v>
                </c:pt>
                <c:pt idx="86">
                  <c:v>0.3836593976769358</c:v>
                </c:pt>
                <c:pt idx="87">
                  <c:v>0.37427304946150097</c:v>
                </c:pt>
                <c:pt idx="88">
                  <c:v>0.36520861755727324</c:v>
                </c:pt>
                <c:pt idx="89">
                  <c:v>0.35645338292077255</c:v>
                </c:pt>
                <c:pt idx="90">
                  <c:v>0.34799506017558196</c:v>
                </c:pt>
                <c:pt idx="91">
                  <c:v>0.33982180361739989</c:v>
                </c:pt>
                <c:pt idx="92">
                  <c:v>0.33192220861326338</c:v>
                </c:pt>
                <c:pt idx="93">
                  <c:v>0.32428530926928706</c:v>
                </c:pt>
                <c:pt idx="94">
                  <c:v>0.31690057310667175</c:v>
                </c:pt>
                <c:pt idx="95">
                  <c:v>0.30975789336960124</c:v>
                </c:pt>
                <c:pt idx="96">
                  <c:v>0.30284757948880386</c:v>
                </c:pt>
                <c:pt idx="97">
                  <c:v>0.29616034613900627</c:v>
                </c:pt>
                <c:pt idx="98">
                  <c:v>0.28968730125542352</c:v>
                </c:pt>
                <c:pt idx="99">
                  <c:v>0.28341993331217374</c:v>
                </c:pt>
                <c:pt idx="100">
                  <c:v>0.27735009811261419</c:v>
                </c:pt>
                <c:pt idx="101">
                  <c:v>0.27147000529676885</c:v>
                </c:pt>
                <c:pt idx="102">
                  <c:v>0.2657722047331344</c:v>
                </c:pt>
                <c:pt idx="103">
                  <c:v>0.26024957293020096</c:v>
                </c:pt>
                <c:pt idx="104">
                  <c:v>0.25489529957616386</c:v>
                </c:pt>
                <c:pt idx="105">
                  <c:v>0.24970287429276711</c:v>
                </c:pt>
                <c:pt idx="106">
                  <c:v>0.24466607367038312</c:v>
                </c:pt>
                <c:pt idx="107">
                  <c:v>0.23977894863572041</c:v>
                </c:pt>
                <c:pt idx="108">
                  <c:v>0.23503581219050973</c:v>
                </c:pt>
                <c:pt idx="109">
                  <c:v>0.23043122754871581</c:v>
                </c:pt>
                <c:pt idx="110">
                  <c:v>0.225959996690933</c:v>
                </c:pt>
                <c:pt idx="111">
                  <c:v>0.22161714934732868</c:v>
                </c:pt>
                <c:pt idx="112">
                  <c:v>0.2173979324145621</c:v>
                </c:pt>
                <c:pt idx="113">
                  <c:v>0.21329779980730409</c:v>
                </c:pt>
                <c:pt idx="114">
                  <c:v>0.20931240274112947</c:v>
                </c:pt>
                <c:pt idx="115">
                  <c:v>0.20543758044050445</c:v>
                </c:pt>
                <c:pt idx="116">
                  <c:v>0.20166935126319904</c:v>
                </c:pt>
                <c:pt idx="117">
                  <c:v>0.1980039042306235</c:v>
                </c:pt>
                <c:pt idx="118">
                  <c:v>0.19443759095220861</c:v>
                </c:pt>
                <c:pt idx="119">
                  <c:v>0.1909669179309571</c:v>
                </c:pt>
                <c:pt idx="120">
                  <c:v>0.18758853923660915</c:v>
                </c:pt>
                <c:pt idx="121">
                  <c:v>0.18429924953243748</c:v>
                </c:pt>
                <c:pt idx="122">
                  <c:v>0.18109597744147091</c:v>
                </c:pt>
                <c:pt idx="123">
                  <c:v>0.17797577923789457</c:v>
                </c:pt>
                <c:pt idx="124">
                  <c:v>0.17493583284946065</c:v>
                </c:pt>
                <c:pt idx="125">
                  <c:v>0.17197343215693886</c:v>
                </c:pt>
                <c:pt idx="126">
                  <c:v>0.16908598157690999</c:v>
                </c:pt>
                <c:pt idx="127">
                  <c:v>0.16627099091455189</c:v>
                </c:pt>
                <c:pt idx="128">
                  <c:v>0.16352607047345466</c:v>
                </c:pt>
                <c:pt idx="129">
                  <c:v>0.16084892640993068</c:v>
                </c:pt>
                <c:pt idx="130">
                  <c:v>0.15823735631973448</c:v>
                </c:pt>
                <c:pt idx="131">
                  <c:v>0.1556892450455743</c:v>
                </c:pt>
                <c:pt idx="132">
                  <c:v>0.15320256069427096</c:v>
                </c:pt>
                <c:pt idx="133">
                  <c:v>0.15077535085289756</c:v>
                </c:pt>
                <c:pt idx="134">
                  <c:v>0.14840573899370646</c:v>
                </c:pt>
                <c:pt idx="135">
                  <c:v>0.14609192105811916</c:v>
                </c:pt>
                <c:pt idx="136">
                  <c:v>0.14383216221051276</c:v>
                </c:pt>
                <c:pt idx="137">
                  <c:v>0.14162479375298448</c:v>
                </c:pt>
                <c:pt idx="138">
                  <c:v>0.13946821019271044</c:v>
                </c:pt>
                <c:pt idx="139">
                  <c:v>0.13736086645393383</c:v>
                </c:pt>
                <c:pt idx="140">
                  <c:v>0.13530127522702282</c:v>
                </c:pt>
                <c:pt idx="141">
                  <c:v>0.13328800444742755</c:v>
                </c:pt>
                <c:pt idx="142">
                  <c:v>0.13131967489773766</c:v>
                </c:pt>
                <c:pt idx="143">
                  <c:v>0.12939495792639871</c:v>
                </c:pt>
                <c:pt idx="144">
                  <c:v>0.12751257327698581</c:v>
                </c:pt>
                <c:pt idx="145">
                  <c:v>0.12567128702225794</c:v>
                </c:pt>
                <c:pt idx="146">
                  <c:v>0.12386990959752402</c:v>
                </c:pt>
                <c:pt idx="147">
                  <c:v>0.12210729392814665</c:v>
                </c:pt>
                <c:pt idx="148">
                  <c:v>0.12038233364628752</c:v>
                </c:pt>
                <c:pt idx="149">
                  <c:v>0.11869396139226317</c:v>
                </c:pt>
                <c:pt idx="150">
                  <c:v>0.11704114719613037</c:v>
                </c:pt>
                <c:pt idx="151">
                  <c:v>0.11542289693535916</c:v>
                </c:pt>
                <c:pt idx="152">
                  <c:v>0.113838250864674</c:v>
                </c:pt>
                <c:pt idx="153">
                  <c:v>0.11228628221435932</c:v>
                </c:pt>
                <c:pt idx="154">
                  <c:v>0.11076609585352505</c:v>
                </c:pt>
                <c:pt idx="155">
                  <c:v>0.10927682701501844</c:v>
                </c:pt>
                <c:pt idx="156">
                  <c:v>0.10781764007884896</c:v>
                </c:pt>
                <c:pt idx="157">
                  <c:v>0.10638772741116238</c:v>
                </c:pt>
                <c:pt idx="158">
                  <c:v>0.10498630825596059</c:v>
                </c:pt>
                <c:pt idx="159">
                  <c:v>0.10361262767691616</c:v>
                </c:pt>
                <c:pt idx="160">
                  <c:v>0.10226595554677263</c:v>
                </c:pt>
                <c:pt idx="161">
                  <c:v>0.10094558558195781</c:v>
                </c:pt>
                <c:pt idx="162">
                  <c:v>9.9650834420163661E-2</c:v>
                </c:pt>
                <c:pt idx="163">
                  <c:v>9.8381040738768494E-2</c:v>
                </c:pt>
                <c:pt idx="164">
                  <c:v>9.713556441208876E-2</c:v>
                </c:pt>
                <c:pt idx="165">
                  <c:v>9.5913785705557378E-2</c:v>
                </c:pt>
                <c:pt idx="166">
                  <c:v>9.471510450502453E-2</c:v>
                </c:pt>
                <c:pt idx="167">
                  <c:v>9.353893957947422E-2</c:v>
                </c:pt>
                <c:pt idx="168">
                  <c:v>9.2384727875539391E-2</c:v>
                </c:pt>
                <c:pt idx="169">
                  <c:v>9.1251923842283492E-2</c:v>
                </c:pt>
                <c:pt idx="170">
                  <c:v>9.0139998784797296E-2</c:v>
                </c:pt>
                <c:pt idx="171">
                  <c:v>8.9048440245235241E-2</c:v>
                </c:pt>
                <c:pt idx="172">
                  <c:v>8.7976751409987647E-2</c:v>
                </c:pt>
                <c:pt idx="173">
                  <c:v>8.6924450541752851E-2</c:v>
                </c:pt>
                <c:pt idx="174">
                  <c:v>8.5891070435336933E-2</c:v>
                </c:pt>
                <c:pt idx="175">
                  <c:v>8.4876157896069587E-2</c:v>
                </c:pt>
                <c:pt idx="176">
                  <c:v>8.3879273239781713E-2</c:v>
                </c:pt>
                <c:pt idx="177">
                  <c:v>8.2899989813343858E-2</c:v>
                </c:pt>
                <c:pt idx="178">
                  <c:v>8.1937893534816023E-2</c:v>
                </c:pt>
                <c:pt idx="179">
                  <c:v>8.0992582452307768E-2</c:v>
                </c:pt>
                <c:pt idx="180">
                  <c:v>8.0063666320691992E-2</c:v>
                </c:pt>
                <c:pt idx="181">
                  <c:v>7.9150766195360725E-2</c:v>
                </c:pt>
                <c:pt idx="182">
                  <c:v>7.8253514042249686E-2</c:v>
                </c:pt>
                <c:pt idx="183">
                  <c:v>7.7371552363399224E-2</c:v>
                </c:pt>
                <c:pt idx="184">
                  <c:v>7.6504533837353894E-2</c:v>
                </c:pt>
                <c:pt idx="185">
                  <c:v>7.5652120973738357E-2</c:v>
                </c:pt>
                <c:pt idx="186">
                  <c:v>7.4813985781379988E-2</c:v>
                </c:pt>
                <c:pt idx="187">
                  <c:v>7.3989809449378621E-2</c:v>
                </c:pt>
                <c:pt idx="188">
                  <c:v>7.3179282040554391E-2</c:v>
                </c:pt>
                <c:pt idx="189">
                  <c:v>7.2382102196731121E-2</c:v>
                </c:pt>
                <c:pt idx="190">
                  <c:v>7.1597976855339918E-2</c:v>
                </c:pt>
                <c:pt idx="191">
                  <c:v>7.0826620976851745E-2</c:v>
                </c:pt>
                <c:pt idx="192">
                  <c:v>7.0067757282571863E-2</c:v>
                </c:pt>
                <c:pt idx="193">
                  <c:v>6.9321116002351177E-2</c:v>
                </c:pt>
                <c:pt idx="194">
                  <c:v>6.8586434631790372E-2</c:v>
                </c:pt>
                <c:pt idx="195">
                  <c:v>6.7863457698533511E-2</c:v>
                </c:pt>
                <c:pt idx="196">
                  <c:v>6.7151936537266033E-2</c:v>
                </c:pt>
                <c:pt idx="197">
                  <c:v>6.6451629073050689E-2</c:v>
                </c:pt>
                <c:pt idx="198">
                  <c:v>6.5762299612651842E-2</c:v>
                </c:pt>
                <c:pt idx="199">
                  <c:v>6.5083718643514893E-2</c:v>
                </c:pt>
                <c:pt idx="200">
                  <c:v>6.4415662640082999E-2</c:v>
                </c:pt>
                <c:pt idx="201">
                  <c:v>6.3757913877147868E-2</c:v>
                </c:pt>
                <c:pt idx="202">
                  <c:v>6.3110260249945524E-2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B1-754E-92E8-00425390F41C}"/>
            </c:ext>
          </c:extLst>
        </c:ser>
        <c:ser>
          <c:idx val="2"/>
          <c:order val="2"/>
          <c:tx>
            <c:v>c/c_c = 0.25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factor'!$M$1:$M$203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factor'!$N$1:$N$203</c:f>
              <c:numCache>
                <c:formatCode>General</c:formatCode>
                <c:ptCount val="203"/>
                <c:pt idx="0">
                  <c:v>1</c:v>
                </c:pt>
                <c:pt idx="1">
                  <c:v>1.0003501037731892</c:v>
                </c:pt>
                <c:pt idx="2">
                  <c:v>1.0014016614844468</c:v>
                </c:pt>
                <c:pt idx="3">
                  <c:v>1.0031584206650739</c:v>
                </c:pt>
                <c:pt idx="4">
                  <c:v>1.0056266550888628</c:v>
                </c:pt>
                <c:pt idx="5">
                  <c:v>1.0088152067206402</c:v>
                </c:pt>
                <c:pt idx="6">
                  <c:v>1.0127355446633886</c:v>
                </c:pt>
                <c:pt idx="7">
                  <c:v>1.0174018412913057</c:v>
                </c:pt>
                <c:pt idx="8">
                  <c:v>1.0228310657606874</c:v>
                </c:pt>
                <c:pt idx="9">
                  <c:v>1.0290430950517251</c:v>
                </c:pt>
                <c:pt idx="10">
                  <c:v>1.0360608425945603</c:v>
                </c:pt>
                <c:pt idx="11">
                  <c:v>1.0439104043487575</c:v>
                </c:pt>
                <c:pt idx="12">
                  <c:v>1.0526212219053013</c:v>
                </c:pt>
                <c:pt idx="13">
                  <c:v>1.0622262617220519</c:v>
                </c:pt>
                <c:pt idx="14">
                  <c:v>1.0727622089305326</c:v>
                </c:pt>
                <c:pt idx="15">
                  <c:v>1.0842696731877572</c:v>
                </c:pt>
                <c:pt idx="16">
                  <c:v>1.0967934026891903</c:v>
                </c:pt>
                <c:pt idx="17">
                  <c:v>1.1103825005708572</c:v>
                </c:pt>
                <c:pt idx="18">
                  <c:v>1.1250906353268402</c:v>
                </c:pt>
                <c:pt idx="19">
                  <c:v>1.1409762333085953</c:v>
                </c:pt>
                <c:pt idx="20">
                  <c:v>1.1581026365301987</c:v>
                </c:pt>
                <c:pt idx="21">
                  <c:v>1.1765382024496571</c:v>
                </c:pt>
                <c:pt idx="22">
                  <c:v>1.1963563135672801</c:v>
                </c:pt>
                <c:pt idx="23">
                  <c:v>1.2176352528444008</c:v>
                </c:pt>
                <c:pt idx="24">
                  <c:v>1.2404578851568049</c:v>
                </c:pt>
                <c:pt idx="25">
                  <c:v>1.2649110640673518</c:v>
                </c:pt>
                <c:pt idx="26">
                  <c:v>1.291084655668421</c:v>
                </c:pt>
                <c:pt idx="27">
                  <c:v>1.319070035379075</c:v>
                </c:pt>
                <c:pt idx="28">
                  <c:v>1.3489578674745615</c:v>
                </c:pt>
                <c:pt idx="29">
                  <c:v>1.3808349189167566</c:v>
                </c:pt>
                <c:pt idx="30">
                  <c:v>1.4147795874357323</c:v>
                </c:pt>
                <c:pt idx="31">
                  <c:v>1.4508557390049392</c:v>
                </c:pt>
                <c:pt idx="32">
                  <c:v>1.4891043553608794</c:v>
                </c:pt>
                <c:pt idx="33">
                  <c:v>1.5295323978085456</c:v>
                </c:pt>
                <c:pt idx="34">
                  <c:v>1.5720982199895588</c:v>
                </c:pt>
                <c:pt idx="35">
                  <c:v>1.6166928483211838</c:v>
                </c:pt>
                <c:pt idx="36">
                  <c:v>1.6631165604150211</c:v>
                </c:pt>
                <c:pt idx="37">
                  <c:v>1.7110505321056488</c:v>
                </c:pt>
                <c:pt idx="38">
                  <c:v>1.7600240387696082</c:v>
                </c:pt>
                <c:pt idx="39">
                  <c:v>1.8093789652215948</c:v>
                </c:pt>
                <c:pt idx="40">
                  <c:v>1.8582353656179167</c:v>
                </c:pt>
                <c:pt idx="41">
                  <c:v>1.9054645587914731</c:v>
                </c:pt>
                <c:pt idx="42">
                  <c:v>1.9496794538156788</c:v>
                </c:pt>
                <c:pt idx="43">
                  <c:v>1.9892545825448944</c:v>
                </c:pt>
                <c:pt idx="44">
                  <c:v>2.0223889757371332</c:v>
                </c:pt>
                <c:pt idx="45">
                  <c:v>2.0472212475808576</c:v>
                </c:pt>
                <c:pt idx="46">
                  <c:v>2.0619961071424187</c:v>
                </c:pt>
                <c:pt idx="47">
                  <c:v>2.0652652833704734</c:v>
                </c:pt>
                <c:pt idx="48">
                  <c:v>2.0560879207624931</c:v>
                </c:pt>
                <c:pt idx="49">
                  <c:v>2.0341842259443239</c:v>
                </c:pt>
                <c:pt idx="50">
                  <c:v>1.9999999999999991</c:v>
                </c:pt>
                <c:pt idx="51">
                  <c:v>1.9546610336770858</c:v>
                </c:pt>
                <c:pt idx="52">
                  <c:v>1.8998276919223649</c:v>
                </c:pt>
                <c:pt idx="53">
                  <c:v>1.8374873775616241</c:v>
                </c:pt>
                <c:pt idx="54">
                  <c:v>1.769734221111211</c:v>
                </c:pt>
                <c:pt idx="55">
                  <c:v>1.698578883962494</c:v>
                </c:pt>
                <c:pt idx="56">
                  <c:v>1.6258134679202945</c:v>
                </c:pt>
                <c:pt idx="57">
                  <c:v>1.5529370251541323</c:v>
                </c:pt>
                <c:pt idx="58">
                  <c:v>1.4811331046829221</c:v>
                </c:pt>
                <c:pt idx="59">
                  <c:v>1.4112842923270068</c:v>
                </c:pt>
                <c:pt idx="60">
                  <c:v>1.344008326426174</c:v>
                </c:pt>
                <c:pt idx="61">
                  <c:v>1.2797033587656499</c:v>
                </c:pt>
                <c:pt idx="62">
                  <c:v>1.2185939199195179</c:v>
                </c:pt>
                <c:pt idx="63">
                  <c:v>1.1607727448270182</c:v>
                </c:pt>
                <c:pt idx="64">
                  <c:v>1.1062362756200914</c:v>
                </c:pt>
                <c:pt idx="65">
                  <c:v>1.0549133608861825</c:v>
                </c:pt>
                <c:pt idx="66">
                  <c:v>1.0066876130167446</c:v>
                </c:pt>
                <c:pt idx="67">
                  <c:v>0.96141431057622073</c:v>
                </c:pt>
                <c:pt idx="68">
                  <c:v>0.91893284566987998</c:v>
                </c:pt>
                <c:pt idx="69">
                  <c:v>0.87907566303500306</c:v>
                </c:pt>
                <c:pt idx="70">
                  <c:v>0.84167451064205845</c:v>
                </c:pt>
                <c:pt idx="71">
                  <c:v>0.8065646741694269</c:v>
                </c:pt>
                <c:pt idx="72">
                  <c:v>0.77358772713191315</c:v>
                </c:pt>
                <c:pt idx="73">
                  <c:v>0.74259320649719562</c:v>
                </c:pt>
                <c:pt idx="74">
                  <c:v>0.71343952355277007</c:v>
                </c:pt>
                <c:pt idx="75">
                  <c:v>0.68599434057003417</c:v>
                </c:pt>
                <c:pt idx="76">
                  <c:v>0.6601345826498789</c:v>
                </c:pt>
                <c:pt idx="77">
                  <c:v>0.63574620775837054</c:v>
                </c:pt>
                <c:pt idx="78">
                  <c:v>0.6127238232758091</c:v>
                </c:pt>
                <c:pt idx="79">
                  <c:v>0.59097021172067621</c:v>
                </c:pt>
                <c:pt idx="80">
                  <c:v>0.5703958094953433</c:v>
                </c:pt>
                <c:pt idx="81">
                  <c:v>0.55091816881655764</c:v>
                </c:pt>
                <c:pt idx="82">
                  <c:v>0.53246142311798372</c:v>
                </c:pt>
                <c:pt idx="83">
                  <c:v>0.5149557691413934</c:v>
                </c:pt>
                <c:pt idx="84">
                  <c:v>0.49833697391572135</c:v>
                </c:pt>
                <c:pt idx="85">
                  <c:v>0.48254591130049918</c:v>
                </c:pt>
                <c:pt idx="86">
                  <c:v>0.46752813032984059</c:v>
                </c:pt>
                <c:pt idx="87">
                  <c:v>0.45323345593235947</c:v>
                </c:pt>
                <c:pt idx="88">
                  <c:v>0.43961562149978134</c:v>
                </c:pt>
                <c:pt idx="89">
                  <c:v>0.42663193207127204</c:v>
                </c:pt>
                <c:pt idx="90">
                  <c:v>0.41424295647459264</c:v>
                </c:pt>
                <c:pt idx="91">
                  <c:v>0.40241224653441326</c:v>
                </c:pt>
                <c:pt idx="92">
                  <c:v>0.3911060813614905</c:v>
                </c:pt>
                <c:pt idx="93">
                  <c:v>0.38029323473016496</c:v>
                </c:pt>
                <c:pt idx="94">
                  <c:v>0.36994476360458156</c:v>
                </c:pt>
                <c:pt idx="95">
                  <c:v>0.36003381596406697</c:v>
                </c:pt>
                <c:pt idx="96">
                  <c:v>0.35053545618971432</c:v>
                </c:pt>
                <c:pt idx="97">
                  <c:v>0.34142650639666677</c:v>
                </c:pt>
                <c:pt idx="98">
                  <c:v>0.33268540222252985</c:v>
                </c:pt>
                <c:pt idx="99">
                  <c:v>0.3242920617068798</c:v>
                </c:pt>
                <c:pt idx="100">
                  <c:v>0.31622776601683739</c:v>
                </c:pt>
                <c:pt idx="101">
                  <c:v>0.30847505088720573</c:v>
                </c:pt>
                <c:pt idx="102">
                  <c:v>0.30101760774968395</c:v>
                </c:pt>
                <c:pt idx="103">
                  <c:v>0.29384019362368291</c:v>
                </c:pt>
                <c:pt idx="104">
                  <c:v>0.28692854893122055</c:v>
                </c:pt>
                <c:pt idx="105">
                  <c:v>0.28026932248045727</c:v>
                </c:pt>
                <c:pt idx="106">
                  <c:v>0.2738500029370034</c:v>
                </c:pt>
                <c:pt idx="107">
                  <c:v>0.26765885616964735</c:v>
                </c:pt>
                <c:pt idx="108">
                  <c:v>0.26168486791812445</c:v>
                </c:pt>
                <c:pt idx="109">
                  <c:v>0.25591769128549274</c:v>
                </c:pt>
                <c:pt idx="110">
                  <c:v>0.25034759860712857</c:v>
                </c:pt>
                <c:pt idx="111">
                  <c:v>0.24496543729279507</c:v>
                </c:pt>
                <c:pt idx="112">
                  <c:v>0.23976258927815394</c:v>
                </c:pt>
                <c:pt idx="113">
                  <c:v>0.23473093375791945</c:v>
                </c:pt>
                <c:pt idx="114">
                  <c:v>0.22986281290500751</c:v>
                </c:pt>
                <c:pt idx="115">
                  <c:v>0.22515100030888355</c:v>
                </c:pt>
                <c:pt idx="116">
                  <c:v>0.22058867189219752</c:v>
                </c:pt>
                <c:pt idx="117">
                  <c:v>0.21616937908803188</c:v>
                </c:pt>
                <c:pt idx="118">
                  <c:v>0.21188702408093923</c:v>
                </c:pt>
                <c:pt idx="119">
                  <c:v>0.20773583693367814</c:v>
                </c:pt>
                <c:pt idx="120">
                  <c:v>0.20371035443838192</c:v>
                </c:pt>
                <c:pt idx="121">
                  <c:v>0.19980540054601836</c:v>
                </c:pt>
                <c:pt idx="122">
                  <c:v>0.19601606824160195</c:v>
                </c:pt>
                <c:pt idx="123">
                  <c:v>0.19233770274486206</c:v>
                </c:pt>
                <c:pt idx="124">
                  <c:v>0.1887658859270909</c:v>
                </c:pt>
                <c:pt idx="125">
                  <c:v>0.1852964218448315</c:v>
                </c:pt>
                <c:pt idx="126">
                  <c:v>0.18192532330001909</c:v>
                </c:pt>
                <c:pt idx="127">
                  <c:v>0.17864879934427386</c:v>
                </c:pt>
                <c:pt idx="128">
                  <c:v>0.17546324365233978</c:v>
                </c:pt>
                <c:pt idx="129">
                  <c:v>0.17236522369626209</c:v>
                </c:pt>
                <c:pt idx="130">
                  <c:v>0.16935147065785888</c:v>
                </c:pt>
                <c:pt idx="131">
                  <c:v>0.16641887002244374</c:v>
                </c:pt>
                <c:pt idx="132">
                  <c:v>0.16356445280164475</c:v>
                </c:pt>
                <c:pt idx="133">
                  <c:v>0.16078538733760128</c:v>
                </c:pt>
                <c:pt idx="134">
                  <c:v>0.15807897164483925</c:v>
                </c:pt>
                <c:pt idx="135">
                  <c:v>0.155442626249779</c:v>
                </c:pt>
                <c:pt idx="136">
                  <c:v>0.15287388749114872</c:v>
                </c:pt>
                <c:pt idx="137">
                  <c:v>0.15037040124759074</c:v>
                </c:pt>
                <c:pt idx="138">
                  <c:v>0.14792991706149825</c:v>
                </c:pt>
                <c:pt idx="139">
                  <c:v>0.14555028263061681</c:v>
                </c:pt>
                <c:pt idx="140">
                  <c:v>0.14322943864122764</c:v>
                </c:pt>
                <c:pt idx="141">
                  <c:v>0.14096541391880663</c:v>
                </c:pt>
                <c:pt idx="142">
                  <c:v>0.13875632087395331</c:v>
                </c:pt>
                <c:pt idx="143">
                  <c:v>0.13660035122311562</c:v>
                </c:pt>
                <c:pt idx="144">
                  <c:v>0.13449577196522319</c:v>
                </c:pt>
                <c:pt idx="145">
                  <c:v>0.13244092159679208</c:v>
                </c:pt>
                <c:pt idx="146">
                  <c:v>0.13043420654939009</c:v>
                </c:pt>
                <c:pt idx="147">
                  <c:v>0.12847409783457098</c:v>
                </c:pt>
                <c:pt idx="148">
                  <c:v>0.12655912788249868</c:v>
                </c:pt>
                <c:pt idx="149">
                  <c:v>0.12468788756150848</c:v>
                </c:pt>
                <c:pt idx="150">
                  <c:v>0.12285902336679003</c:v>
                </c:pt>
                <c:pt idx="151">
                  <c:v>0.12107123476724176</c:v>
                </c:pt>
                <c:pt idx="152">
                  <c:v>0.11932327170033932</c:v>
                </c:pt>
                <c:pt idx="153">
                  <c:v>0.11761393220559167</c:v>
                </c:pt>
                <c:pt idx="154">
                  <c:v>0.11594206018783071</c:v>
                </c:pt>
                <c:pt idx="155">
                  <c:v>0.1143065433021999</c:v>
                </c:pt>
                <c:pt idx="156">
                  <c:v>0.11270631095327853</c:v>
                </c:pt>
                <c:pt idx="157">
                  <c:v>0.11114033240130525</c:v>
                </c:pt>
                <c:pt idx="158">
                  <c:v>0.10960761496895062</c:v>
                </c:pt>
                <c:pt idx="159">
                  <c:v>0.10810720234253827</c:v>
                </c:pt>
                <c:pt idx="160">
                  <c:v>0.10663817296202845</c:v>
                </c:pt>
                <c:pt idx="161">
                  <c:v>0.10519963849446304</c:v>
                </c:pt>
                <c:pt idx="162">
                  <c:v>0.10379074238592484</c:v>
                </c:pt>
                <c:pt idx="163">
                  <c:v>0.10241065848739477</c:v>
                </c:pt>
                <c:pt idx="164">
                  <c:v>0.10105858975019359</c:v>
                </c:pt>
                <c:pt idx="165">
                  <c:v>9.9733766986978473E-2</c:v>
                </c:pt>
                <c:pt idx="166">
                  <c:v>9.8435447694526848E-2</c:v>
                </c:pt>
                <c:pt idx="167">
                  <c:v>9.7162914934781963E-2</c:v>
                </c:pt>
                <c:pt idx="168">
                  <c:v>9.5915476270862041E-2</c:v>
                </c:pt>
                <c:pt idx="169">
                  <c:v>9.4692462754943668E-2</c:v>
                </c:pt>
                <c:pt idx="170">
                  <c:v>9.3493227965125159E-2</c:v>
                </c:pt>
                <c:pt idx="171">
                  <c:v>9.2317147088557788E-2</c:v>
                </c:pt>
                <c:pt idx="172">
                  <c:v>9.1163616048300755E-2</c:v>
                </c:pt>
                <c:pt idx="173">
                  <c:v>9.0032050671513181E-2</c:v>
                </c:pt>
                <c:pt idx="174">
                  <c:v>8.8921885896743449E-2</c:v>
                </c:pt>
                <c:pt idx="175">
                  <c:v>8.7832575018211609E-2</c:v>
                </c:pt>
                <c:pt idx="176">
                  <c:v>8.676358896510887E-2</c:v>
                </c:pt>
                <c:pt idx="177">
                  <c:v>8.5714415614056086E-2</c:v>
                </c:pt>
                <c:pt idx="178">
                  <c:v>8.4684559132974707E-2</c:v>
                </c:pt>
                <c:pt idx="179">
                  <c:v>8.3673539354726587E-2</c:v>
                </c:pt>
                <c:pt idx="180">
                  <c:v>8.2680891178975868E-2</c:v>
                </c:pt>
                <c:pt idx="181">
                  <c:v>8.1706164000817011E-2</c:v>
                </c:pt>
                <c:pt idx="182">
                  <c:v>8.0748921164796802E-2</c:v>
                </c:pt>
                <c:pt idx="183">
                  <c:v>7.980873944303786E-2</c:v>
                </c:pt>
                <c:pt idx="184">
                  <c:v>7.8885208536245144E-2</c:v>
                </c:pt>
                <c:pt idx="185">
                  <c:v>7.7977930596445713E-2</c:v>
                </c:pt>
                <c:pt idx="186">
                  <c:v>7.7086519770377893E-2</c:v>
                </c:pt>
                <c:pt idx="187">
                  <c:v>7.6210601762506144E-2</c:v>
                </c:pt>
                <c:pt idx="188">
                  <c:v>7.5349813416695138E-2</c:v>
                </c:pt>
                <c:pt idx="189">
                  <c:v>7.4503802315630432E-2</c:v>
                </c:pt>
                <c:pt idx="190">
                  <c:v>7.3672226397123147E-2</c:v>
                </c:pt>
                <c:pt idx="191">
                  <c:v>7.285475358648319E-2</c:v>
                </c:pt>
                <c:pt idx="192">
                  <c:v>7.2051061444190018E-2</c:v>
                </c:pt>
                <c:pt idx="193">
                  <c:v>7.1260836828131641E-2</c:v>
                </c:pt>
                <c:pt idx="194">
                  <c:v>7.048377556972156E-2</c:v>
                </c:pt>
                <c:pt idx="195">
                  <c:v>6.9719582163240063E-2</c:v>
                </c:pt>
                <c:pt idx="196">
                  <c:v>6.8967969467781637E-2</c:v>
                </c:pt>
                <c:pt idx="197">
                  <c:v>6.8228658421221541E-2</c:v>
                </c:pt>
                <c:pt idx="198">
                  <c:v>6.7501377765646811E-2</c:v>
                </c:pt>
                <c:pt idx="199">
                  <c:v>6.6785863783724614E-2</c:v>
                </c:pt>
                <c:pt idx="200">
                  <c:v>6.6081860045508881E-2</c:v>
                </c:pt>
                <c:pt idx="201">
                  <c:v>6.5389117165211508E-2</c:v>
                </c:pt>
                <c:pt idx="202">
                  <c:v>6.4707392567488545E-2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B1-754E-92E8-00425390F41C}"/>
            </c:ext>
          </c:extLst>
        </c:ser>
        <c:ser>
          <c:idx val="3"/>
          <c:order val="3"/>
          <c:tx>
            <c:v>c/c_c = 0.10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factor'!$Q$1:$Q$203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factor'!$R$1:$R$203</c:f>
              <c:numCache>
                <c:formatCode>General</c:formatCode>
                <c:ptCount val="203"/>
                <c:pt idx="0">
                  <c:v>1</c:v>
                </c:pt>
                <c:pt idx="1">
                  <c:v>1.0003921505525315</c:v>
                </c:pt>
                <c:pt idx="2">
                  <c:v>1.0015704115579946</c:v>
                </c:pt>
                <c:pt idx="3">
                  <c:v>1.0035402315086095</c:v>
                </c:pt>
                <c:pt idx="4">
                  <c:v>1.0063107598087309</c:v>
                </c:pt>
                <c:pt idx="5">
                  <c:v>1.0098949511412771</c:v>
                </c:pt>
                <c:pt idx="6">
                  <c:v>1.0143097146113607</c:v>
                </c:pt>
                <c:pt idx="7">
                  <c:v>1.0195761108161459</c:v>
                </c:pt>
                <c:pt idx="8">
                  <c:v>1.0257196010649734</c:v>
                </c:pt>
                <c:pt idx="9">
                  <c:v>1.0327703541914557</c:v>
                </c:pt>
                <c:pt idx="10">
                  <c:v>1.0407636178045332</c:v>
                </c:pt>
                <c:pt idx="11">
                  <c:v>1.0497401624726064</c:v>
                </c:pt>
                <c:pt idx="12">
                  <c:v>1.0597468092902</c:v>
                </c:pt>
                <c:pt idx="13">
                  <c:v>1.0708370536225529</c:v>
                </c:pt>
                <c:pt idx="14">
                  <c:v>1.083071800663195</c:v>
                </c:pt>
                <c:pt idx="15">
                  <c:v>1.0965202319032639</c:v>
                </c:pt>
                <c:pt idx="16">
                  <c:v>1.1112608258645749</c:v>
                </c:pt>
                <c:pt idx="17">
                  <c:v>1.1273825617029407</c:v>
                </c:pt>
                <c:pt idx="18">
                  <c:v>1.1449863408157832</c:v>
                </c:pt>
                <c:pt idx="19">
                  <c:v>1.1641866697393595</c:v>
                </c:pt>
                <c:pt idx="20">
                  <c:v>1.1851136578499433</c:v>
                </c:pt>
                <c:pt idx="21">
                  <c:v>1.2079153962795441</c:v>
                </c:pt>
                <c:pt idx="22">
                  <c:v>1.2327608007872832</c:v>
                </c:pt>
                <c:pt idx="23">
                  <c:v>1.2598430220913843</c:v>
                </c:pt>
                <c:pt idx="24">
                  <c:v>1.2893835536641267</c:v>
                </c:pt>
                <c:pt idx="25">
                  <c:v>1.3216372009101796</c:v>
                </c:pt>
                <c:pt idx="26">
                  <c:v>1.356898119162121</c:v>
                </c:pt>
                <c:pt idx="27">
                  <c:v>1.3955071838042032</c:v>
                </c:pt>
                <c:pt idx="28">
                  <c:v>1.4378610275248382</c:v>
                </c:pt>
                <c:pt idx="29">
                  <c:v>1.4844231713282614</c:v>
                </c:pt>
                <c:pt idx="30">
                  <c:v>1.5357377920848787</c:v>
                </c:pt>
                <c:pt idx="31">
                  <c:v>1.5924468143198893</c:v>
                </c:pt>
                <c:pt idx="32">
                  <c:v>1.6553111895632775</c:v>
                </c:pt>
                <c:pt idx="33">
                  <c:v>1.7252374278988931</c:v>
                </c:pt>
                <c:pt idx="34">
                  <c:v>1.8033106511685244</c:v>
                </c:pt>
                <c:pt idx="35">
                  <c:v>1.8908355841512139</c:v>
                </c:pt>
                <c:pt idx="36">
                  <c:v>1.9893868410755997</c:v>
                </c:pt>
                <c:pt idx="37">
                  <c:v>2.1008692657529489</c:v>
                </c:pt>
                <c:pt idx="38">
                  <c:v>2.2275872126198282</c:v>
                </c:pt>
                <c:pt idx="39">
                  <c:v>2.372316941128032</c:v>
                </c:pt>
                <c:pt idx="40">
                  <c:v>2.5383654128340507</c:v>
                </c:pt>
                <c:pt idx="41">
                  <c:v>2.7295748424557686</c:v>
                </c:pt>
                <c:pt idx="42">
                  <c:v>2.9501816329334698</c:v>
                </c:pt>
                <c:pt idx="43">
                  <c:v>3.20433564615047</c:v>
                </c:pt>
                <c:pt idx="44">
                  <c:v>3.494893915531168</c:v>
                </c:pt>
                <c:pt idx="45">
                  <c:v>3.8208035995043579</c:v>
                </c:pt>
                <c:pt idx="46">
                  <c:v>4.1721403969880457</c:v>
                </c:pt>
                <c:pt idx="47">
                  <c:v>4.5224818728865586</c:v>
                </c:pt>
                <c:pt idx="48">
                  <c:v>4.8218361814216264</c:v>
                </c:pt>
                <c:pt idx="49">
                  <c:v>5.0009902941270656</c:v>
                </c:pt>
                <c:pt idx="50">
                  <c:v>4.9999999999999973</c:v>
                </c:pt>
                <c:pt idx="51">
                  <c:v>4.8085726558323714</c:v>
                </c:pt>
                <c:pt idx="52">
                  <c:v>4.4756032051611356</c:v>
                </c:pt>
                <c:pt idx="53">
                  <c:v>4.0749863918094054</c:v>
                </c:pt>
                <c:pt idx="54">
                  <c:v>3.6675347200113615</c:v>
                </c:pt>
                <c:pt idx="55">
                  <c:v>3.2879797461071369</c:v>
                </c:pt>
                <c:pt idx="56">
                  <c:v>2.9501816329334556</c:v>
                </c:pt>
                <c:pt idx="57">
                  <c:v>2.6561182919621249</c:v>
                </c:pt>
                <c:pt idx="58">
                  <c:v>2.402407272693428</c:v>
                </c:pt>
                <c:pt idx="59">
                  <c:v>2.1838759133170171</c:v>
                </c:pt>
                <c:pt idx="60">
                  <c:v>1.99521721116905</c:v>
                </c:pt>
                <c:pt idx="61">
                  <c:v>1.8316414297762613</c:v>
                </c:pt>
                <c:pt idx="62">
                  <c:v>1.6890596461197238</c:v>
                </c:pt>
                <c:pt idx="63">
                  <c:v>1.5640706634739849</c:v>
                </c:pt>
                <c:pt idx="64">
                  <c:v>1.4538776451012914</c:v>
                </c:pt>
                <c:pt idx="65">
                  <c:v>1.3561893622089924</c:v>
                </c:pt>
                <c:pt idx="66">
                  <c:v>1.2691277556832079</c:v>
                </c:pt>
                <c:pt idx="67">
                  <c:v>1.1911487987301581</c:v>
                </c:pt>
                <c:pt idx="68">
                  <c:v>1.1209775047705501</c:v>
                </c:pt>
                <c:pt idx="69">
                  <c:v>1.0575556313699133</c:v>
                </c:pt>
                <c:pt idx="70">
                  <c:v>0.99999999999999778</c:v>
                </c:pt>
                <c:pt idx="71">
                  <c:v>0.94756939133174478</c:v>
                </c:pt>
                <c:pt idx="72">
                  <c:v>0.89963824830409567</c:v>
                </c:pt>
                <c:pt idx="73">
                  <c:v>0.85567573899245086</c:v>
                </c:pt>
                <c:pt idx="74">
                  <c:v>0.81522902650864359</c:v>
                </c:pt>
                <c:pt idx="75">
                  <c:v>0.77790984158441245</c:v>
                </c:pt>
                <c:pt idx="76">
                  <c:v>0.74338365338475076</c:v>
                </c:pt>
                <c:pt idx="77">
                  <c:v>0.71136089121284884</c:v>
                </c:pt>
                <c:pt idx="78">
                  <c:v>0.68158979174236811</c:v>
                </c:pt>
                <c:pt idx="79">
                  <c:v>0.65385054054027536</c:v>
                </c:pt>
                <c:pt idx="80">
                  <c:v>0.62795044912915909</c:v>
                </c:pt>
                <c:pt idx="81">
                  <c:v>0.60371996467754607</c:v>
                </c:pt>
                <c:pt idx="82">
                  <c:v>0.58100935250677743</c:v>
                </c:pt>
                <c:pt idx="83">
                  <c:v>0.55968592496949832</c:v>
                </c:pt>
                <c:pt idx="84">
                  <c:v>0.53963171618082773</c:v>
                </c:pt>
                <c:pt idx="85">
                  <c:v>0.52074152231077653</c:v>
                </c:pt>
                <c:pt idx="86">
                  <c:v>0.50292124299709728</c:v>
                </c:pt>
                <c:pt idx="87">
                  <c:v>0.48608647191479865</c:v>
                </c:pt>
                <c:pt idx="88">
                  <c:v>0.4701612944052041</c:v>
                </c:pt>
                <c:pt idx="89">
                  <c:v>0.4550772579057451</c:v>
                </c:pt>
                <c:pt idx="90">
                  <c:v>0.44077248717709688</c:v>
                </c:pt>
                <c:pt idx="91">
                  <c:v>0.42719092133896802</c:v>
                </c:pt>
                <c:pt idx="92">
                  <c:v>0.41428165376372073</c:v>
                </c:pt>
                <c:pt idx="93">
                  <c:v>0.40199835914239701</c:v>
                </c:pt>
                <c:pt idx="94">
                  <c:v>0.39029879468959555</c:v>
                </c:pt>
                <c:pt idx="95">
                  <c:v>0.3791443646161094</c:v>
                </c:pt>
                <c:pt idx="96">
                  <c:v>0.36849973876868142</c:v>
                </c:pt>
                <c:pt idx="97">
                  <c:v>0.35833251779134834</c:v>
                </c:pt>
                <c:pt idx="98">
                  <c:v>0.3486129383632991</c:v>
                </c:pt>
                <c:pt idx="99">
                  <c:v>0.33931361306215868</c:v>
                </c:pt>
                <c:pt idx="100">
                  <c:v>0.33040930022754433</c:v>
                </c:pt>
                <c:pt idx="101">
                  <c:v>0.32187669988839962</c:v>
                </c:pt>
                <c:pt idx="102">
                  <c:v>0.31369427239371694</c:v>
                </c:pt>
                <c:pt idx="103">
                  <c:v>0.30584207686975612</c:v>
                </c:pt>
                <c:pt idx="104">
                  <c:v>0.29830162703391627</c:v>
                </c:pt>
                <c:pt idx="105">
                  <c:v>0.29105576223913115</c:v>
                </c:pt>
                <c:pt idx="106">
                  <c:v>0.28408853191375882</c:v>
                </c:pt>
                <c:pt idx="107">
                  <c:v>0.27738509180915261</c:v>
                </c:pt>
                <c:pt idx="108">
                  <c:v>0.2709316106776567</c:v>
                </c:pt>
                <c:pt idx="109">
                  <c:v>0.26471518618354961</c:v>
                </c:pt>
                <c:pt idx="110">
                  <c:v>0.25872376900338495</c:v>
                </c:pt>
                <c:pt idx="111">
                  <c:v>0.25294609420428027</c:v>
                </c:pt>
                <c:pt idx="112">
                  <c:v>0.24737161910236635</c:v>
                </c:pt>
                <c:pt idx="113">
                  <c:v>0.24199046690162529</c:v>
                </c:pt>
                <c:pt idx="114">
                  <c:v>0.23679337549807314</c:v>
                </c:pt>
                <c:pt idx="115">
                  <c:v>0.23177165090763882</c:v>
                </c:pt>
                <c:pt idx="116">
                  <c:v>0.22691712483981408</c:v>
                </c:pt>
                <c:pt idx="117">
                  <c:v>0.2222221159945888</c:v>
                </c:pt>
                <c:pt idx="118">
                  <c:v>0.21767939470851641</c:v>
                </c:pt>
                <c:pt idx="119">
                  <c:v>0.21328215061797232</c:v>
                </c:pt>
                <c:pt idx="120">
                  <c:v>0.20902396304461979</c:v>
                </c:pt>
                <c:pt idx="121">
                  <c:v>0.20489877384049549</c:v>
                </c:pt>
                <c:pt idx="122">
                  <c:v>0.20090086245859187</c:v>
                </c:pt>
                <c:pt idx="123">
                  <c:v>0.19702482303985919</c:v>
                </c:pt>
                <c:pt idx="124">
                  <c:v>0.19326554332963286</c:v>
                </c:pt>
                <c:pt idx="125">
                  <c:v>0.18961818525599058</c:v>
                </c:pt>
                <c:pt idx="126">
                  <c:v>0.18607816701978994</c:v>
                </c:pt>
                <c:pt idx="127">
                  <c:v>0.18264114656141833</c:v>
                </c:pt>
                <c:pt idx="128">
                  <c:v>0.17930300628284374</c:v>
                </c:pt>
                <c:pt idx="129">
                  <c:v>0.17605983891560475</c:v>
                </c:pt>
                <c:pt idx="130">
                  <c:v>0.172907934436101</c:v>
                </c:pt>
                <c:pt idx="131">
                  <c:v>0.16984376793910214</c:v>
                </c:pt>
                <c:pt idx="132">
                  <c:v>0.16686398838892622</c:v>
                </c:pt>
                <c:pt idx="133">
                  <c:v>0.16396540817536093</c:v>
                </c:pt>
                <c:pt idx="134">
                  <c:v>0.16114499340822619</c:v>
                </c:pt>
                <c:pt idx="135">
                  <c:v>0.15839985489059272</c:v>
                </c:pt>
                <c:pt idx="136">
                  <c:v>0.15572723971615868</c:v>
                </c:pt>
                <c:pt idx="137">
                  <c:v>0.15312452344121621</c:v>
                </c:pt>
                <c:pt idx="138">
                  <c:v>0.15058920278607782</c:v>
                </c:pt>
                <c:pt idx="139">
                  <c:v>0.14811888882482444</c:v>
                </c:pt>
                <c:pt idx="140">
                  <c:v>0.14571130062584137</c:v>
                </c:pt>
                <c:pt idx="141">
                  <c:v>0.14336425930886018</c:v>
                </c:pt>
                <c:pt idx="142">
                  <c:v>0.14107568248716251</c:v>
                </c:pt>
                <c:pt idx="143">
                  <c:v>0.13884357906626305</c:v>
                </c:pt>
                <c:pt idx="144">
                  <c:v>0.13666604437279528</c:v>
                </c:pt>
                <c:pt idx="145">
                  <c:v>0.13454125558950999</c:v>
                </c:pt>
                <c:pt idx="146">
                  <c:v>0.13246746747427654</c:v>
                </c:pt>
                <c:pt idx="147">
                  <c:v>0.13044300834277966</c:v>
                </c:pt>
                <c:pt idx="148">
                  <c:v>0.12846627629624158</c:v>
                </c:pt>
                <c:pt idx="149">
                  <c:v>0.1265357356769907</c:v>
                </c:pt>
                <c:pt idx="150">
                  <c:v>0.12464991373605683</c:v>
                </c:pt>
                <c:pt idx="151">
                  <c:v>0.12280739749821272</c:v>
                </c:pt>
                <c:pt idx="152">
                  <c:v>0.12100683081101168</c:v>
                </c:pt>
                <c:pt idx="153">
                  <c:v>0.11924691156540632</c:v>
                </c:pt>
                <c:pt idx="154">
                  <c:v>0.11752638907647875</c:v>
                </c:pt>
                <c:pt idx="155">
                  <c:v>0.11584406161367614</c:v>
                </c:pt>
                <c:pt idx="156">
                  <c:v>0.11419877407074089</c:v>
                </c:pt>
                <c:pt idx="157">
                  <c:v>0.11258941576624967</c:v>
                </c:pt>
                <c:pt idx="158">
                  <c:v>0.11101491836634274</c:v>
                </c:pt>
                <c:pt idx="159">
                  <c:v>0.10947425392183871</c:v>
                </c:pt>
                <c:pt idx="160">
                  <c:v>0.10796643301249095</c:v>
                </c:pt>
                <c:pt idx="161">
                  <c:v>0.10649050299166142</c:v>
                </c:pt>
                <c:pt idx="162">
                  <c:v>0.10504554632516244</c:v>
                </c:pt>
                <c:pt idx="163">
                  <c:v>0.10363067901845811</c:v>
                </c:pt>
                <c:pt idx="164">
                  <c:v>0.10224504912681918</c:v>
                </c:pt>
                <c:pt idx="165">
                  <c:v>0.10088783534340096</c:v>
                </c:pt>
                <c:pt idx="166">
                  <c:v>9.9558245660556835E-2</c:v>
                </c:pt>
                <c:pt idx="167">
                  <c:v>9.8255516100018647E-2</c:v>
                </c:pt>
                <c:pt idx="168">
                  <c:v>9.6978909507870137E-2</c:v>
                </c:pt>
                <c:pt idx="169">
                  <c:v>9.5727714410510825E-2</c:v>
                </c:pt>
                <c:pt idx="170">
                  <c:v>9.4501243928060627E-2</c:v>
                </c:pt>
                <c:pt idx="171">
                  <c:v>9.3298834741888298E-2</c:v>
                </c:pt>
                <c:pt idx="172">
                  <c:v>9.2119846113163081E-2</c:v>
                </c:pt>
                <c:pt idx="173">
                  <c:v>9.0963658949530096E-2</c:v>
                </c:pt>
                <c:pt idx="174">
                  <c:v>8.9829674917195415E-2</c:v>
                </c:pt>
                <c:pt idx="175">
                  <c:v>8.871731559588017E-2</c:v>
                </c:pt>
                <c:pt idx="176">
                  <c:v>8.7626021674263421E-2</c:v>
                </c:pt>
                <c:pt idx="177">
                  <c:v>8.6555252183682652E-2</c:v>
                </c:pt>
                <c:pt idx="178">
                  <c:v>8.5504483767999864E-2</c:v>
                </c:pt>
                <c:pt idx="179">
                  <c:v>8.4473209987670522E-2</c:v>
                </c:pt>
                <c:pt idx="180">
                  <c:v>8.3460940656172364E-2</c:v>
                </c:pt>
                <c:pt idx="181">
                  <c:v>8.2467201207064397E-2</c:v>
                </c:pt>
                <c:pt idx="182">
                  <c:v>8.1491532090049099E-2</c:v>
                </c:pt>
                <c:pt idx="183">
                  <c:v>8.0533488194510838E-2</c:v>
                </c:pt>
                <c:pt idx="184">
                  <c:v>7.959263829909162E-2</c:v>
                </c:pt>
                <c:pt idx="185">
                  <c:v>7.8668564545952918E-2</c:v>
                </c:pt>
                <c:pt idx="186">
                  <c:v>7.7760861938449749E-2</c:v>
                </c:pt>
                <c:pt idx="187">
                  <c:v>7.6869137861018441E-2</c:v>
                </c:pt>
                <c:pt idx="188">
                  <c:v>7.5993011620148279E-2</c:v>
                </c:pt>
                <c:pt idx="189">
                  <c:v>7.5132114005372591E-2</c:v>
                </c:pt>
                <c:pt idx="190">
                  <c:v>7.4286086869275236E-2</c:v>
                </c:pt>
                <c:pt idx="191">
                  <c:v>7.3454582725565265E-2</c:v>
                </c:pt>
                <c:pt idx="192">
                  <c:v>7.2637264364326506E-2</c:v>
                </c:pt>
                <c:pt idx="193">
                  <c:v>7.1833804483597469E-2</c:v>
                </c:pt>
                <c:pt idx="194">
                  <c:v>7.1043885336485341E-2</c:v>
                </c:pt>
                <c:pt idx="195">
                  <c:v>7.0267198393060573E-2</c:v>
                </c:pt>
                <c:pt idx="196">
                  <c:v>6.9503444016320498E-2</c:v>
                </c:pt>
                <c:pt idx="197">
                  <c:v>6.8752331151548635E-2</c:v>
                </c:pt>
                <c:pt idx="198">
                  <c:v>6.80135770284334E-2</c:v>
                </c:pt>
                <c:pt idx="199">
                  <c:v>6.728690687534325E-2</c:v>
                </c:pt>
                <c:pt idx="200">
                  <c:v>6.6572053645188339E-2</c:v>
                </c:pt>
                <c:pt idx="201">
                  <c:v>6.5868757752328227E-2</c:v>
                </c:pt>
                <c:pt idx="202">
                  <c:v>6.5176766820014082E-2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B1-754E-92E8-00425390F41C}"/>
            </c:ext>
          </c:extLst>
        </c:ser>
        <c:ser>
          <c:idx val="4"/>
          <c:order val="4"/>
          <c:tx>
            <c:v>c/c_c = 0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factor'!$U$1:$U$203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factor'!$V$1:$V$203</c:f>
              <c:numCache>
                <c:formatCode>General</c:formatCode>
                <c:ptCount val="203"/>
                <c:pt idx="0">
                  <c:v>1</c:v>
                </c:pt>
                <c:pt idx="1">
                  <c:v>1.0004001600640255</c:v>
                </c:pt>
                <c:pt idx="2">
                  <c:v>1.0016025641025641</c:v>
                </c:pt>
                <c:pt idx="3">
                  <c:v>1.0036130068245686</c:v>
                </c:pt>
                <c:pt idx="4">
                  <c:v>1.0064412238325282</c:v>
                </c:pt>
                <c:pt idx="5">
                  <c:v>1.0101010101010102</c:v>
                </c:pt>
                <c:pt idx="6">
                  <c:v>1.0146103896103895</c:v>
                </c:pt>
                <c:pt idx="7">
                  <c:v>1.0199918400652794</c:v>
                </c:pt>
                <c:pt idx="8">
                  <c:v>1.0262725779967159</c:v>
                </c:pt>
                <c:pt idx="9">
                  <c:v>1.0334849111202977</c:v>
                </c:pt>
                <c:pt idx="10">
                  <c:v>1.0416666666666667</c:v>
                </c:pt>
                <c:pt idx="11">
                  <c:v>1.0508617065994115</c:v>
                </c:pt>
                <c:pt idx="12">
                  <c:v>1.0611205432937181</c:v>
                </c:pt>
                <c:pt idx="13">
                  <c:v>1.0725010725010724</c:v>
                </c:pt>
                <c:pt idx="14">
                  <c:v>1.0850694444444444</c:v>
                </c:pt>
                <c:pt idx="15">
                  <c:v>1.0989010989010988</c:v>
                </c:pt>
                <c:pt idx="16">
                  <c:v>1.1140819964349378</c:v>
                </c:pt>
                <c:pt idx="17">
                  <c:v>1.1307100859339665</c:v>
                </c:pt>
                <c:pt idx="18">
                  <c:v>1.1488970588235294</c:v>
                </c:pt>
                <c:pt idx="19">
                  <c:v>1.168770453482936</c:v>
                </c:pt>
                <c:pt idx="20">
                  <c:v>1.1904761904761905</c:v>
                </c:pt>
                <c:pt idx="21">
                  <c:v>1.2141816415735796</c:v>
                </c:pt>
                <c:pt idx="22">
                  <c:v>1.2400793650793653</c:v>
                </c:pt>
                <c:pt idx="23">
                  <c:v>1.2683916793505836</c:v>
                </c:pt>
                <c:pt idx="24">
                  <c:v>1.2993762993762996</c:v>
                </c:pt>
                <c:pt idx="25">
                  <c:v>1.3333333333333335</c:v>
                </c:pt>
                <c:pt idx="26">
                  <c:v>1.3706140350877196</c:v>
                </c:pt>
                <c:pt idx="27">
                  <c:v>1.4116318464144553</c:v>
                </c:pt>
                <c:pt idx="28">
                  <c:v>1.4568764568764572</c:v>
                </c:pt>
                <c:pt idx="29">
                  <c:v>1.5069318866787227</c:v>
                </c:pt>
                <c:pt idx="30">
                  <c:v>1.5625000000000009</c:v>
                </c:pt>
                <c:pt idx="31">
                  <c:v>1.6244314489928533</c:v>
                </c:pt>
                <c:pt idx="32">
                  <c:v>1.6937669376693776</c:v>
                </c:pt>
                <c:pt idx="33">
                  <c:v>1.771793054571227</c:v>
                </c:pt>
                <c:pt idx="34">
                  <c:v>1.8601190476190488</c:v>
                </c:pt>
                <c:pt idx="35">
                  <c:v>1.9607843137254919</c:v>
                </c:pt>
                <c:pt idx="36">
                  <c:v>2.0764119601328921</c:v>
                </c:pt>
                <c:pt idx="37">
                  <c:v>2.2104332449160062</c:v>
                </c:pt>
                <c:pt idx="38">
                  <c:v>2.3674242424242458</c:v>
                </c:pt>
                <c:pt idx="39">
                  <c:v>2.5536261491317709</c:v>
                </c:pt>
                <c:pt idx="40">
                  <c:v>2.7777777777777821</c:v>
                </c:pt>
                <c:pt idx="41">
                  <c:v>3.0525030525030585</c:v>
                </c:pt>
                <c:pt idx="42">
                  <c:v>3.3967391304347903</c:v>
                </c:pt>
                <c:pt idx="43">
                  <c:v>3.8402457757296569</c:v>
                </c:pt>
                <c:pt idx="44">
                  <c:v>4.4326241134751925</c:v>
                </c:pt>
                <c:pt idx="45">
                  <c:v>5.2631578947368647</c:v>
                </c:pt>
                <c:pt idx="46">
                  <c:v>6.510416666666706</c:v>
                </c:pt>
                <c:pt idx="47">
                  <c:v>8.5910652920962889</c:v>
                </c:pt>
                <c:pt idx="48">
                  <c:v>12.755102040816485</c:v>
                </c:pt>
                <c:pt idx="49">
                  <c:v>25.25252525252591</c:v>
                </c:pt>
                <c:pt idx="50">
                  <c:v>1125899906842624</c:v>
                </c:pt>
                <c:pt idx="51">
                  <c:v>24.752475247524213</c:v>
                </c:pt>
                <c:pt idx="52">
                  <c:v>12.254901960784164</c:v>
                </c:pt>
                <c:pt idx="53">
                  <c:v>8.0906148867313235</c:v>
                </c:pt>
                <c:pt idx="54">
                  <c:v>6.0096153846153406</c:v>
                </c:pt>
                <c:pt idx="55">
                  <c:v>4.7619047619047379</c:v>
                </c:pt>
                <c:pt idx="56">
                  <c:v>3.9308176100628733</c:v>
                </c:pt>
                <c:pt idx="57">
                  <c:v>3.337783711615474</c:v>
                </c:pt>
                <c:pt idx="58">
                  <c:v>2.8935185185185062</c:v>
                </c:pt>
                <c:pt idx="59">
                  <c:v>2.548419979612631</c:v>
                </c:pt>
                <c:pt idx="60">
                  <c:v>2.2727272727272649</c:v>
                </c:pt>
                <c:pt idx="61">
                  <c:v>2.0475020475020411</c:v>
                </c:pt>
                <c:pt idx="62">
                  <c:v>1.8601190476190419</c:v>
                </c:pt>
                <c:pt idx="63">
                  <c:v>1.7018379850238208</c:v>
                </c:pt>
                <c:pt idx="64">
                  <c:v>1.566416040100246</c:v>
                </c:pt>
                <c:pt idx="65">
                  <c:v>1.4492753623188366</c:v>
                </c:pt>
                <c:pt idx="66">
                  <c:v>1.3469827586206862</c:v>
                </c:pt>
                <c:pt idx="67">
                  <c:v>1.2569130216189006</c:v>
                </c:pt>
                <c:pt idx="68">
                  <c:v>1.1770244821092248</c:v>
                </c:pt>
                <c:pt idx="69">
                  <c:v>1.1057054400707627</c:v>
                </c:pt>
                <c:pt idx="70">
                  <c:v>1.0416666666666643</c:v>
                </c:pt>
                <c:pt idx="71">
                  <c:v>0.98386462022825449</c:v>
                </c:pt>
                <c:pt idx="72">
                  <c:v>0.93144560357674888</c:v>
                </c:pt>
                <c:pt idx="73">
                  <c:v>0.8837044892188034</c:v>
                </c:pt>
                <c:pt idx="74">
                  <c:v>0.84005376344085836</c:v>
                </c:pt>
                <c:pt idx="75">
                  <c:v>0.79999999999999827</c:v>
                </c:pt>
                <c:pt idx="76">
                  <c:v>0.76312576312576152</c:v>
                </c:pt>
                <c:pt idx="77">
                  <c:v>0.72907553222513688</c:v>
                </c:pt>
                <c:pt idx="78">
                  <c:v>0.69754464285714146</c:v>
                </c:pt>
                <c:pt idx="79">
                  <c:v>0.66827051590483688</c:v>
                </c:pt>
                <c:pt idx="80">
                  <c:v>0.64102564102563975</c:v>
                </c:pt>
                <c:pt idx="81">
                  <c:v>0.615611918246736</c:v>
                </c:pt>
                <c:pt idx="82">
                  <c:v>0.59185606060605955</c:v>
                </c:pt>
                <c:pt idx="83">
                  <c:v>0.56960583276372645</c:v>
                </c:pt>
                <c:pt idx="84">
                  <c:v>0.5487269534679533</c:v>
                </c:pt>
                <c:pt idx="85">
                  <c:v>0.52910052910052807</c:v>
                </c:pt>
                <c:pt idx="86">
                  <c:v>0.51062091503267881</c:v>
                </c:pt>
                <c:pt idx="87">
                  <c:v>0.49319392385085725</c:v>
                </c:pt>
                <c:pt idx="88">
                  <c:v>0.47673531655224932</c:v>
                </c:pt>
                <c:pt idx="89">
                  <c:v>0.46116952591772647</c:v>
                </c:pt>
                <c:pt idx="90">
                  <c:v>0.44642857142857056</c:v>
                </c:pt>
                <c:pt idx="91">
                  <c:v>0.43245113302196775</c:v>
                </c:pt>
                <c:pt idx="92">
                  <c:v>0.41918175720992551</c:v>
                </c:pt>
                <c:pt idx="93">
                  <c:v>0.40657017401203377</c:v>
                </c:pt>
                <c:pt idx="94">
                  <c:v>0.39457070707070635</c:v>
                </c:pt>
                <c:pt idx="95">
                  <c:v>0.38314176245210657</c:v>
                </c:pt>
                <c:pt idx="96">
                  <c:v>0.37224538415723579</c:v>
                </c:pt>
                <c:pt idx="97">
                  <c:v>0.36184686640613622</c:v>
                </c:pt>
                <c:pt idx="98">
                  <c:v>0.35191441441441379</c:v>
                </c:pt>
                <c:pt idx="99">
                  <c:v>0.34241884673332357</c:v>
                </c:pt>
                <c:pt idx="100">
                  <c:v>0.33333333333333276</c:v>
                </c:pt>
                <c:pt idx="101">
                  <c:v>0.32463316452408719</c:v>
                </c:pt>
                <c:pt idx="102">
                  <c:v>0.3162955465587039</c:v>
                </c:pt>
                <c:pt idx="103">
                  <c:v>0.30829942039708907</c:v>
                </c:pt>
                <c:pt idx="104">
                  <c:v>0.30062530062530007</c:v>
                </c:pt>
                <c:pt idx="105">
                  <c:v>0.29325513196480885</c:v>
                </c:pt>
                <c:pt idx="106">
                  <c:v>0.28617216117216071</c:v>
                </c:pt>
                <c:pt idx="107">
                  <c:v>0.27936082243826077</c:v>
                </c:pt>
                <c:pt idx="108">
                  <c:v>0.27280663465735439</c:v>
                </c:pt>
                <c:pt idx="109">
                  <c:v>0.26649610915680583</c:v>
                </c:pt>
                <c:pt idx="110">
                  <c:v>0.26041666666666619</c:v>
                </c:pt>
                <c:pt idx="111">
                  <c:v>0.25455656246817998</c:v>
                </c:pt>
                <c:pt idx="112">
                  <c:v>0.24890481879729148</c:v>
                </c:pt>
                <c:pt idx="113">
                  <c:v>0.24345116369656206</c:v>
                </c:pt>
                <c:pt idx="114">
                  <c:v>0.23818597560975568</c:v>
                </c:pt>
                <c:pt idx="115">
                  <c:v>0.2331002331002327</c:v>
                </c:pt>
                <c:pt idx="116">
                  <c:v>0.22818546914932417</c:v>
                </c:pt>
                <c:pt idx="117">
                  <c:v>0.22343372955581334</c:v>
                </c:pt>
                <c:pt idx="118">
                  <c:v>0.21883753501400524</c:v>
                </c:pt>
                <c:pt idx="119">
                  <c:v>0.21438984649686957</c:v>
                </c:pt>
                <c:pt idx="120">
                  <c:v>0.21008403361344505</c:v>
                </c:pt>
                <c:pt idx="121">
                  <c:v>0.20591384564698098</c:v>
                </c:pt>
                <c:pt idx="122">
                  <c:v>0.20187338501291954</c:v>
                </c:pt>
                <c:pt idx="123">
                  <c:v>0.19795708290442598</c:v>
                </c:pt>
                <c:pt idx="124">
                  <c:v>0.1941596769182973</c:v>
                </c:pt>
                <c:pt idx="125">
                  <c:v>0.19047619047619016</c:v>
                </c:pt>
                <c:pt idx="126">
                  <c:v>0.18690191387559776</c:v>
                </c:pt>
                <c:pt idx="127">
                  <c:v>0.18343238682221702</c:v>
                </c:pt>
                <c:pt idx="128">
                  <c:v>0.18006338231057303</c:v>
                </c:pt>
                <c:pt idx="129">
                  <c:v>0.1767908917332576</c:v>
                </c:pt>
                <c:pt idx="130">
                  <c:v>0.17361111111111083</c:v>
                </c:pt>
                <c:pt idx="131">
                  <c:v>0.17052042834731573</c:v>
                </c:pt>
                <c:pt idx="132">
                  <c:v>0.16751541141785015</c:v>
                </c:pt>
                <c:pt idx="133">
                  <c:v>0.16459279741918464</c:v>
                </c:pt>
                <c:pt idx="134">
                  <c:v>0.16174948240165604</c:v>
                </c:pt>
                <c:pt idx="135">
                  <c:v>0.15898251192368812</c:v>
                </c:pt>
                <c:pt idx="136">
                  <c:v>0.15628907226806676</c:v>
                </c:pt>
                <c:pt idx="137">
                  <c:v>0.1536664822668877</c:v>
                </c:pt>
                <c:pt idx="138">
                  <c:v>0.15111218568665352</c:v>
                </c:pt>
                <c:pt idx="139">
                  <c:v>0.14862374412936186</c:v>
                </c:pt>
                <c:pt idx="140">
                  <c:v>0.14619883040935649</c:v>
                </c:pt>
                <c:pt idx="141">
                  <c:v>0.14383522236925356</c:v>
                </c:pt>
                <c:pt idx="142">
                  <c:v>0.14153079710144903</c:v>
                </c:pt>
                <c:pt idx="143">
                  <c:v>0.13928352554459836</c:v>
                </c:pt>
                <c:pt idx="144">
                  <c:v>0.13709146742706713</c:v>
                </c:pt>
                <c:pt idx="145">
                  <c:v>0.13495276653171367</c:v>
                </c:pt>
                <c:pt idx="146">
                  <c:v>0.13286564625850317</c:v>
                </c:pt>
                <c:pt idx="147">
                  <c:v>0.13082840546339397</c:v>
                </c:pt>
                <c:pt idx="148">
                  <c:v>0.12883941455370004</c:v>
                </c:pt>
                <c:pt idx="149">
                  <c:v>0.12689711182173474</c:v>
                </c:pt>
                <c:pt idx="150">
                  <c:v>0.12499999999999978</c:v>
                </c:pt>
                <c:pt idx="151">
                  <c:v>0.12314664302251099</c:v>
                </c:pt>
                <c:pt idx="152">
                  <c:v>0.12133566297806231</c:v>
                </c:pt>
                <c:pt idx="153">
                  <c:v>0.11956573724233563</c:v>
                </c:pt>
                <c:pt idx="154">
                  <c:v>0.11783559577677205</c:v>
                </c:pt>
                <c:pt idx="155">
                  <c:v>0.11614401858304278</c:v>
                </c:pt>
                <c:pt idx="156">
                  <c:v>0.11448983330280252</c:v>
                </c:pt>
                <c:pt idx="157">
                  <c:v>0.11287191295318054</c:v>
                </c:pt>
                <c:pt idx="158">
                  <c:v>0.11128917378917359</c:v>
                </c:pt>
                <c:pt idx="159">
                  <c:v>0.10974057328475466</c:v>
                </c:pt>
                <c:pt idx="160">
                  <c:v>0.10822510822510803</c:v>
                </c:pt>
                <c:pt idx="161">
                  <c:v>0.10674181290295016</c:v>
                </c:pt>
                <c:pt idx="162">
                  <c:v>0.10528975741239874</c:v>
                </c:pt>
                <c:pt idx="163">
                  <c:v>0.10386804603431783</c:v>
                </c:pt>
                <c:pt idx="164">
                  <c:v>0.10247581570749287</c:v>
                </c:pt>
                <c:pt idx="165">
                  <c:v>0.10111223458038406</c:v>
                </c:pt>
                <c:pt idx="166">
                  <c:v>9.9776500638569438E-2</c:v>
                </c:pt>
                <c:pt idx="167">
                  <c:v>9.8467840403324111E-2</c:v>
                </c:pt>
                <c:pt idx="168">
                  <c:v>9.7185507697092041E-2</c:v>
                </c:pt>
                <c:pt idx="169">
                  <c:v>9.5928782471892696E-2</c:v>
                </c:pt>
                <c:pt idx="170">
                  <c:v>9.469696969696953E-2</c:v>
                </c:pt>
                <c:pt idx="171">
                  <c:v>9.3489398302232365E-2</c:v>
                </c:pt>
                <c:pt idx="172">
                  <c:v>9.2305420174272471E-2</c:v>
                </c:pt>
                <c:pt idx="173">
                  <c:v>9.1144409201939405E-2</c:v>
                </c:pt>
                <c:pt idx="174">
                  <c:v>9.0005760368663451E-2</c:v>
                </c:pt>
                <c:pt idx="175">
                  <c:v>8.888888888888874E-2</c:v>
                </c:pt>
                <c:pt idx="176">
                  <c:v>8.7793229386149599E-2</c:v>
                </c:pt>
                <c:pt idx="177">
                  <c:v>8.6718235110478895E-2</c:v>
                </c:pt>
                <c:pt idx="178">
                  <c:v>8.566337719298231E-2</c:v>
                </c:pt>
                <c:pt idx="179">
                  <c:v>8.4628143935547073E-2</c:v>
                </c:pt>
                <c:pt idx="180">
                  <c:v>8.3612040133779125E-2</c:v>
                </c:pt>
                <c:pt idx="181">
                  <c:v>8.2614586431380185E-2</c:v>
                </c:pt>
                <c:pt idx="182">
                  <c:v>8.1635318704284088E-2</c:v>
                </c:pt>
                <c:pt idx="183">
                  <c:v>8.0673787472974143E-2</c:v>
                </c:pt>
                <c:pt idx="184">
                  <c:v>7.9729557341497517E-2</c:v>
                </c:pt>
                <c:pt idx="185">
                  <c:v>7.8802206461780794E-2</c:v>
                </c:pt>
                <c:pt idx="186">
                  <c:v>7.7891326021934063E-2</c:v>
                </c:pt>
                <c:pt idx="187">
                  <c:v>7.6996519757306842E-2</c:v>
                </c:pt>
                <c:pt idx="188">
                  <c:v>7.6117403483132257E-2</c:v>
                </c:pt>
                <c:pt idx="189">
                  <c:v>7.5253604647662495E-2</c:v>
                </c:pt>
                <c:pt idx="190">
                  <c:v>7.4404761904761779E-2</c:v>
                </c:pt>
                <c:pt idx="191">
                  <c:v>7.3570524704982071E-2</c:v>
                </c:pt>
                <c:pt idx="192">
                  <c:v>7.2750552904201946E-2</c:v>
                </c:pt>
                <c:pt idx="193">
                  <c:v>7.1944516388960711E-2</c:v>
                </c:pt>
                <c:pt idx="194">
                  <c:v>7.1152094717668368E-2</c:v>
                </c:pt>
                <c:pt idx="195">
                  <c:v>7.0372976776917548E-2</c:v>
                </c:pt>
                <c:pt idx="196">
                  <c:v>6.9606860452166047E-2</c:v>
                </c:pt>
                <c:pt idx="197">
                  <c:v>6.8853452312098815E-2</c:v>
                </c:pt>
                <c:pt idx="198">
                  <c:v>6.8112467306015584E-2</c:v>
                </c:pt>
                <c:pt idx="199">
                  <c:v>6.7383628473625945E-2</c:v>
                </c:pt>
                <c:pt idx="200">
                  <c:v>6.6666666666666569E-2</c:v>
                </c:pt>
                <c:pt idx="201">
                  <c:v>6.5961320281786681E-2</c:v>
                </c:pt>
                <c:pt idx="202">
                  <c:v>6.5267335004177043E-2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B1-754E-92E8-00425390F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5.5434196769512587</c:v>
                </c:pt>
                <c:pt idx="2">
                  <c:v>5.9689540887469636</c:v>
                </c:pt>
                <c:pt idx="3">
                  <c:v>6.2713387119486024</c:v>
                </c:pt>
                <c:pt idx="4">
                  <c:v>6.447766459721298</c:v>
                </c:pt>
                <c:pt idx="5">
                  <c:v>6.4978825747746889</c:v>
                </c:pt>
                <c:pt idx="6">
                  <c:v>6.4237331936008042</c:v>
                </c:pt>
                <c:pt idx="7">
                  <c:v>6.2296696549110386</c:v>
                </c:pt>
                <c:pt idx="8">
                  <c:v>5.9222114142703823</c:v>
                </c:pt>
                <c:pt idx="9">
                  <c:v>5.5098711431008276</c:v>
                </c:pt>
                <c:pt idx="10">
                  <c:v>5.0029462216416674</c:v>
                </c:pt>
                <c:pt idx="11">
                  <c:v>4.4132813721623272</c:v>
                </c:pt>
                <c:pt idx="12">
                  <c:v>3.7540076128036572</c:v>
                </c:pt>
                <c:pt idx="13">
                  <c:v>3.0392630380879222</c:v>
                </c:pt>
                <c:pt idx="14">
                  <c:v>2.2839011457887932</c:v>
                </c:pt>
                <c:pt idx="15">
                  <c:v>1.5031925300997617</c:v>
                </c:pt>
                <c:pt idx="16">
                  <c:v>0.71252574867335394</c:v>
                </c:pt>
                <c:pt idx="17">
                  <c:v>-7.288695097119538E-2</c:v>
                </c:pt>
                <c:pt idx="18">
                  <c:v>-0.83829358704346257</c:v>
                </c:pt>
                <c:pt idx="19">
                  <c:v>-1.5696709473338302</c:v>
                </c:pt>
                <c:pt idx="20">
                  <c:v>-2.2539729219914384</c:v>
                </c:pt>
                <c:pt idx="21">
                  <c:v>-2.8793544398754225</c:v>
                </c:pt>
                <c:pt idx="22">
                  <c:v>-3.435367345423066</c:v>
                </c:pt>
                <c:pt idx="23">
                  <c:v>-3.9131251713227222</c:v>
                </c:pt>
                <c:pt idx="24">
                  <c:v>-4.3054344236301629</c:v>
                </c:pt>
                <c:pt idx="25">
                  <c:v>-4.6068906867777386</c:v>
                </c:pt>
                <c:pt idx="26">
                  <c:v>-4.8139385624133029</c:v>
                </c:pt>
                <c:pt idx="27">
                  <c:v>-4.9248951644165473</c:v>
                </c:pt>
                <c:pt idx="28">
                  <c:v>-4.9399375893107305</c:v>
                </c:pt>
                <c:pt idx="29">
                  <c:v>-4.8610554536918835</c:v>
                </c:pt>
                <c:pt idx="30">
                  <c:v>-4.6919702260795813</c:v>
                </c:pt>
                <c:pt idx="31">
                  <c:v>-4.4380236685792758</c:v>
                </c:pt>
                <c:pt idx="32">
                  <c:v>-4.1060382339324581</c:v>
                </c:pt>
                <c:pt idx="33">
                  <c:v>-3.7041527272458121</c:v>
                </c:pt>
                <c:pt idx="34">
                  <c:v>-3.241636931727188</c:v>
                </c:pt>
                <c:pt idx="35">
                  <c:v>-2.7286892084740613</c:v>
                </c:pt>
                <c:pt idx="36">
                  <c:v>-2.17622130775489</c:v>
                </c:pt>
                <c:pt idx="37">
                  <c:v>-1.5956347709643051</c:v>
                </c:pt>
                <c:pt idx="38">
                  <c:v>-0.99859335786568737</c:v>
                </c:pt>
                <c:pt idx="39">
                  <c:v>-0.39679590385642671</c:v>
                </c:pt>
                <c:pt idx="40">
                  <c:v>0.19824610060904169</c:v>
                </c:pt>
                <c:pt idx="41">
                  <c:v>0.77542210753126906</c:v>
                </c:pt>
                <c:pt idx="42">
                  <c:v>1.3242234492742513</c:v>
                </c:pt>
                <c:pt idx="43">
                  <c:v>1.8349281110992608</c:v>
                </c:pt>
                <c:pt idx="44">
                  <c:v>2.2987662218798919</c:v>
                </c:pt>
                <c:pt idx="45">
                  <c:v>2.7080635856771615</c:v>
                </c:pt>
                <c:pt idx="46">
                  <c:v>3.056361056274465</c:v>
                </c:pt>
                <c:pt idx="47">
                  <c:v>3.3385080664548061</c:v>
                </c:pt>
                <c:pt idx="48">
                  <c:v>3.550729153375014</c:v>
                </c:pt>
                <c:pt idx="49">
                  <c:v>3.6906628603517491</c:v>
                </c:pt>
                <c:pt idx="50">
                  <c:v>3.7573729332905836</c:v>
                </c:pt>
                <c:pt idx="51">
                  <c:v>3.7513322566983445</c:v>
                </c:pt>
                <c:pt idx="52">
                  <c:v>3.6743804800097242</c:v>
                </c:pt>
                <c:pt idx="53">
                  <c:v>3.5296567607475757</c:v>
                </c:pt>
                <c:pt idx="54">
                  <c:v>3.3215094885218752</c:v>
                </c:pt>
                <c:pt idx="55">
                  <c:v>3.0553852456769692</c:v>
                </c:pt>
                <c:pt idx="56">
                  <c:v>2.7376996001824958</c:v>
                </c:pt>
                <c:pt idx="57">
                  <c:v>2.3756926089278503</c:v>
                </c:pt>
                <c:pt idx="58">
                  <c:v>1.9772721309283958</c:v>
                </c:pt>
                <c:pt idx="59">
                  <c:v>1.5508482073424783</c:v>
                </c:pt>
                <c:pt idx="60">
                  <c:v>1.1051618571678374</c:v>
                </c:pt>
                <c:pt idx="61">
                  <c:v>0.64911166384297414</c:v>
                </c:pt>
                <c:pt idx="62">
                  <c:v>0.19158148978074424</c:v>
                </c:pt>
                <c:pt idx="63">
                  <c:v>-0.25872744463811348</c:v>
                </c:pt>
                <c:pt idx="64">
                  <c:v>-0.69345704050339874</c:v>
                </c:pt>
                <c:pt idx="65">
                  <c:v>-1.104742495060653</c:v>
                </c:pt>
                <c:pt idx="66">
                  <c:v>-1.4853495715395915</c:v>
                </c:pt>
                <c:pt idx="67">
                  <c:v>-1.8287966701141902</c:v>
                </c:pt>
                <c:pt idx="68">
                  <c:v>-2.1294597482667279</c:v>
                </c:pt>
                <c:pt idx="69">
                  <c:v>-2.3826585099631865</c:v>
                </c:pt>
                <c:pt idx="70">
                  <c:v>-2.5847226753192754</c:v>
                </c:pt>
                <c:pt idx="71">
                  <c:v>-2.7330375479138418</c:v>
                </c:pt>
                <c:pt idx="72">
                  <c:v>-2.8260685075964109</c:v>
                </c:pt>
                <c:pt idx="73">
                  <c:v>-2.8633644646350809</c:v>
                </c:pt>
                <c:pt idx="74">
                  <c:v>-2.84554070869634</c:v>
                </c:pt>
                <c:pt idx="75">
                  <c:v>-2.7742419661528688</c:v>
                </c:pt>
                <c:pt idx="76">
                  <c:v>-2.6520868347999293</c:v>
                </c:pt>
                <c:pt idx="77">
                  <c:v>-2.4825950900693461</c:v>
                </c:pt>
                <c:pt idx="78">
                  <c:v>-2.2700996458314382</c:v>
                </c:pt>
                <c:pt idx="79">
                  <c:v>-2.019645201249515</c:v>
                </c:pt>
                <c:pt idx="80">
                  <c:v>-1.7368758091575656</c:v>
                </c:pt>
                <c:pt idx="81">
                  <c:v>-1.4279137582576942</c:v>
                </c:pt>
                <c:pt idx="82">
                  <c:v>-1.0992322692280014</c:v>
                </c:pt>
                <c:pt idx="83">
                  <c:v>-0.75752456271513591</c:v>
                </c:pt>
                <c:pt idx="84">
                  <c:v>-0.40957186524555411</c:v>
                </c:pt>
                <c:pt idx="85">
                  <c:v>-6.2112878354973797E-2</c:v>
                </c:pt>
                <c:pt idx="86">
                  <c:v>0.2782828513652299</c:v>
                </c:pt>
                <c:pt idx="87">
                  <c:v>0.60533535530183757</c:v>
                </c:pt>
                <c:pt idx="88">
                  <c:v>0.9131663251820914</c:v>
                </c:pt>
                <c:pt idx="89">
                  <c:v>1.1964009295945743</c:v>
                </c:pt>
                <c:pt idx="90">
                  <c:v>1.4502576795992248</c:v>
                </c:pt>
                <c:pt idx="91">
                  <c:v>1.6706249246805069</c:v>
                </c:pt>
                <c:pt idx="92">
                  <c:v>1.8541228471783611</c:v>
                </c:pt>
                <c:pt idx="93">
                  <c:v>1.9981501248476725</c:v>
                </c:pt>
                <c:pt idx="94">
                  <c:v>2.1009147412906288</c:v>
                </c:pt>
                <c:pt idx="95">
                  <c:v>2.1614487366004629</c:v>
                </c:pt>
                <c:pt idx="96">
                  <c:v>2.1796069996697378</c:v>
                </c:pt>
                <c:pt idx="97">
                  <c:v>2.1560505034787423</c:v>
                </c:pt>
                <c:pt idx="98">
                  <c:v>2.0922146698297368</c:v>
                </c:pt>
                <c:pt idx="99">
                  <c:v>1.9902638153783381</c:v>
                </c:pt>
                <c:pt idx="100">
                  <c:v>1.8530328718763662</c:v>
                </c:pt>
                <c:pt idx="101">
                  <c:v>1.6839577862917825</c:v>
                </c:pt>
                <c:pt idx="102">
                  <c:v>1.4869961875524917</c:v>
                </c:pt>
                <c:pt idx="103">
                  <c:v>1.2665400533930939</c:v>
                </c:pt>
                <c:pt idx="104">
                  <c:v>1.027322221202229</c:v>
                </c:pt>
                <c:pt idx="105">
                  <c:v>0.77431865964283197</c:v>
                </c:pt>
                <c:pt idx="106">
                  <c:v>0.51264845265838033</c:v>
                </c:pt>
                <c:pt idx="107">
                  <c:v>0.24747344452691469</c:v>
                </c:pt>
                <c:pt idx="108">
                  <c:v>-1.610054516627691E-2</c:v>
                </c:pt>
                <c:pt idx="109">
                  <c:v>-0.2731191027699949</c:v>
                </c:pt>
                <c:pt idx="110">
                  <c:v>-0.51886947211544621</c:v>
                </c:pt>
                <c:pt idx="111">
                  <c:v>-0.74896408855519969</c:v>
                </c:pt>
                <c:pt idx="112">
                  <c:v>-0.95941597256731703</c:v>
                </c:pt>
                <c:pt idx="113">
                  <c:v>-1.1467047479317416</c:v>
                </c:pt>
                <c:pt idx="114">
                  <c:v>-1.3078322563537863</c:v>
                </c:pt>
                <c:pt idx="115">
                  <c:v>-1.4403669618456001</c:v>
                </c:pt>
                <c:pt idx="116">
                  <c:v>-1.5424765696408229</c:v>
                </c:pt>
                <c:pt idx="117">
                  <c:v>-1.6129485212883667</c:v>
                </c:pt>
                <c:pt idx="118">
                  <c:v>-1.65119826523353</c:v>
                </c:pt>
                <c:pt idx="119">
                  <c:v>-1.6572654361282595</c:v>
                </c:pt>
                <c:pt idx="120">
                  <c:v>-1.6317983019744553</c:v>
                </c:pt>
                <c:pt idx="121">
                  <c:v>-1.5760270519085617</c:v>
                </c:pt>
                <c:pt idx="122">
                  <c:v>-1.491726695222364</c:v>
                </c:pt>
                <c:pt idx="123">
                  <c:v>-1.3811705207154439</c:v>
                </c:pt>
                <c:pt idx="124">
                  <c:v>-1.2470752217652374</c:v>
                </c:pt>
                <c:pt idx="125">
                  <c:v>-1.0925389241477554</c:v>
                </c:pt>
                <c:pt idx="126">
                  <c:v>-0.92097345873621195</c:v>
                </c:pt>
                <c:pt idx="127">
                  <c:v>-0.73603229838569728</c:v>
                </c:pt>
                <c:pt idx="128">
                  <c:v>-0.54153562677912359</c:v>
                </c:pt>
                <c:pt idx="129">
                  <c:v>-0.3413940265261971</c:v>
                </c:pt>
                <c:pt idx="130">
                  <c:v>-0.13953226469013191</c:v>
                </c:pt>
                <c:pt idx="131">
                  <c:v>6.0185382982684797E-2</c:v>
                </c:pt>
                <c:pt idx="132">
                  <c:v>0.25402689117815191</c:v>
                </c:pt>
                <c:pt idx="133">
                  <c:v>0.43846003744507306</c:v>
                </c:pt>
                <c:pt idx="134">
                  <c:v>0.61021456818234932</c:v>
                </c:pt>
                <c:pt idx="135">
                  <c:v>0.76633792842627446</c:v>
                </c:pt>
                <c:pt idx="136">
                  <c:v>0.90424365248465033</c:v>
                </c:pt>
                <c:pt idx="137">
                  <c:v>1.0217516728886644</c:v>
                </c:pt>
                <c:pt idx="138">
                  <c:v>1.1171199758182255</c:v>
                </c:pt>
                <c:pt idx="139">
                  <c:v>1.1890672086243905</c:v>
                </c:pt>
                <c:pt idx="140">
                  <c:v>1.2367860258022481</c:v>
                </c:pt>
                <c:pt idx="141">
                  <c:v>1.2599471402579558</c:v>
                </c:pt>
                <c:pt idx="142">
                  <c:v>1.2586942235518039</c:v>
                </c:pt>
                <c:pt idx="143">
                  <c:v>1.2336299687223777</c:v>
                </c:pt>
                <c:pt idx="144">
                  <c:v>1.185793789250315</c:v>
                </c:pt>
                <c:pt idx="145">
                  <c:v>1.116631774910795</c:v>
                </c:pt>
                <c:pt idx="146">
                  <c:v>1.0279596572062604</c:v>
                </c:pt>
                <c:pt idx="147">
                  <c:v>0.92191965162759248</c:v>
                </c:pt>
                <c:pt idx="148">
                  <c:v>0.80093213940531816</c:v>
                </c:pt>
                <c:pt idx="149">
                  <c:v>0.66764322632937778</c:v>
                </c:pt>
                <c:pt idx="150">
                  <c:v>0.52486926970335934</c:v>
                </c:pt>
                <c:pt idx="151">
                  <c:v>0.37553949605206272</c:v>
                </c:pt>
                <c:pt idx="152">
                  <c:v>0.22263784174252052</c:v>
                </c:pt>
                <c:pt idx="153">
                  <c:v>6.9145136548889014E-2</c:v>
                </c:pt>
                <c:pt idx="154">
                  <c:v>-8.2017282864596114E-2</c:v>
                </c:pt>
                <c:pt idx="155">
                  <c:v>-0.22804149542969065</c:v>
                </c:pt>
                <c:pt idx="156">
                  <c:v>-0.36628349121081238</c:v>
                </c:pt>
                <c:pt idx="157">
                  <c:v>-0.49430936481913723</c:v>
                </c:pt>
                <c:pt idx="158">
                  <c:v>-0.60993643377197249</c:v>
                </c:pt>
                <c:pt idx="159">
                  <c:v>-0.71126862332178276</c:v>
                </c:pt>
                <c:pt idx="160">
                  <c:v>-0.79672558349406952</c:v>
                </c:pt>
                <c:pt idx="161">
                  <c:v>-0.86506513546158681</c:v>
                </c:pt>
                <c:pt idx="162">
                  <c:v>-0.9153987802860194</c:v>
                </c:pt>
                <c:pt idx="163">
                  <c:v>-0.94720014079557724</c:v>
                </c:pt>
                <c:pt idx="164">
                  <c:v>-0.96030634428570005</c:v>
                </c:pt>
                <c:pt idx="165">
                  <c:v>-0.95491248725642153</c:v>
                </c:pt>
                <c:pt idx="166">
                  <c:v>-0.93155945108489957</c:v>
                </c:pt>
                <c:pt idx="167">
                  <c:v>-0.89111545709551687</c:v>
                </c:pt>
                <c:pt idx="168">
                  <c:v>-0.83475185886050796</c:v>
                </c:pt>
                <c:pt idx="169">
                  <c:v>-0.76391376691150559</c:v>
                </c:pt>
                <c:pt idx="170">
                  <c:v>-0.68028618480789971</c:v>
                </c:pt>
                <c:pt idx="171">
                  <c:v>-0.58575640442706423</c:v>
                </c:pt>
                <c:pt idx="172">
                  <c:v>-0.48237346146078497</c:v>
                </c:pt>
                <c:pt idx="173">
                  <c:v>-0.37230548879045372</c:v>
                </c:pt>
                <c:pt idx="174">
                  <c:v>-0.2577958253652104</c:v>
                </c:pt>
                <c:pt idx="175">
                  <c:v>-0.14111874144139006</c:v>
                </c:pt>
                <c:pt idx="176">
                  <c:v>-2.4535627893623988E-2</c:v>
                </c:pt>
                <c:pt idx="177">
                  <c:v>8.9747531585085374E-2</c:v>
                </c:pt>
                <c:pt idx="178">
                  <c:v>0.19962063029381752</c:v>
                </c:pt>
                <c:pt idx="179">
                  <c:v>0.30310713260593314</c:v>
                </c:pt>
                <c:pt idx="180">
                  <c:v>0.39839834418008213</c:v>
                </c:pt>
                <c:pt idx="181">
                  <c:v>0.48388369037931439</c:v>
                </c:pt>
                <c:pt idx="182">
                  <c:v>0.55817652405433704</c:v>
                </c:pt>
                <c:pt idx="183">
                  <c:v>0.62013507988107008</c:v>
                </c:pt>
                <c:pt idx="184">
                  <c:v>0.66887829345043825</c:v>
                </c:pt>
                <c:pt idx="185">
                  <c:v>0.70379630725817477</c:v>
                </c:pt>
                <c:pt idx="186">
                  <c:v>0.72455559059608243</c:v>
                </c:pt>
                <c:pt idx="187">
                  <c:v>0.73109870409589617</c:v>
                </c:pt>
                <c:pt idx="188">
                  <c:v>0.72363884038379145</c:v>
                </c:pt>
                <c:pt idx="189">
                  <c:v>0.7026493681323791</c:v>
                </c:pt>
                <c:pt idx="190">
                  <c:v>0.66884869604818864</c:v>
                </c:pt>
                <c:pt idx="191">
                  <c:v>0.62318085447174987</c:v>
                </c:pt>
                <c:pt idx="192">
                  <c:v>0.56679226394984394</c:v>
                </c:pt>
                <c:pt idx="193">
                  <c:v>0.50100522123193492</c:v>
                </c:pt>
                <c:pt idx="194">
                  <c:v>0.42728868273903786</c:v>
                </c:pt>
                <c:pt idx="195">
                  <c:v>0.34722696298675243</c:v>
                </c:pt>
                <c:pt idx="196">
                  <c:v>0.26248699029402373</c:v>
                </c:pt>
                <c:pt idx="197">
                  <c:v>0.1747847742034335</c:v>
                </c:pt>
                <c:pt idx="198">
                  <c:v>8.5851738450572271E-2</c:v>
                </c:pt>
                <c:pt idx="199">
                  <c:v>-2.598439638608359E-3</c:v>
                </c:pt>
                <c:pt idx="200">
                  <c:v>-8.8901867233775758E-2</c:v>
                </c:pt>
                <c:pt idx="201">
                  <c:v>-0.17147477135277969</c:v>
                </c:pt>
                <c:pt idx="202">
                  <c:v>-0.24884159727494609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44-EC4A-A991-CD1D83122CF7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underdamped'!$I$1:$I$203</c:f>
              <c:numCache>
                <c:formatCode>General</c:formatCode>
                <c:ptCount val="203"/>
                <c:pt idx="0">
                  <c:v>6.9180157607142805</c:v>
                </c:pt>
                <c:pt idx="1">
                  <c:v>6.8354956822947903</c:v>
                </c:pt>
                <c:pt idx="2">
                  <c:v>6.7539599270653445</c:v>
                </c:pt>
                <c:pt idx="3">
                  <c:v>6.6733967537362942</c:v>
                </c:pt>
                <c:pt idx="4">
                  <c:v>6.5937945610714666</c:v>
                </c:pt>
                <c:pt idx="5">
                  <c:v>6.5151418862175658</c:v>
                </c:pt>
                <c:pt idx="6">
                  <c:v>6.4374274030534995</c:v>
                </c:pt>
                <c:pt idx="7">
                  <c:v>6.3606399205594002</c:v>
                </c:pt>
                <c:pt idx="8">
                  <c:v>6.284768381205101</c:v>
                </c:pt>
                <c:pt idx="9">
                  <c:v>6.2098018593578264</c:v>
                </c:pt>
                <c:pt idx="10">
                  <c:v>6.1357295597088877</c:v>
                </c:pt>
                <c:pt idx="11">
                  <c:v>6.0625408157191405</c:v>
                </c:pt>
                <c:pt idx="12">
                  <c:v>5.990225088082977</c:v>
                </c:pt>
                <c:pt idx="13">
                  <c:v>5.9187719632106548</c:v>
                </c:pt>
                <c:pt idx="14">
                  <c:v>5.8481711517287236</c:v>
                </c:pt>
                <c:pt idx="15">
                  <c:v>5.7784124869983291</c:v>
                </c:pt>
                <c:pt idx="16">
                  <c:v>5.7094859236512061</c:v>
                </c:pt>
                <c:pt idx="17">
                  <c:v>5.6413815361431299</c:v>
                </c:pt>
                <c:pt idx="18">
                  <c:v>5.5740895173246106</c:v>
                </c:pt>
                <c:pt idx="19">
                  <c:v>5.5076001770286593</c:v>
                </c:pt>
                <c:pt idx="20">
                  <c:v>5.4419039406753793</c:v>
                </c:pt>
                <c:pt idx="21">
                  <c:v>5.3769913478932123</c:v>
                </c:pt>
                <c:pt idx="22">
                  <c:v>5.3128530511566261</c:v>
                </c:pt>
                <c:pt idx="23">
                  <c:v>5.2494798144400621</c:v>
                </c:pt>
                <c:pt idx="24">
                  <c:v>5.186862511887921</c:v>
                </c:pt>
                <c:pt idx="25">
                  <c:v>5.1249921265004339</c:v>
                </c:pt>
                <c:pt idx="26">
                  <c:v>5.063859748835192</c:v>
                </c:pt>
                <c:pt idx="27">
                  <c:v>5.0034565757241731</c:v>
                </c:pt>
                <c:pt idx="28">
                  <c:v>4.9437739090060733</c:v>
                </c:pt>
                <c:pt idx="29">
                  <c:v>4.8848031542737527</c:v>
                </c:pt>
                <c:pt idx="30">
                  <c:v>4.8265358196366277</c:v>
                </c:pt>
                <c:pt idx="31">
                  <c:v>4.7689635144978251</c:v>
                </c:pt>
                <c:pt idx="32">
                  <c:v>4.7120779483459172</c:v>
                </c:pt>
                <c:pt idx="33">
                  <c:v>4.6558709295610825</c:v>
                </c:pt>
                <c:pt idx="34">
                  <c:v>4.6003343642354873</c:v>
                </c:pt>
                <c:pt idx="35">
                  <c:v>4.5454602550077574</c:v>
                </c:pt>
                <c:pt idx="36">
                  <c:v>4.4912406999113434</c:v>
                </c:pt>
                <c:pt idx="37">
                  <c:v>4.4376678912366163</c:v>
                </c:pt>
                <c:pt idx="38">
                  <c:v>4.3847341144065544</c:v>
                </c:pt>
                <c:pt idx="39">
                  <c:v>4.3324317468658249</c:v>
                </c:pt>
                <c:pt idx="40">
                  <c:v>4.2807532569831217</c:v>
                </c:pt>
                <c:pt idx="41">
                  <c:v>4.2296912029666007</c:v>
                </c:pt>
                <c:pt idx="42">
                  <c:v>4.1792382317922483</c:v>
                </c:pt>
                <c:pt idx="43">
                  <c:v>4.129387078145033</c:v>
                </c:pt>
                <c:pt idx="44">
                  <c:v>4.080130563372685</c:v>
                </c:pt>
                <c:pt idx="45">
                  <c:v>4.0314615944519625</c:v>
                </c:pt>
                <c:pt idx="46">
                  <c:v>3.98337316296724</c:v>
                </c:pt>
                <c:pt idx="47">
                  <c:v>3.9358583441012871</c:v>
                </c:pt>
                <c:pt idx="48">
                  <c:v>3.8889102956380803</c:v>
                </c:pt>
                <c:pt idx="49">
                  <c:v>3.8425222569775146</c:v>
                </c:pt>
                <c:pt idx="50">
                  <c:v>3.7966875481618643</c:v>
                </c:pt>
                <c:pt idx="51">
                  <c:v>3.7513995689138571</c:v>
                </c:pt>
                <c:pt idx="52">
                  <c:v>3.7066517976862223</c:v>
                </c:pt>
                <c:pt idx="53">
                  <c:v>3.6624377907225796</c:v>
                </c:pt>
                <c:pt idx="54">
                  <c:v>3.6187511811295239</c:v>
                </c:pt>
                <c:pt idx="55">
                  <c:v>3.5755856779597823</c:v>
                </c:pt>
                <c:pt idx="56">
                  <c:v>3.5329350653063099</c:v>
                </c:pt>
                <c:pt idx="57">
                  <c:v>3.4907932014071821</c:v>
                </c:pt>
                <c:pt idx="58">
                  <c:v>3.4491540177611761</c:v>
                </c:pt>
                <c:pt idx="59">
                  <c:v>3.408011518253895</c:v>
                </c:pt>
                <c:pt idx="60">
                  <c:v>3.3673597782943143</c:v>
                </c:pt>
                <c:pt idx="61">
                  <c:v>3.3271929439616339</c:v>
                </c:pt>
                <c:pt idx="62">
                  <c:v>3.2875052311623008</c:v>
                </c:pt>
                <c:pt idx="63">
                  <c:v>3.2482909247970917</c:v>
                </c:pt>
                <c:pt idx="64">
                  <c:v>3.2095443779381267</c:v>
                </c:pt>
                <c:pt idx="65">
                  <c:v>3.1712600110157041</c:v>
                </c:pt>
                <c:pt idx="66">
                  <c:v>3.1334323110148312</c:v>
                </c:pt>
                <c:pt idx="67">
                  <c:v>3.0960558306813417</c:v>
                </c:pt>
                <c:pt idx="68">
                  <c:v>3.0591251877374805</c:v>
                </c:pt>
                <c:pt idx="69">
                  <c:v>3.0226350641068471</c:v>
                </c:pt>
                <c:pt idx="70">
                  <c:v>2.9865802051485835</c:v>
                </c:pt>
                <c:pt idx="71">
                  <c:v>2.9509554189006968</c:v>
                </c:pt>
                <c:pt idx="72">
                  <c:v>2.9157555753324074</c:v>
                </c:pt>
                <c:pt idx="73">
                  <c:v>2.8809756056054154</c:v>
                </c:pt>
                <c:pt idx="74">
                  <c:v>2.8466105013439806</c:v>
                </c:pt>
                <c:pt idx="75">
                  <c:v>2.8126553139137056</c:v>
                </c:pt>
                <c:pt idx="76">
                  <c:v>2.779105153708926</c:v>
                </c:pt>
                <c:pt idx="77">
                  <c:v>2.7459551894485972</c:v>
                </c:pt>
                <c:pt idx="78">
                  <c:v>2.7132006474805825</c:v>
                </c:pt>
                <c:pt idx="79">
                  <c:v>2.6808368110942378</c:v>
                </c:pt>
                <c:pt idx="80">
                  <c:v>2.6488590198411996</c:v>
                </c:pt>
                <c:pt idx="81">
                  <c:v>2.6172626688642682</c:v>
                </c:pt>
                <c:pt idx="82">
                  <c:v>2.5860432082343054</c:v>
                </c:pt>
                <c:pt idx="83">
                  <c:v>2.5551961422950322</c:v>
                </c:pt>
                <c:pt idx="84">
                  <c:v>2.5247170290156493</c:v>
                </c:pt>
                <c:pt idx="85">
                  <c:v>2.4946014793511768</c:v>
                </c:pt>
                <c:pt idx="86">
                  <c:v>2.4648451566104232</c:v>
                </c:pt>
                <c:pt idx="87">
                  <c:v>2.4354437758314944</c:v>
                </c:pt>
                <c:pt idx="88">
                  <c:v>2.4063931031647523</c:v>
                </c:pt>
                <c:pt idx="89">
                  <c:v>2.3776889552631331</c:v>
                </c:pt>
                <c:pt idx="90">
                  <c:v>2.3493271986797377</c:v>
                </c:pt>
                <c:pt idx="91">
                  <c:v>2.3213037492726096</c:v>
                </c:pt>
                <c:pt idx="92">
                  <c:v>2.293614571616609</c:v>
                </c:pt>
                <c:pt idx="93">
                  <c:v>2.2662556784223056</c:v>
                </c:pt>
                <c:pt idx="94">
                  <c:v>2.2392231299618039</c:v>
                </c:pt>
                <c:pt idx="95">
                  <c:v>2.2125130335014127</c:v>
                </c:pt>
                <c:pt idx="96">
                  <c:v>2.1861215427410872</c:v>
                </c:pt>
                <c:pt idx="97">
                  <c:v>2.160044857260552</c:v>
                </c:pt>
                <c:pt idx="98">
                  <c:v>2.1342792219720375</c:v>
                </c:pt>
                <c:pt idx="99">
                  <c:v>2.1088209265795399</c:v>
                </c:pt>
                <c:pt idx="100">
                  <c:v>2.0836663050445292</c:v>
                </c:pt>
                <c:pt idx="101">
                  <c:v>2.0588117350580379</c:v>
                </c:pt>
                <c:pt idx="102">
                  <c:v>2.0342536375190385</c:v>
                </c:pt>
                <c:pt idx="103">
                  <c:v>2.009988476019049</c:v>
                </c:pt>
                <c:pt idx="104">
                  <c:v>1.9860127563328835</c:v>
                </c:pt>
                <c:pt idx="105">
                  <c:v>1.9623230259154758</c:v>
                </c:pt>
                <c:pt idx="106">
                  <c:v>1.9389158734047107</c:v>
                </c:pt>
                <c:pt idx="107">
                  <c:v>1.9157879281301786</c:v>
                </c:pt>
                <c:pt idx="108">
                  <c:v>1.8929358596277948</c:v>
                </c:pt>
                <c:pt idx="109">
                  <c:v>1.8703563771602061</c:v>
                </c:pt>
                <c:pt idx="110">
                  <c:v>1.8480462292429196</c:v>
                </c:pt>
                <c:pt idx="111">
                  <c:v>1.8260022031760834</c:v>
                </c:pt>
                <c:pt idx="112">
                  <c:v>1.8042211245818518</c:v>
                </c:pt>
                <c:pt idx="113">
                  <c:v>1.7826998569472687</c:v>
                </c:pt>
                <c:pt idx="114">
                  <c:v>1.7614353011726063</c:v>
                </c:pt>
                <c:pt idx="115">
                  <c:v>1.7404243951250875</c:v>
                </c:pt>
                <c:pt idx="116">
                  <c:v>1.7196641131979347</c:v>
                </c:pt>
                <c:pt idx="117">
                  <c:v>1.6991514658746762</c:v>
                </c:pt>
                <c:pt idx="118">
                  <c:v>1.6788834992986514</c:v>
                </c:pt>
                <c:pt idx="119">
                  <c:v>1.6588572948476501</c:v>
                </c:pt>
                <c:pt idx="120">
                  <c:v>1.6390699687136263</c:v>
                </c:pt>
                <c:pt idx="121">
                  <c:v>1.6195186714874237</c:v>
                </c:pt>
                <c:pt idx="122">
                  <c:v>1.6002005877484566</c:v>
                </c:pt>
                <c:pt idx="123">
                  <c:v>1.5811129356592857</c:v>
                </c:pt>
                <c:pt idx="124">
                  <c:v>1.5622529665650258</c:v>
                </c:pt>
                <c:pt idx="125">
                  <c:v>1.5436179645975372</c:v>
                </c:pt>
                <c:pt idx="126">
                  <c:v>1.5252052462843355</c:v>
                </c:pt>
                <c:pt idx="127">
                  <c:v>1.507012160162166</c:v>
                </c:pt>
                <c:pt idx="128">
                  <c:v>1.4890360863951895</c:v>
                </c:pt>
                <c:pt idx="129">
                  <c:v>1.4712744363977204</c:v>
                </c:pt>
                <c:pt idx="130">
                  <c:v>1.4537246524614671</c:v>
                </c:pt>
                <c:pt idx="131">
                  <c:v>1.4363842073872164</c:v>
                </c:pt>
                <c:pt idx="132">
                  <c:v>1.4192506041209134</c:v>
                </c:pt>
                <c:pt idx="133">
                  <c:v>1.4023213753940804</c:v>
                </c:pt>
                <c:pt idx="134">
                  <c:v>1.3855940833685274</c:v>
                </c:pt>
                <c:pt idx="135">
                  <c:v>1.3690663192852974</c:v>
                </c:pt>
                <c:pt idx="136">
                  <c:v>1.3527357031178024</c:v>
                </c:pt>
                <c:pt idx="137">
                  <c:v>1.3365998832290951</c:v>
                </c:pt>
                <c:pt idx="138">
                  <c:v>1.3206565360332283</c:v>
                </c:pt>
                <c:pt idx="139">
                  <c:v>1.3049033656606559</c:v>
                </c:pt>
                <c:pt idx="140">
                  <c:v>1.2893381036276221</c:v>
                </c:pt>
                <c:pt idx="141">
                  <c:v>1.273958508509498</c:v>
                </c:pt>
                <c:pt idx="142">
                  <c:v>1.2587623656180098</c:v>
                </c:pt>
                <c:pt idx="143">
                  <c:v>1.2437474866823228</c:v>
                </c:pt>
                <c:pt idx="144">
                  <c:v>1.2289117095339239</c:v>
                </c:pt>
                <c:pt idx="145">
                  <c:v>1.2142528977952673</c:v>
                </c:pt>
                <c:pt idx="146">
                  <c:v>1.1997689405721323</c:v>
                </c:pt>
                <c:pt idx="147">
                  <c:v>1.1854577521496505</c:v>
                </c:pt>
                <c:pt idx="148">
                  <c:v>1.1713172716919591</c:v>
                </c:pt>
                <c:pt idx="149">
                  <c:v>1.1573454629454374</c:v>
                </c:pt>
                <c:pt idx="150">
                  <c:v>1.1435403139454825</c:v>
                </c:pt>
                <c:pt idx="151">
                  <c:v>1.1298998367267825</c:v>
                </c:pt>
                <c:pt idx="152">
                  <c:v>1.1164220670370477</c:v>
                </c:pt>
                <c:pt idx="153">
                  <c:v>1.1031050640541529</c:v>
                </c:pt>
                <c:pt idx="154">
                  <c:v>1.0899469101066563</c:v>
                </c:pt>
                <c:pt idx="155">
                  <c:v>1.0769457103976525</c:v>
                </c:pt>
                <c:pt idx="156">
                  <c:v>1.0640995927319172</c:v>
                </c:pt>
                <c:pt idx="157">
                  <c:v>1.0514067072463082</c:v>
                </c:pt>
                <c:pt idx="158">
                  <c:v>1.0388652261433819</c:v>
                </c:pt>
                <c:pt idx="159">
                  <c:v>1.0264733434281883</c:v>
                </c:pt>
                <c:pt idx="160">
                  <c:v>1.0142292746482027</c:v>
                </c:pt>
                <c:pt idx="161">
                  <c:v>1.0021312566363629</c:v>
                </c:pt>
                <c:pt idx="162">
                  <c:v>0.99017754725717</c:v>
                </c:pt>
                <c:pt idx="163">
                  <c:v>0.97836642515581718</c:v>
                </c:pt>
                <c:pt idx="164">
                  <c:v>0.96669618951031211</c:v>
                </c:pt>
                <c:pt idx="165">
                  <c:v>0.95516515978655536</c:v>
                </c:pt>
                <c:pt idx="166">
                  <c:v>0.94377167549634133</c:v>
                </c:pt>
                <c:pt idx="167">
                  <c:v>0.93251409595824408</c:v>
                </c:pt>
                <c:pt idx="168">
                  <c:v>0.92139080006135698</c:v>
                </c:pt>
                <c:pt idx="169">
                  <c:v>0.91040018603184936</c:v>
                </c:pt>
                <c:pt idx="170">
                  <c:v>0.89954067120230974</c:v>
                </c:pt>
                <c:pt idx="171">
                  <c:v>0.88881069178383676</c:v>
                </c:pt>
                <c:pt idx="172">
                  <c:v>0.87820870264085305</c:v>
                </c:pt>
                <c:pt idx="173">
                  <c:v>0.86773317706860142</c:v>
                </c:pt>
                <c:pt idx="174">
                  <c:v>0.8573826065732979</c:v>
                </c:pt>
                <c:pt idx="175">
                  <c:v>0.84715550065490519</c:v>
                </c:pt>
                <c:pt idx="176">
                  <c:v>0.83705038659249842</c:v>
                </c:pt>
                <c:pt idx="177">
                  <c:v>0.82706580923219108</c:v>
                </c:pt>
                <c:pt idx="178">
                  <c:v>0.81720033077758969</c:v>
                </c:pt>
                <c:pt idx="179">
                  <c:v>0.80745253058274924</c:v>
                </c:pt>
                <c:pt idx="180">
                  <c:v>0.79782100494759745</c:v>
                </c:pt>
                <c:pt idx="181">
                  <c:v>0.7883043669157993</c:v>
                </c:pt>
                <c:pt idx="182">
                  <c:v>0.77890124607503364</c:v>
                </c:pt>
                <c:pt idx="183">
                  <c:v>0.76961028835965051</c:v>
                </c:pt>
                <c:pt idx="184">
                  <c:v>0.76043015585568419</c:v>
                </c:pt>
                <c:pt idx="185">
                  <c:v>0.75135952660819061</c:v>
                </c:pt>
                <c:pt idx="186">
                  <c:v>0.7423970944308842</c:v>
                </c:pt>
                <c:pt idx="187">
                  <c:v>0.7335415687180441</c:v>
                </c:pt>
                <c:pt idx="188">
                  <c:v>0.72479167425866531</c:v>
                </c:pt>
                <c:pt idx="189">
                  <c:v>0.71614615105282586</c:v>
                </c:pt>
                <c:pt idx="190">
                  <c:v>0.70760375413024446</c:v>
                </c:pt>
                <c:pt idx="191">
                  <c:v>0.69916325337100305</c:v>
                </c:pt>
                <c:pt idx="192">
                  <c:v>0.6908234333284069</c:v>
                </c:pt>
                <c:pt idx="193">
                  <c:v>0.6825830930539587</c:v>
                </c:pt>
                <c:pt idx="194">
                  <c:v>0.67444104592441945</c:v>
                </c:pt>
                <c:pt idx="195">
                  <c:v>0.66639611947093313</c:v>
                </c:pt>
                <c:pt idx="196">
                  <c:v>0.65844715521018848</c:v>
                </c:pt>
                <c:pt idx="197">
                  <c:v>0.65059300847759638</c:v>
                </c:pt>
                <c:pt idx="198">
                  <c:v>0.64283254826245517</c:v>
                </c:pt>
                <c:pt idx="199">
                  <c:v>0.63516465704508374</c:v>
                </c:pt>
                <c:pt idx="200">
                  <c:v>0.62758823063589653</c:v>
                </c:pt>
                <c:pt idx="201">
                  <c:v>0.62010217801639889</c:v>
                </c:pt>
                <c:pt idx="202">
                  <c:v>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44-EC4A-A991-CD1D83122CF7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underdamped'!$L$1:$L$203</c:f>
              <c:numCache>
                <c:formatCode>General</c:formatCode>
                <c:ptCount val="203"/>
                <c:pt idx="0">
                  <c:v>-6.9180157607142805</c:v>
                </c:pt>
                <c:pt idx="1">
                  <c:v>-6.8354956822947903</c:v>
                </c:pt>
                <c:pt idx="2">
                  <c:v>-6.7539599270653445</c:v>
                </c:pt>
                <c:pt idx="3">
                  <c:v>-6.6733967537362942</c:v>
                </c:pt>
                <c:pt idx="4">
                  <c:v>-6.5937945610714666</c:v>
                </c:pt>
                <c:pt idx="5">
                  <c:v>-6.5151418862175658</c:v>
                </c:pt>
                <c:pt idx="6">
                  <c:v>-6.4374274030534995</c:v>
                </c:pt>
                <c:pt idx="7">
                  <c:v>-6.3606399205594002</c:v>
                </c:pt>
                <c:pt idx="8">
                  <c:v>-6.284768381205101</c:v>
                </c:pt>
                <c:pt idx="9">
                  <c:v>-6.2098018593578264</c:v>
                </c:pt>
                <c:pt idx="10">
                  <c:v>-6.1357295597088877</c:v>
                </c:pt>
                <c:pt idx="11">
                  <c:v>-6.0625408157191405</c:v>
                </c:pt>
                <c:pt idx="12">
                  <c:v>-5.990225088082977</c:v>
                </c:pt>
                <c:pt idx="13">
                  <c:v>-5.9187719632106548</c:v>
                </c:pt>
                <c:pt idx="14">
                  <c:v>-5.8481711517287236</c:v>
                </c:pt>
                <c:pt idx="15">
                  <c:v>-5.7784124869983291</c:v>
                </c:pt>
                <c:pt idx="16">
                  <c:v>-5.7094859236512061</c:v>
                </c:pt>
                <c:pt idx="17">
                  <c:v>-5.6413815361431299</c:v>
                </c:pt>
                <c:pt idx="18">
                  <c:v>-5.5740895173246106</c:v>
                </c:pt>
                <c:pt idx="19">
                  <c:v>-5.5076001770286593</c:v>
                </c:pt>
                <c:pt idx="20">
                  <c:v>-5.4419039406753793</c:v>
                </c:pt>
                <c:pt idx="21">
                  <c:v>-5.3769913478932123</c:v>
                </c:pt>
                <c:pt idx="22">
                  <c:v>-5.3128530511566261</c:v>
                </c:pt>
                <c:pt idx="23">
                  <c:v>-5.2494798144400621</c:v>
                </c:pt>
                <c:pt idx="24">
                  <c:v>-5.186862511887921</c:v>
                </c:pt>
                <c:pt idx="25">
                  <c:v>-5.1249921265004339</c:v>
                </c:pt>
                <c:pt idx="26">
                  <c:v>-5.063859748835192</c:v>
                </c:pt>
                <c:pt idx="27">
                  <c:v>-5.0034565757241731</c:v>
                </c:pt>
                <c:pt idx="28">
                  <c:v>-4.9437739090060733</c:v>
                </c:pt>
                <c:pt idx="29">
                  <c:v>-4.8848031542737527</c:v>
                </c:pt>
                <c:pt idx="30">
                  <c:v>-4.8265358196366277</c:v>
                </c:pt>
                <c:pt idx="31">
                  <c:v>-4.7689635144978251</c:v>
                </c:pt>
                <c:pt idx="32">
                  <c:v>-4.7120779483459172</c:v>
                </c:pt>
                <c:pt idx="33">
                  <c:v>-4.6558709295610825</c:v>
                </c:pt>
                <c:pt idx="34">
                  <c:v>-4.6003343642354873</c:v>
                </c:pt>
                <c:pt idx="35">
                  <c:v>-4.5454602550077574</c:v>
                </c:pt>
                <c:pt idx="36">
                  <c:v>-4.4912406999113434</c:v>
                </c:pt>
                <c:pt idx="37">
                  <c:v>-4.4376678912366163</c:v>
                </c:pt>
                <c:pt idx="38">
                  <c:v>-4.3847341144065544</c:v>
                </c:pt>
                <c:pt idx="39">
                  <c:v>-4.3324317468658249</c:v>
                </c:pt>
                <c:pt idx="40">
                  <c:v>-4.2807532569831217</c:v>
                </c:pt>
                <c:pt idx="41">
                  <c:v>-4.2296912029666007</c:v>
                </c:pt>
                <c:pt idx="42">
                  <c:v>-4.1792382317922483</c:v>
                </c:pt>
                <c:pt idx="43">
                  <c:v>-4.129387078145033</c:v>
                </c:pt>
                <c:pt idx="44">
                  <c:v>-4.080130563372685</c:v>
                </c:pt>
                <c:pt idx="45">
                  <c:v>-4.0314615944519625</c:v>
                </c:pt>
                <c:pt idx="46">
                  <c:v>-3.98337316296724</c:v>
                </c:pt>
                <c:pt idx="47">
                  <c:v>-3.9358583441012871</c:v>
                </c:pt>
                <c:pt idx="48">
                  <c:v>-3.8889102956380803</c:v>
                </c:pt>
                <c:pt idx="49">
                  <c:v>-3.8425222569775146</c:v>
                </c:pt>
                <c:pt idx="50">
                  <c:v>-3.7966875481618643</c:v>
                </c:pt>
                <c:pt idx="51">
                  <c:v>-3.7513995689138571</c:v>
                </c:pt>
                <c:pt idx="52">
                  <c:v>-3.7066517976862223</c:v>
                </c:pt>
                <c:pt idx="53">
                  <c:v>-3.6624377907225796</c:v>
                </c:pt>
                <c:pt idx="54">
                  <c:v>-3.6187511811295239</c:v>
                </c:pt>
                <c:pt idx="55">
                  <c:v>-3.5755856779597823</c:v>
                </c:pt>
                <c:pt idx="56">
                  <c:v>-3.5329350653063099</c:v>
                </c:pt>
                <c:pt idx="57">
                  <c:v>-3.4907932014071821</c:v>
                </c:pt>
                <c:pt idx="58">
                  <c:v>-3.4491540177611761</c:v>
                </c:pt>
                <c:pt idx="59">
                  <c:v>-3.408011518253895</c:v>
                </c:pt>
                <c:pt idx="60">
                  <c:v>-3.3673597782943143</c:v>
                </c:pt>
                <c:pt idx="61">
                  <c:v>-3.3271929439616339</c:v>
                </c:pt>
                <c:pt idx="62">
                  <c:v>-3.2875052311623008</c:v>
                </c:pt>
                <c:pt idx="63">
                  <c:v>-3.2482909247970917</c:v>
                </c:pt>
                <c:pt idx="64">
                  <c:v>-3.2095443779381267</c:v>
                </c:pt>
                <c:pt idx="65">
                  <c:v>-3.1712600110157041</c:v>
                </c:pt>
                <c:pt idx="66">
                  <c:v>-3.1334323110148312</c:v>
                </c:pt>
                <c:pt idx="67">
                  <c:v>-3.0960558306813417</c:v>
                </c:pt>
                <c:pt idx="68">
                  <c:v>-3.0591251877374805</c:v>
                </c:pt>
                <c:pt idx="69">
                  <c:v>-3.0226350641068471</c:v>
                </c:pt>
                <c:pt idx="70">
                  <c:v>-2.9865802051485835</c:v>
                </c:pt>
                <c:pt idx="71">
                  <c:v>-2.9509554189006968</c:v>
                </c:pt>
                <c:pt idx="72">
                  <c:v>-2.9157555753324074</c:v>
                </c:pt>
                <c:pt idx="73">
                  <c:v>-2.8809756056054154</c:v>
                </c:pt>
                <c:pt idx="74">
                  <c:v>-2.8466105013439806</c:v>
                </c:pt>
                <c:pt idx="75">
                  <c:v>-2.8126553139137056</c:v>
                </c:pt>
                <c:pt idx="76">
                  <c:v>-2.779105153708926</c:v>
                </c:pt>
                <c:pt idx="77">
                  <c:v>-2.7459551894485972</c:v>
                </c:pt>
                <c:pt idx="78">
                  <c:v>-2.7132006474805825</c:v>
                </c:pt>
                <c:pt idx="79">
                  <c:v>-2.6808368110942378</c:v>
                </c:pt>
                <c:pt idx="80">
                  <c:v>-2.6488590198411996</c:v>
                </c:pt>
                <c:pt idx="81">
                  <c:v>-2.6172626688642682</c:v>
                </c:pt>
                <c:pt idx="82">
                  <c:v>-2.5860432082343054</c:v>
                </c:pt>
                <c:pt idx="83">
                  <c:v>-2.5551961422950322</c:v>
                </c:pt>
                <c:pt idx="84">
                  <c:v>-2.5247170290156493</c:v>
                </c:pt>
                <c:pt idx="85">
                  <c:v>-2.4946014793511768</c:v>
                </c:pt>
                <c:pt idx="86">
                  <c:v>-2.4648451566104232</c:v>
                </c:pt>
                <c:pt idx="87">
                  <c:v>-2.4354437758314944</c:v>
                </c:pt>
                <c:pt idx="88">
                  <c:v>-2.4063931031647523</c:v>
                </c:pt>
                <c:pt idx="89">
                  <c:v>-2.3776889552631331</c:v>
                </c:pt>
                <c:pt idx="90">
                  <c:v>-2.3493271986797377</c:v>
                </c:pt>
                <c:pt idx="91">
                  <c:v>-2.3213037492726096</c:v>
                </c:pt>
                <c:pt idx="92">
                  <c:v>-2.293614571616609</c:v>
                </c:pt>
                <c:pt idx="93">
                  <c:v>-2.2662556784223056</c:v>
                </c:pt>
                <c:pt idx="94">
                  <c:v>-2.2392231299618039</c:v>
                </c:pt>
                <c:pt idx="95">
                  <c:v>-2.2125130335014127</c:v>
                </c:pt>
                <c:pt idx="96">
                  <c:v>-2.1861215427410872</c:v>
                </c:pt>
                <c:pt idx="97">
                  <c:v>-2.160044857260552</c:v>
                </c:pt>
                <c:pt idx="98">
                  <c:v>-2.1342792219720375</c:v>
                </c:pt>
                <c:pt idx="99">
                  <c:v>-2.1088209265795399</c:v>
                </c:pt>
                <c:pt idx="100">
                  <c:v>-2.0836663050445292</c:v>
                </c:pt>
                <c:pt idx="101">
                  <c:v>-2.0588117350580379</c:v>
                </c:pt>
                <c:pt idx="102">
                  <c:v>-2.0342536375190385</c:v>
                </c:pt>
                <c:pt idx="103">
                  <c:v>-2.009988476019049</c:v>
                </c:pt>
                <c:pt idx="104">
                  <c:v>-1.9860127563328835</c:v>
                </c:pt>
                <c:pt idx="105">
                  <c:v>-1.9623230259154758</c:v>
                </c:pt>
                <c:pt idx="106">
                  <c:v>-1.9389158734047107</c:v>
                </c:pt>
                <c:pt idx="107">
                  <c:v>-1.9157879281301786</c:v>
                </c:pt>
                <c:pt idx="108">
                  <c:v>-1.8929358596277948</c:v>
                </c:pt>
                <c:pt idx="109">
                  <c:v>-1.8703563771602061</c:v>
                </c:pt>
                <c:pt idx="110">
                  <c:v>-1.8480462292429196</c:v>
                </c:pt>
                <c:pt idx="111">
                  <c:v>-1.8260022031760834</c:v>
                </c:pt>
                <c:pt idx="112">
                  <c:v>-1.8042211245818518</c:v>
                </c:pt>
                <c:pt idx="113">
                  <c:v>-1.7826998569472687</c:v>
                </c:pt>
                <c:pt idx="114">
                  <c:v>-1.7614353011726063</c:v>
                </c:pt>
                <c:pt idx="115">
                  <c:v>-1.7404243951250875</c:v>
                </c:pt>
                <c:pt idx="116">
                  <c:v>-1.7196641131979347</c:v>
                </c:pt>
                <c:pt idx="117">
                  <c:v>-1.6991514658746762</c:v>
                </c:pt>
                <c:pt idx="118">
                  <c:v>-1.6788834992986514</c:v>
                </c:pt>
                <c:pt idx="119">
                  <c:v>-1.6588572948476501</c:v>
                </c:pt>
                <c:pt idx="120">
                  <c:v>-1.6390699687136263</c:v>
                </c:pt>
                <c:pt idx="121">
                  <c:v>-1.6195186714874237</c:v>
                </c:pt>
                <c:pt idx="122">
                  <c:v>-1.6002005877484566</c:v>
                </c:pt>
                <c:pt idx="123">
                  <c:v>-1.5811129356592857</c:v>
                </c:pt>
                <c:pt idx="124">
                  <c:v>-1.5622529665650258</c:v>
                </c:pt>
                <c:pt idx="125">
                  <c:v>-1.5436179645975372</c:v>
                </c:pt>
                <c:pt idx="126">
                  <c:v>-1.5252052462843355</c:v>
                </c:pt>
                <c:pt idx="127">
                  <c:v>-1.507012160162166</c:v>
                </c:pt>
                <c:pt idx="128">
                  <c:v>-1.4890360863951895</c:v>
                </c:pt>
                <c:pt idx="129">
                  <c:v>-1.4712744363977204</c:v>
                </c:pt>
                <c:pt idx="130">
                  <c:v>-1.4537246524614671</c:v>
                </c:pt>
                <c:pt idx="131">
                  <c:v>-1.4363842073872164</c:v>
                </c:pt>
                <c:pt idx="132">
                  <c:v>-1.4192506041209134</c:v>
                </c:pt>
                <c:pt idx="133">
                  <c:v>-1.4023213753940804</c:v>
                </c:pt>
                <c:pt idx="134">
                  <c:v>-1.3855940833685274</c:v>
                </c:pt>
                <c:pt idx="135">
                  <c:v>-1.3690663192852974</c:v>
                </c:pt>
                <c:pt idx="136">
                  <c:v>-1.3527357031178024</c:v>
                </c:pt>
                <c:pt idx="137">
                  <c:v>-1.3365998832290951</c:v>
                </c:pt>
                <c:pt idx="138">
                  <c:v>-1.3206565360332283</c:v>
                </c:pt>
                <c:pt idx="139">
                  <c:v>-1.3049033656606559</c:v>
                </c:pt>
                <c:pt idx="140">
                  <c:v>-1.2893381036276221</c:v>
                </c:pt>
                <c:pt idx="141">
                  <c:v>-1.273958508509498</c:v>
                </c:pt>
                <c:pt idx="142">
                  <c:v>-1.2587623656180098</c:v>
                </c:pt>
                <c:pt idx="143">
                  <c:v>-1.2437474866823228</c:v>
                </c:pt>
                <c:pt idx="144">
                  <c:v>-1.2289117095339239</c:v>
                </c:pt>
                <c:pt idx="145">
                  <c:v>-1.2142528977952673</c:v>
                </c:pt>
                <c:pt idx="146">
                  <c:v>-1.1997689405721323</c:v>
                </c:pt>
                <c:pt idx="147">
                  <c:v>-1.1854577521496505</c:v>
                </c:pt>
                <c:pt idx="148">
                  <c:v>-1.1713172716919591</c:v>
                </c:pt>
                <c:pt idx="149">
                  <c:v>-1.1573454629454374</c:v>
                </c:pt>
                <c:pt idx="150">
                  <c:v>-1.1435403139454825</c:v>
                </c:pt>
                <c:pt idx="151">
                  <c:v>-1.1298998367267825</c:v>
                </c:pt>
                <c:pt idx="152">
                  <c:v>-1.1164220670370477</c:v>
                </c:pt>
                <c:pt idx="153">
                  <c:v>-1.1031050640541529</c:v>
                </c:pt>
                <c:pt idx="154">
                  <c:v>-1.0899469101066563</c:v>
                </c:pt>
                <c:pt idx="155">
                  <c:v>-1.0769457103976525</c:v>
                </c:pt>
                <c:pt idx="156">
                  <c:v>-1.0640995927319172</c:v>
                </c:pt>
                <c:pt idx="157">
                  <c:v>-1.0514067072463082</c:v>
                </c:pt>
                <c:pt idx="158">
                  <c:v>-1.0388652261433819</c:v>
                </c:pt>
                <c:pt idx="159">
                  <c:v>-1.0264733434281883</c:v>
                </c:pt>
                <c:pt idx="160">
                  <c:v>-1.0142292746482027</c:v>
                </c:pt>
                <c:pt idx="161">
                  <c:v>-1.0021312566363629</c:v>
                </c:pt>
                <c:pt idx="162">
                  <c:v>-0.99017754725717</c:v>
                </c:pt>
                <c:pt idx="163">
                  <c:v>-0.97836642515581718</c:v>
                </c:pt>
                <c:pt idx="164">
                  <c:v>-0.96669618951031211</c:v>
                </c:pt>
                <c:pt idx="165">
                  <c:v>-0.95516515978655536</c:v>
                </c:pt>
                <c:pt idx="166">
                  <c:v>-0.94377167549634133</c:v>
                </c:pt>
                <c:pt idx="167">
                  <c:v>-0.93251409595824408</c:v>
                </c:pt>
                <c:pt idx="168">
                  <c:v>-0.92139080006135698</c:v>
                </c:pt>
                <c:pt idx="169">
                  <c:v>-0.91040018603184936</c:v>
                </c:pt>
                <c:pt idx="170">
                  <c:v>-0.89954067120230974</c:v>
                </c:pt>
                <c:pt idx="171">
                  <c:v>-0.88881069178383676</c:v>
                </c:pt>
                <c:pt idx="172">
                  <c:v>-0.87820870264085305</c:v>
                </c:pt>
                <c:pt idx="173">
                  <c:v>-0.86773317706860142</c:v>
                </c:pt>
                <c:pt idx="174">
                  <c:v>-0.8573826065732979</c:v>
                </c:pt>
                <c:pt idx="175">
                  <c:v>-0.84715550065490519</c:v>
                </c:pt>
                <c:pt idx="176">
                  <c:v>-0.83705038659249842</c:v>
                </c:pt>
                <c:pt idx="177">
                  <c:v>-0.82706580923219108</c:v>
                </c:pt>
                <c:pt idx="178">
                  <c:v>-0.81720033077758969</c:v>
                </c:pt>
                <c:pt idx="179">
                  <c:v>-0.80745253058274924</c:v>
                </c:pt>
                <c:pt idx="180">
                  <c:v>-0.79782100494759745</c:v>
                </c:pt>
                <c:pt idx="181">
                  <c:v>-0.7883043669157993</c:v>
                </c:pt>
                <c:pt idx="182">
                  <c:v>-0.77890124607503364</c:v>
                </c:pt>
                <c:pt idx="183">
                  <c:v>-0.76961028835965051</c:v>
                </c:pt>
                <c:pt idx="184">
                  <c:v>-0.76043015585568419</c:v>
                </c:pt>
                <c:pt idx="185">
                  <c:v>-0.75135952660819061</c:v>
                </c:pt>
                <c:pt idx="186">
                  <c:v>-0.7423970944308842</c:v>
                </c:pt>
                <c:pt idx="187">
                  <c:v>-0.7335415687180441</c:v>
                </c:pt>
                <c:pt idx="188">
                  <c:v>-0.72479167425866531</c:v>
                </c:pt>
                <c:pt idx="189">
                  <c:v>-0.71614615105282586</c:v>
                </c:pt>
                <c:pt idx="190">
                  <c:v>-0.70760375413024446</c:v>
                </c:pt>
                <c:pt idx="191">
                  <c:v>-0.69916325337100305</c:v>
                </c:pt>
                <c:pt idx="192">
                  <c:v>-0.6908234333284069</c:v>
                </c:pt>
                <c:pt idx="193">
                  <c:v>-0.6825830930539587</c:v>
                </c:pt>
                <c:pt idx="194">
                  <c:v>-0.67444104592441945</c:v>
                </c:pt>
                <c:pt idx="195">
                  <c:v>-0.66639611947093313</c:v>
                </c:pt>
                <c:pt idx="196">
                  <c:v>-0.65844715521018848</c:v>
                </c:pt>
                <c:pt idx="197">
                  <c:v>-0.65059300847759638</c:v>
                </c:pt>
                <c:pt idx="198">
                  <c:v>-0.64283254826245517</c:v>
                </c:pt>
                <c:pt idx="199">
                  <c:v>-0.63516465704508374</c:v>
                </c:pt>
                <c:pt idx="200">
                  <c:v>-0.62758823063589653</c:v>
                </c:pt>
                <c:pt idx="201">
                  <c:v>-0.62010217801639889</c:v>
                </c:pt>
                <c:pt idx="202">
                  <c:v>-0.61270542118207727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44-EC4A-A991-CD1D83122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C-C949-AC81-2C491B6B0FAC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C-C949-AC81-2C491B6B0FAC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C-C949-AC81-2C491B6B0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Friction 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9C-3C40-A3B9-F48353F073AA}"/>
            </c:ext>
          </c:extLst>
        </c:ser>
        <c:ser>
          <c:idx val="1"/>
          <c:order val="1"/>
          <c:tx>
            <c:v>FD Upper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9C-3C40-A3B9-F48353F073AA}"/>
            </c:ext>
          </c:extLst>
        </c:ser>
        <c:ser>
          <c:idx val="2"/>
          <c:order val="2"/>
          <c:tx>
            <c:v>FD Lower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9C-3C40-A3B9-F48353F073AA}"/>
            </c:ext>
          </c:extLst>
        </c:ser>
        <c:ser>
          <c:idx val="3"/>
          <c:order val="3"/>
          <c:tx>
            <c:v>Underdamped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 (2)'!$E$1:$E$203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4.9524577255058606</c:v>
                </c:pt>
                <c:pt idx="2">
                  <c:v>4.8122378971028956</c:v>
                </c:pt>
                <c:pt idx="3">
                  <c:v>4.5841942146605374</c:v>
                </c:pt>
                <c:pt idx="4">
                  <c:v>4.2747287561929106</c:v>
                </c:pt>
                <c:pt idx="5">
                  <c:v>3.8916339967855111</c:v>
                </c:pt>
                <c:pt idx="6">
                  <c:v>3.4439122382842564</c:v>
                </c:pt>
                <c:pt idx="7">
                  <c:v>2.9415764056345397</c:v>
                </c:pt>
                <c:pt idx="8">
                  <c:v>2.3954364248829387</c:v>
                </c:pt>
                <c:pt idx="9">
                  <c:v>1.816875570997335</c:v>
                </c:pt>
                <c:pt idx="10">
                  <c:v>1.2176212595818598</c:v>
                </c:pt>
                <c:pt idx="11">
                  <c:v>0.60951475570224634</c:v>
                </c:pt>
                <c:pt idx="12">
                  <c:v>4.2841874691849965E-3</c:v>
                </c:pt>
                <c:pt idx="13">
                  <c:v>-0.58667491461846011</c:v>
                </c:pt>
                <c:pt idx="14">
                  <c:v>-1.1525075742128832</c:v>
                </c:pt>
                <c:pt idx="15">
                  <c:v>-1.6830921554259031</c:v>
                </c:pt>
                <c:pt idx="16">
                  <c:v>-2.1692146870738225</c:v>
                </c:pt>
                <c:pt idx="17">
                  <c:v>-2.6027218607807776</c:v>
                </c:pt>
                <c:pt idx="18">
                  <c:v>-2.9766503107228877</c:v>
                </c:pt>
                <c:pt idx="19">
                  <c:v>-3.2853302887769935</c:v>
                </c:pt>
                <c:pt idx="20">
                  <c:v>-3.5244623785476792</c:v>
                </c:pt>
                <c:pt idx="21">
                  <c:v>-3.6911664345885851</c:v>
                </c:pt>
                <c:pt idx="22">
                  <c:v>-3.7840024785152253</c:v>
                </c:pt>
                <c:pt idx="23">
                  <c:v>-3.8029638212364287</c:v>
                </c:pt>
                <c:pt idx="24">
                  <c:v>-3.7494432002147664</c:v>
                </c:pt>
                <c:pt idx="25">
                  <c:v>-3.6261732130828537</c:v>
                </c:pt>
                <c:pt idx="26">
                  <c:v>-3.4371427854118961</c:v>
                </c:pt>
                <c:pt idx="27">
                  <c:v>-3.1874918231576999</c:v>
                </c:pt>
                <c:pt idx="28">
                  <c:v>-2.8833865625173321</c:v>
                </c:pt>
                <c:pt idx="29">
                  <c:v>-2.5318784359541864</c:v>
                </c:pt>
                <c:pt idx="30">
                  <c:v>-2.1407495185261882</c:v>
                </c:pt>
                <c:pt idx="31">
                  <c:v>-1.7183478001719492</c:v>
                </c:pt>
                <c:pt idx="32">
                  <c:v>-1.2734156453487275</c:v>
                </c:pt>
                <c:pt idx="33">
                  <c:v>-0.81491485074206349</c:v>
                </c:pt>
                <c:pt idx="34">
                  <c:v>-0.35185169532043176</c:v>
                </c:pt>
                <c:pt idx="35">
                  <c:v>0.10689470333960806</c:v>
                </c:pt>
                <c:pt idx="36">
                  <c:v>0.5527375537440038</c:v>
                </c:pt>
                <c:pt idx="37">
                  <c:v>0.97753810143150199</c:v>
                </c:pt>
                <c:pt idx="38">
                  <c:v>1.3737491610361243</c:v>
                </c:pt>
                <c:pt idx="39">
                  <c:v>1.7345440396206728</c:v>
                </c:pt>
                <c:pt idx="40">
                  <c:v>2.0539287557674442</c:v>
                </c:pt>
                <c:pt idx="41">
                  <c:v>2.3268358250027004</c:v>
                </c:pt>
                <c:pt idx="42">
                  <c:v>2.5491982722973066</c:v>
                </c:pt>
                <c:pt idx="43">
                  <c:v>2.7180029386663813</c:v>
                </c:pt>
                <c:pt idx="44">
                  <c:v>2.8313225632082233</c:v>
                </c:pt>
                <c:pt idx="45">
                  <c:v>2.8883265362388619</c:v>
                </c:pt>
                <c:pt idx="46">
                  <c:v>2.8892706256458793</c:v>
                </c:pt>
                <c:pt idx="47">
                  <c:v>2.835466369690852</c:v>
                </c:pt>
                <c:pt idx="48">
                  <c:v>2.7292311981900288</c:v>
                </c:pt>
                <c:pt idx="49">
                  <c:v>2.5738206838456912</c:v>
                </c:pt>
                <c:pt idx="50">
                  <c:v>2.3733446307331305</c:v>
                </c:pt>
                <c:pt idx="51">
                  <c:v>2.1326689726097574</c:v>
                </c:pt>
                <c:pt idx="52">
                  <c:v>1.8573056757100979</c:v>
                </c:pt>
                <c:pt idx="53">
                  <c:v>1.5532930158536262</c:v>
                </c:pt>
                <c:pt idx="54">
                  <c:v>1.2270687258147925</c:v>
                </c:pt>
                <c:pt idx="55">
                  <c:v>0.88533858475997451</c:v>
                </c:pt>
                <c:pt idx="56">
                  <c:v>0.53494304689977223</c:v>
                </c:pt>
                <c:pt idx="57">
                  <c:v>0.18272448205498981</c:v>
                </c:pt>
                <c:pt idx="58">
                  <c:v>-0.16460247176536652</c:v>
                </c:pt>
                <c:pt idx="59">
                  <c:v>-0.50057506190881629</c:v>
                </c:pt>
                <c:pt idx="60">
                  <c:v>-0.81909885942577809</c:v>
                </c:pt>
                <c:pt idx="61">
                  <c:v>-1.114554459708017</c:v>
                </c:pt>
                <c:pt idx="62">
                  <c:v>-1.3818926553147532</c:v>
                </c:pt>
                <c:pt idx="63">
                  <c:v>-1.6167165516825435</c:v>
                </c:pt>
                <c:pt idx="64">
                  <c:v>-1.815349379997498</c:v>
                </c:pt>
                <c:pt idx="65">
                  <c:v>-1.9748870619612648</c:v>
                </c:pt>
                <c:pt idx="66">
                  <c:v>-2.09323489241438</c:v>
                </c:pt>
                <c:pt idx="67">
                  <c:v>-2.1691280216416526</c:v>
                </c:pt>
                <c:pt idx="68">
                  <c:v>-2.2021357335812151</c:v>
                </c:pt>
                <c:pt idx="69">
                  <c:v>-2.1926498231719385</c:v>
                </c:pt>
                <c:pt idx="70">
                  <c:v>-2.1418576700626564</c:v>
                </c:pt>
                <c:pt idx="71">
                  <c:v>-2.0517008816116027</c:v>
                </c:pt>
                <c:pt idx="72">
                  <c:v>-1.9248206307371067</c:v>
                </c:pt>
                <c:pt idx="73">
                  <c:v>-1.7644910395027964</c:v>
                </c:pt>
                <c:pt idx="74">
                  <c:v>-1.5745421537122535</c:v>
                </c:pt>
                <c:pt idx="75">
                  <c:v>-1.3592742143006653</c:v>
                </c:pt>
                <c:pt idx="76">
                  <c:v>-1.1233650557076769</c:v>
                </c:pt>
                <c:pt idx="77">
                  <c:v>-0.8717725481967098</c:v>
                </c:pt>
                <c:pt idx="78">
                  <c:v>-0.60963404949953348</c:v>
                </c:pt>
                <c:pt idx="79">
                  <c:v>-0.34216484120407625</c:v>
                </c:pt>
                <c:pt idx="80">
                  <c:v>-7.4557497687846377E-2</c:v>
                </c:pt>
                <c:pt idx="81">
                  <c:v>0.18811592845483638</c:v>
                </c:pt>
                <c:pt idx="82">
                  <c:v>0.44099711856759571</c:v>
                </c:pt>
                <c:pt idx="83">
                  <c:v>0.6795284412712469</c:v>
                </c:pt>
                <c:pt idx="84">
                  <c:v>0.89953214841928653</c:v>
                </c:pt>
                <c:pt idx="85">
                  <c:v>1.0972804975720978</c:v>
                </c:pt>
                <c:pt idx="86">
                  <c:v>1.2695556879644325</c:v>
                </c:pt>
                <c:pt idx="87">
                  <c:v>1.4136987162789327</c:v>
                </c:pt>
                <c:pt idx="88">
                  <c:v>1.52764648960266</c:v>
                </c:pt>
                <c:pt idx="89">
                  <c:v>1.6099567710790459</c:v>
                </c:pt>
                <c:pt idx="90">
                  <c:v>1.6598207742962601</c:v>
                </c:pt>
                <c:pt idx="91">
                  <c:v>1.6770634607618859</c:v>
                </c:pt>
                <c:pt idx="92">
                  <c:v>1.6621318264419869</c:v>
                </c:pt>
                <c:pt idx="93">
                  <c:v>1.6160716840611946</c:v>
                </c:pt>
                <c:pt idx="94">
                  <c:v>1.5404936537473874</c:v>
                </c:pt>
                <c:pt idx="95">
                  <c:v>1.4375292621119442</c:v>
                </c:pt>
                <c:pt idx="96">
                  <c:v>1.3097782158685904</c:v>
                </c:pt>
                <c:pt idx="97">
                  <c:v>1.1602480579759351</c:v>
                </c:pt>
                <c:pt idx="98">
                  <c:v>0.99228752992563407</c:v>
                </c:pt>
                <c:pt idx="99">
                  <c:v>0.80951505162187276</c:v>
                </c:pt>
                <c:pt idx="100">
                  <c:v>0.61574378930459972</c:v>
                </c:pt>
                <c:pt idx="101">
                  <c:v>0.41490481172444316</c:v>
                </c:pt>
                <c:pt idx="102">
                  <c:v>0.21096983541141315</c:v>
                </c:pt>
                <c:pt idx="103">
                  <c:v>7.8750320711776841E-3</c:v>
                </c:pt>
                <c:pt idx="104">
                  <c:v>-0.1905526839071533</c:v>
                </c:pt>
                <c:pt idx="105">
                  <c:v>-0.3806655504503243</c:v>
                </c:pt>
                <c:pt idx="106">
                  <c:v>-0.55905980194840366</c:v>
                </c:pt>
                <c:pt idx="107">
                  <c:v>-0.72263435410851484</c:v>
                </c:pt>
                <c:pt idx="108">
                  <c:v>-0.86864236402252937</c:v>
                </c:pt>
                <c:pt idx="109">
                  <c:v>-0.99473485780370396</c:v>
                </c:pt>
                <c:pt idx="110">
                  <c:v>-1.0989957875489085</c:v>
                </c:pt>
                <c:pt idx="111">
                  <c:v>-1.1799680568565685</c:v>
                </c:pt>
                <c:pt idx="112">
                  <c:v>-1.2366702361227138</c:v>
                </c:pt>
                <c:pt idx="113">
                  <c:v>-1.2686038717944192</c:v>
                </c:pt>
                <c:pt idx="114">
                  <c:v>-1.2757514741929499</c:v>
                </c:pt>
                <c:pt idx="115">
                  <c:v>-1.2585654430705628</c:v>
                </c:pt>
                <c:pt idx="116">
                  <c:v>-1.2179483555682948</c:v>
                </c:pt>
                <c:pt idx="117">
                  <c:v>-1.1552251947769667</c:v>
                </c:pt>
                <c:pt idx="118">
                  <c:v>-1.0721082360458394</c:v>
                </c:pt>
                <c:pt idx="119">
                  <c:v>-0.97065543024704826</c:v>
                </c:pt>
                <c:pt idx="120">
                  <c:v>-0.8532232264775742</c:v>
                </c:pt>
                <c:pt idx="121">
                  <c:v>-0.72241485965334462</c:v>
                </c:pt>
                <c:pt idx="122">
                  <c:v>-0.58102519003202469</c:v>
                </c:pt>
                <c:pt idx="123">
                  <c:v>-0.43198322123311172</c:v>
                </c:pt>
                <c:pt idx="124">
                  <c:v>-0.27829344057982586</c:v>
                </c:pt>
                <c:pt idx="125">
                  <c:v>-0.12297712076901297</c:v>
                </c:pt>
                <c:pt idx="126">
                  <c:v>3.0985304403171259E-2</c:v>
                </c:pt>
                <c:pt idx="127">
                  <c:v>0.18070972426316917</c:v>
                </c:pt>
                <c:pt idx="128">
                  <c:v>0.32346069524731891</c:v>
                </c:pt>
                <c:pt idx="129">
                  <c:v>0.45669972767044215</c:v>
                </c:pt>
                <c:pt idx="130">
                  <c:v>0.57812869688529445</c:v>
                </c:pt>
                <c:pt idx="131">
                  <c:v>0.68572767219958697</c:v>
                </c:pt>
                <c:pt idx="132">
                  <c:v>0.77778657940819862</c:v>
                </c:pt>
                <c:pt idx="133">
                  <c:v>0.85293024344894453</c:v>
                </c:pt>
                <c:pt idx="134">
                  <c:v>0.91013649383220485</c:v>
                </c:pt>
                <c:pt idx="135">
                  <c:v>0.94874715441903712</c:v>
                </c:pt>
                <c:pt idx="136">
                  <c:v>0.96847187813200686</c:v>
                </c:pt>
                <c:pt idx="137">
                  <c:v>0.96938492364238893</c:v>
                </c:pt>
                <c:pt idx="138">
                  <c:v>0.95191510246288358</c:v>
                </c:pt>
                <c:pt idx="139">
                  <c:v>0.91682924881790484</c:v>
                </c:pt>
                <c:pt idx="140">
                  <c:v>0.86520967899299239</c:v>
                </c:pt>
                <c:pt idx="141">
                  <c:v>0.79842620964323052</c:v>
                </c:pt>
                <c:pt idx="142">
                  <c:v>0.71810339409507018</c:v>
                </c:pt>
                <c:pt idx="143">
                  <c:v>0.62608371062382595</c:v>
                </c:pt>
                <c:pt idx="144">
                  <c:v>0.52438749595732825</c:v>
                </c:pt>
                <c:pt idx="145">
                  <c:v>0.41517046009379205</c:v>
                </c:pt>
                <c:pt idx="146">
                  <c:v>0.30067964450727303</c:v>
                </c:pt>
                <c:pt idx="147">
                  <c:v>0.18320869485466026</c:v>
                </c:pt>
                <c:pt idx="148">
                  <c:v>6.5053311624261437E-2</c:v>
                </c:pt>
                <c:pt idx="149">
                  <c:v>-5.1532281680098047E-2</c:v>
                </c:pt>
                <c:pt idx="150">
                  <c:v>-0.16437705240924569</c:v>
                </c:pt>
                <c:pt idx="151">
                  <c:v>-0.27143230769793963</c:v>
                </c:pt>
                <c:pt idx="152">
                  <c:v>-0.37080759775524169</c:v>
                </c:pt>
                <c:pt idx="153">
                  <c:v>-0.46080277043637025</c:v>
                </c:pt>
                <c:pt idx="154">
                  <c:v>-0.53993566121679715</c:v>
                </c:pt>
                <c:pt idx="155">
                  <c:v>-0.60696499759350897</c:v>
                </c:pt>
                <c:pt idx="156">
                  <c:v>-0.66090819756532615</c:v>
                </c:pt>
                <c:pt idx="157">
                  <c:v>-0.70105384615285471</c:v>
                </c:pt>
                <c:pt idx="158">
                  <c:v>-0.72696873984560495</c:v>
                </c:pt>
                <c:pt idx="159">
                  <c:v>-0.73849949436443962</c:v>
                </c:pt>
                <c:pt idx="160">
                  <c:v>-0.73576881421371521</c:v>
                </c:pt>
                <c:pt idx="161">
                  <c:v>-0.71916662127373976</c:v>
                </c:pt>
                <c:pt idx="162">
                  <c:v>-0.68933633238196701</c:v>
                </c:pt>
                <c:pt idx="163">
                  <c:v>-0.6471566608588819</c:v>
                </c:pt>
                <c:pt idx="164">
                  <c:v>-0.59371939282413411</c:v>
                </c:pt>
                <c:pt idx="165">
                  <c:v>-0.53030365469886631</c:v>
                </c:pt>
                <c:pt idx="166">
                  <c:v>-0.45834724250503506</c:v>
                </c:pt>
                <c:pt idx="167">
                  <c:v>-0.37941562569363624</c:v>
                </c:pt>
                <c:pt idx="168">
                  <c:v>-0.29516926775027313</c:v>
                </c:pt>
                <c:pt idx="169">
                  <c:v>-0.20732992247809198</c:v>
                </c:pt>
                <c:pt idx="170">
                  <c:v>-0.11764656863453615</c:v>
                </c:pt>
                <c:pt idx="171">
                  <c:v>-2.7861636733526655E-2</c:v>
                </c:pt>
                <c:pt idx="172">
                  <c:v>6.0321839214054242E-2</c:v>
                </c:pt>
                <c:pt idx="173">
                  <c:v>0.14527154477368792</c:v>
                </c:pt>
                <c:pt idx="174">
                  <c:v>0.22545512584969302</c:v>
                </c:pt>
                <c:pt idx="175">
                  <c:v>0.29946684266525753</c:v>
                </c:pt>
                <c:pt idx="176">
                  <c:v>0.36605119344804665</c:v>
                </c:pt>
                <c:pt idx="177">
                  <c:v>0.42412313222419912</c:v>
                </c:pt>
                <c:pt idx="178">
                  <c:v>0.47278457854174011</c:v>
                </c:pt>
                <c:pt idx="179">
                  <c:v>0.51133699434544688</c:v>
                </c:pt>
                <c:pt idx="180">
                  <c:v>0.53928988304802183</c:v>
                </c:pt>
                <c:pt idx="181">
                  <c:v>0.55636514651807689</c:v>
                </c:pt>
                <c:pt idx="182">
                  <c:v>0.56249731568536121</c:v>
                </c:pt>
                <c:pt idx="183">
                  <c:v>0.55782974824953779</c:v>
                </c:pt>
                <c:pt idx="184">
                  <c:v>0.54270696114936978</c:v>
                </c:pt>
                <c:pt idx="185">
                  <c:v>0.51766333468517267</c:v>
                </c:pt>
                <c:pt idx="186">
                  <c:v>0.48340848829452249</c:v>
                </c:pt>
                <c:pt idx="187">
                  <c:v>0.44080968390945391</c:v>
                </c:pt>
                <c:pt idx="188">
                  <c:v>0.39087166068368723</c:v>
                </c:pt>
                <c:pt idx="189">
                  <c:v>0.33471434395549893</c:v>
                </c:pt>
                <c:pt idx="190">
                  <c:v>0.27354890107395857</c:v>
                </c:pt>
                <c:pt idx="191">
                  <c:v>0.20865263682042362</c:v>
                </c:pt>
                <c:pt idx="192">
                  <c:v>0.14134323145171784</c:v>
                </c:pt>
                <c:pt idx="193">
                  <c:v>7.2952824914032002E-2</c:v>
                </c:pt>
                <c:pt idx="194">
                  <c:v>4.8024417488851745E-3</c:v>
                </c:pt>
                <c:pt idx="195">
                  <c:v>-6.182276696772019E-2</c:v>
                </c:pt>
                <c:pt idx="196">
                  <c:v>-0.12569701508351522</c:v>
                </c:pt>
                <c:pt idx="197">
                  <c:v>-0.18567569130809111</c:v>
                </c:pt>
                <c:pt idx="198">
                  <c:v>-0.24071511440284091</c:v>
                </c:pt>
                <c:pt idx="199">
                  <c:v>-0.2898899081646456</c:v>
                </c:pt>
                <c:pt idx="200">
                  <c:v>-0.3324077235469049</c:v>
                </c:pt>
                <c:pt idx="201">
                  <c:v>-0.36762109197558762</c:v>
                </c:pt>
                <c:pt idx="202">
                  <c:v>-0.39503625337710291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39C-3C40-A3B9-F48353F073AA}"/>
            </c:ext>
          </c:extLst>
        </c:ser>
        <c:ser>
          <c:idx val="4"/>
          <c:order val="4"/>
          <c:tx>
            <c:v>UD Upper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(2)'!$I$1:$I$203</c:f>
              <c:numCache>
                <c:formatCode>General</c:formatCode>
                <c:ptCount val="203"/>
                <c:pt idx="0">
                  <c:v>5.0188561322849559</c:v>
                </c:pt>
                <c:pt idx="1">
                  <c:v>4.9589897752344001</c:v>
                </c:pt>
                <c:pt idx="2">
                  <c:v>4.899837521280654</c:v>
                </c:pt>
                <c:pt idx="3">
                  <c:v>4.8413908523969322</c:v>
                </c:pt>
                <c:pt idx="4">
                  <c:v>4.7836413521619177</c:v>
                </c:pt>
                <c:pt idx="5">
                  <c:v>4.7265807045477883</c:v>
                </c:pt>
                <c:pt idx="6">
                  <c:v>4.6702006927226831</c:v>
                </c:pt>
                <c:pt idx="7">
                  <c:v>4.6144931978674757</c:v>
                </c:pt>
                <c:pt idx="8">
                  <c:v>4.5594501980066449</c:v>
                </c:pt>
                <c:pt idx="9">
                  <c:v>4.5050637668530937</c:v>
                </c:pt>
                <c:pt idx="10">
                  <c:v>4.451326072666757</c:v>
                </c:pt>
                <c:pt idx="11">
                  <c:v>4.3982293771268131</c:v>
                </c:pt>
                <c:pt idx="12">
                  <c:v>4.3457660342173527</c:v>
                </c:pt>
                <c:pt idx="13">
                  <c:v>4.2939284891263378</c:v>
                </c:pt>
                <c:pt idx="14">
                  <c:v>4.2427092771577026</c:v>
                </c:pt>
                <c:pt idx="15">
                  <c:v>4.1921010226564137</c:v>
                </c:pt>
                <c:pt idx="16">
                  <c:v>4.1420964379463738</c:v>
                </c:pt>
                <c:pt idx="17">
                  <c:v>4.0926883222809751</c:v>
                </c:pt>
                <c:pt idx="18">
                  <c:v>4.0438695608061836</c:v>
                </c:pt>
                <c:pt idx="19">
                  <c:v>3.9956331235359883</c:v>
                </c:pt>
                <c:pt idx="20">
                  <c:v>3.9479720643400698</c:v>
                </c:pt>
                <c:pt idx="21">
                  <c:v>3.9008795199435444</c:v>
                </c:pt>
                <c:pt idx="22">
                  <c:v>3.8543487089386432</c:v>
                </c:pt>
                <c:pt idx="23">
                  <c:v>3.8083729308081757</c:v>
                </c:pt>
                <c:pt idx="24">
                  <c:v>3.7629455649606447</c:v>
                </c:pt>
                <c:pt idx="25">
                  <c:v>3.7180600697768695</c:v>
                </c:pt>
                <c:pt idx="26">
                  <c:v>3.6737099816679804</c:v>
                </c:pt>
                <c:pt idx="27">
                  <c:v>3.6298889141446526</c:v>
                </c:pt>
                <c:pt idx="28">
                  <c:v>3.5865905568974399</c:v>
                </c:pt>
                <c:pt idx="29">
                  <c:v>3.543808674888079</c:v>
                </c:pt>
                <c:pt idx="30">
                  <c:v>3.5015371074516324</c:v>
                </c:pt>
                <c:pt idx="31">
                  <c:v>3.4597697674093442</c:v>
                </c:pt>
                <c:pt idx="32">
                  <c:v>3.4185006401920734</c:v>
                </c:pt>
                <c:pt idx="33">
                  <c:v>3.3777237829741882</c:v>
                </c:pt>
                <c:pt idx="34">
                  <c:v>3.3374333238177858</c:v>
                </c:pt>
                <c:pt idx="35">
                  <c:v>3.2976234608271255</c:v>
                </c:pt>
                <c:pt idx="36">
                  <c:v>3.2582884613131458</c:v>
                </c:pt>
                <c:pt idx="37">
                  <c:v>3.2194226609679433</c:v>
                </c:pt>
                <c:pt idx="38">
                  <c:v>3.1810204630491099</c:v>
                </c:pt>
                <c:pt idx="39">
                  <c:v>3.1430763375737856</c:v>
                </c:pt>
                <c:pt idx="40">
                  <c:v>3.105584820522334</c:v>
                </c:pt>
                <c:pt idx="41">
                  <c:v>3.0685405130515138</c:v>
                </c:pt>
                <c:pt idx="42">
                  <c:v>3.031938080717036</c:v>
                </c:pt>
                <c:pt idx="43">
                  <c:v>2.9957722527053963</c:v>
                </c:pt>
                <c:pt idx="44">
                  <c:v>2.9600378210748648</c:v>
                </c:pt>
                <c:pt idx="45">
                  <c:v>2.9247296400055385</c:v>
                </c:pt>
                <c:pt idx="46">
                  <c:v>2.8898426250583298</c:v>
                </c:pt>
                <c:pt idx="47">
                  <c:v>2.8553717524428017</c:v>
                </c:pt>
                <c:pt idx="48">
                  <c:v>2.8213120582937314</c:v>
                </c:pt>
                <c:pt idx="49">
                  <c:v>2.787658637956306</c:v>
                </c:pt>
                <c:pt idx="50">
                  <c:v>2.7544066452798432</c:v>
                </c:pt>
                <c:pt idx="51">
                  <c:v>2.7215512919199392</c:v>
                </c:pt>
                <c:pt idx="52">
                  <c:v>2.6890878466489343</c:v>
                </c:pt>
                <c:pt idx="53">
                  <c:v>2.6570116346746127</c:v>
                </c:pt>
                <c:pt idx="54">
                  <c:v>2.6253180369670224</c:v>
                </c:pt>
                <c:pt idx="55">
                  <c:v>2.5940024895933269</c:v>
                </c:pt>
                <c:pt idx="56">
                  <c:v>2.5630604830605908</c:v>
                </c:pt>
                <c:pt idx="57">
                  <c:v>2.5324875616664051</c:v>
                </c:pt>
                <c:pt idx="58">
                  <c:v>2.5022793228572584</c:v>
                </c:pt>
                <c:pt idx="59">
                  <c:v>2.4724314165945631</c:v>
                </c:pt>
                <c:pt idx="60">
                  <c:v>2.4429395447282394</c:v>
                </c:pt>
                <c:pt idx="61">
                  <c:v>2.4137994603777764</c:v>
                </c:pt>
                <c:pt idx="62">
                  <c:v>2.3850069673206731</c:v>
                </c:pt>
                <c:pt idx="63">
                  <c:v>2.3565579193881758</c:v>
                </c:pt>
                <c:pt idx="64">
                  <c:v>2.3284482198682221</c:v>
                </c:pt>
                <c:pt idx="65">
                  <c:v>2.3006738209155073</c:v>
                </c:pt>
                <c:pt idx="66">
                  <c:v>2.2732307229685875</c:v>
                </c:pt>
                <c:pt idx="67">
                  <c:v>2.246114974173937</c:v>
                </c:pt>
                <c:pt idx="68">
                  <c:v>2.2193226698168727</c:v>
                </c:pt>
                <c:pt idx="69">
                  <c:v>2.1928499517592699</c:v>
                </c:pt>
                <c:pt idx="70">
                  <c:v>2.1666930078839837</c:v>
                </c:pt>
                <c:pt idx="71">
                  <c:v>2.140848071545896</c:v>
                </c:pt>
                <c:pt idx="72">
                  <c:v>2.1153114210295145</c:v>
                </c:pt>
                <c:pt idx="73">
                  <c:v>2.0900793790130368</c:v>
                </c:pt>
                <c:pt idx="74">
                  <c:v>2.0651483120388114</c:v>
                </c:pt>
                <c:pt idx="75">
                  <c:v>2.0405146299901129</c:v>
                </c:pt>
                <c:pt idx="76">
                  <c:v>2.0161747855741594</c:v>
                </c:pt>
                <c:pt idx="77">
                  <c:v>1.9921252738112949</c:v>
                </c:pt>
                <c:pt idx="78">
                  <c:v>1.9683626315302685</c:v>
                </c:pt>
                <c:pt idx="79">
                  <c:v>1.9448834368695294</c:v>
                </c:pt>
                <c:pt idx="80">
                  <c:v>1.9216843087844744</c:v>
                </c:pt>
                <c:pt idx="81">
                  <c:v>1.8987619065605705</c:v>
                </c:pt>
                <c:pt idx="82">
                  <c:v>1.876112929332288</c:v>
                </c:pt>
                <c:pt idx="83">
                  <c:v>1.8537341156077676</c:v>
                </c:pt>
                <c:pt idx="84">
                  <c:v>1.8316222427991626</c:v>
                </c:pt>
                <c:pt idx="85">
                  <c:v>1.8097741267585794</c:v>
                </c:pt>
                <c:pt idx="86">
                  <c:v>1.7881866213195543</c:v>
                </c:pt>
                <c:pt idx="87">
                  <c:v>1.7668566178440004</c:v>
                </c:pt>
                <c:pt idx="88">
                  <c:v>1.7457810447745588</c:v>
                </c:pt>
                <c:pt idx="89">
                  <c:v>1.724956867192289</c:v>
                </c:pt>
                <c:pt idx="90">
                  <c:v>1.7043810863796345</c:v>
                </c:pt>
                <c:pt idx="91">
                  <c:v>1.6840507393886037</c:v>
                </c:pt>
                <c:pt idx="92">
                  <c:v>1.6639628986140982</c:v>
                </c:pt>
                <c:pt idx="93">
                  <c:v>1.6441146713723349</c:v>
                </c:pt>
                <c:pt idx="94">
                  <c:v>1.6245031994842927</c:v>
                </c:pt>
                <c:pt idx="95">
                  <c:v>1.6051256588641314</c:v>
                </c:pt>
                <c:pt idx="96">
                  <c:v>1.5859792591125175</c:v>
                </c:pt>
                <c:pt idx="97">
                  <c:v>1.5670612431148006</c:v>
                </c:pt>
                <c:pt idx="98">
                  <c:v>1.5483688866439871</c:v>
                </c:pt>
                <c:pt idx="99">
                  <c:v>1.5298994979684448</c:v>
                </c:pt>
                <c:pt idx="100">
                  <c:v>1.5116504174642889</c:v>
                </c:pt>
                <c:pt idx="101">
                  <c:v>1.493619017232392</c:v>
                </c:pt>
                <c:pt idx="102">
                  <c:v>1.4758027007199628</c:v>
                </c:pt>
                <c:pt idx="103">
                  <c:v>1.4581989023466368</c:v>
                </c:pt>
                <c:pt idx="104">
                  <c:v>1.4408050871350286</c:v>
                </c:pt>
                <c:pt idx="105">
                  <c:v>1.4236187503456905</c:v>
                </c:pt>
                <c:pt idx="106">
                  <c:v>1.4066374171164275</c:v>
                </c:pt>
                <c:pt idx="107">
                  <c:v>1.3898586421059105</c:v>
                </c:pt>
                <c:pt idx="108">
                  <c:v>1.373280009141544</c:v>
                </c:pt>
                <c:pt idx="109">
                  <c:v>1.356899130871533</c:v>
                </c:pt>
                <c:pt idx="110">
                  <c:v>1.3407136484211002</c:v>
                </c:pt>
                <c:pt idx="111">
                  <c:v>1.3247212310528045</c:v>
                </c:pt>
                <c:pt idx="112">
                  <c:v>1.30891957583091</c:v>
                </c:pt>
                <c:pt idx="113">
                  <c:v>1.2933064072897587</c:v>
                </c:pt>
                <c:pt idx="114">
                  <c:v>1.2778794771061015</c:v>
                </c:pt>
                <c:pt idx="115">
                  <c:v>1.2626365637753338</c:v>
                </c:pt>
                <c:pt idx="116">
                  <c:v>1.2475754722915964</c:v>
                </c:pt>
                <c:pt idx="117">
                  <c:v>1.2326940338316896</c:v>
                </c:pt>
                <c:pt idx="118">
                  <c:v>1.21799010544276</c:v>
                </c:pt>
                <c:pt idx="119">
                  <c:v>1.2034615697337112</c:v>
                </c:pt>
                <c:pt idx="120">
                  <c:v>1.1891063345702957</c:v>
                </c:pt>
                <c:pt idx="121">
                  <c:v>1.1749223327738441</c:v>
                </c:pt>
                <c:pt idx="122">
                  <c:v>1.1609075218235871</c:v>
                </c:pt>
                <c:pt idx="123">
                  <c:v>1.1470598835625307</c:v>
                </c:pt>
                <c:pt idx="124">
                  <c:v>1.1333774239068362</c:v>
                </c:pt>
                <c:pt idx="125">
                  <c:v>1.11985817255867</c:v>
                </c:pt>
                <c:pt idx="126">
                  <c:v>1.1065001827224765</c:v>
                </c:pt>
                <c:pt idx="127">
                  <c:v>1.0933015308246363</c:v>
                </c:pt>
                <c:pt idx="128">
                  <c:v>1.0802603162364692</c:v>
                </c:pt>
                <c:pt idx="129">
                  <c:v>1.067374661000539</c:v>
                </c:pt>
                <c:pt idx="130">
                  <c:v>1.0546427095602251</c:v>
                </c:pt>
                <c:pt idx="131">
                  <c:v>1.0420626284925192</c:v>
                </c:pt>
                <c:pt idx="132">
                  <c:v>1.0296326062440089</c:v>
                </c:pt>
                <c:pt idx="133">
                  <c:v>1.0173508528700115</c:v>
                </c:pt>
                <c:pt idx="134">
                  <c:v>1.0052155997768182</c:v>
                </c:pt>
                <c:pt idx="135">
                  <c:v>0.99322509946701343</c:v>
                </c:pt>
                <c:pt idx="136">
                  <c:v>0.98137762528783334</c:v>
                </c:pt>
                <c:pt idx="137">
                  <c:v>0.96967147118252339</c:v>
                </c:pt>
                <c:pt idx="138">
                  <c:v>0.95810495144466401</c:v>
                </c:pt>
                <c:pt idx="139">
                  <c:v>0.94667640047542589</c:v>
                </c:pt>
                <c:pt idx="140">
                  <c:v>0.93538417254372086</c:v>
                </c:pt>
                <c:pt idx="141">
                  <c:v>0.92422664154921386</c:v>
                </c:pt>
                <c:pt idx="142">
                  <c:v>0.91320220078816128</c:v>
                </c:pt>
                <c:pt idx="143">
                  <c:v>0.90230926272204315</c:v>
                </c:pt>
                <c:pt idx="144">
                  <c:v>0.89154625874895488</c:v>
                </c:pt>
                <c:pt idx="145">
                  <c:v>0.88091163897772573</c:v>
                </c:pt>
                <c:pt idx="146">
                  <c:v>0.87040387200473202</c:v>
                </c:pt>
                <c:pt idx="147">
                  <c:v>0.86002144469337216</c:v>
                </c:pt>
                <c:pt idx="148">
                  <c:v>0.84976286195617223</c:v>
                </c:pt>
                <c:pt idx="149">
                  <c:v>0.83962664653949126</c:v>
                </c:pt>
                <c:pt idx="150">
                  <c:v>0.82961133881079407</c:v>
                </c:pt>
                <c:pt idx="151">
                  <c:v>0.81971549654846065</c:v>
                </c:pt>
                <c:pt idx="152">
                  <c:v>0.80993769473410548</c:v>
                </c:pt>
                <c:pt idx="153">
                  <c:v>0.80027652534737104</c:v>
                </c:pt>
                <c:pt idx="154">
                  <c:v>0.79073059716317096</c:v>
                </c:pt>
                <c:pt idx="155">
                  <c:v>0.78129853555135154</c:v>
                </c:pt>
                <c:pt idx="156">
                  <c:v>0.77197898227874184</c:v>
                </c:pt>
                <c:pt idx="157">
                  <c:v>0.76277059531356639</c:v>
                </c:pt>
                <c:pt idx="158">
                  <c:v>0.75367204863219006</c:v>
                </c:pt>
                <c:pt idx="159">
                  <c:v>0.74468203202816818</c:v>
                </c:pt>
                <c:pt idx="160">
                  <c:v>0.73579925092357523</c:v>
                </c:pt>
                <c:pt idx="161">
                  <c:v>0.72702242618258239</c:v>
                </c:pt>
                <c:pt idx="162">
                  <c:v>0.71835029392726046</c:v>
                </c:pt>
                <c:pt idx="163">
                  <c:v>0.70978160535557955</c:v>
                </c:pt>
                <c:pt idx="164">
                  <c:v>0.70131512656157835</c:v>
                </c:pt>
                <c:pt idx="165">
                  <c:v>0.69294963835768031</c:v>
                </c:pt>
                <c:pt idx="166">
                  <c:v>0.68468393609912848</c:v>
                </c:pt>
                <c:pt idx="167">
                  <c:v>0.67651682951051451</c:v>
                </c:pt>
                <c:pt idx="168">
                  <c:v>0.66844714251437676</c:v>
                </c:pt>
                <c:pt idx="169">
                  <c:v>0.6604737130618431</c:v>
                </c:pt>
                <c:pt idx="170">
                  <c:v>0.65259539296529456</c:v>
                </c:pt>
                <c:pt idx="171">
                  <c:v>0.64481104773302322</c:v>
                </c:pt>
                <c:pt idx="172">
                  <c:v>0.63711955640586437</c:v>
                </c:pt>
                <c:pt idx="173">
                  <c:v>0.62951981139577573</c:v>
                </c:pt>
                <c:pt idx="174">
                  <c:v>0.62201071832634358</c:v>
                </c:pt>
                <c:pt idx="175">
                  <c:v>0.61459119587519018</c:v>
                </c:pt>
                <c:pt idx="176">
                  <c:v>0.6072601756182614</c:v>
                </c:pt>
                <c:pt idx="177">
                  <c:v>0.60001660187597217</c:v>
                </c:pt>
                <c:pt idx="178">
                  <c:v>0.59285943156118692</c:v>
                </c:pt>
                <c:pt idx="179">
                  <c:v>0.58578763402901246</c:v>
                </c:pt>
                <c:pt idx="180">
                  <c:v>0.57880019092838408</c:v>
                </c:pt>
                <c:pt idx="181">
                  <c:v>0.5718960960554208</c:v>
                </c:pt>
                <c:pt idx="182">
                  <c:v>0.56507435520853078</c:v>
                </c:pt>
                <c:pt idx="183">
                  <c:v>0.55833398604524398</c:v>
                </c:pt>
                <c:pt idx="184">
                  <c:v>0.55167401794075344</c:v>
                </c:pt>
                <c:pt idx="185">
                  <c:v>0.54509349184814371</c:v>
                </c:pt>
                <c:pt idx="186">
                  <c:v>0.53859146016028614</c:v>
                </c:pt>
                <c:pt idx="187">
                  <c:v>0.53216698657338213</c:v>
                </c:pt>
                <c:pt idx="188">
                  <c:v>0.52581914595213364</c:v>
                </c:pt>
                <c:pt idx="189">
                  <c:v>0.5195470241965221</c:v>
                </c:pt>
                <c:pt idx="190">
                  <c:v>0.51334971811017649</c:v>
                </c:pt>
                <c:pt idx="191">
                  <c:v>0.50722633527031125</c:v>
                </c:pt>
                <c:pt idx="192">
                  <c:v>0.5011759938992163</c:v>
                </c:pt>
                <c:pt idx="193">
                  <c:v>0.49519782273727908</c:v>
                </c:pt>
                <c:pt idx="194">
                  <c:v>0.489290960917522</c:v>
                </c:pt>
                <c:pt idx="195">
                  <c:v>0.48345455784163588</c:v>
                </c:pt>
                <c:pt idx="196">
                  <c:v>0.47768777305749238</c:v>
                </c:pt>
                <c:pt idx="197">
                  <c:v>0.47198977613811766</c:v>
                </c:pt>
                <c:pt idx="198">
                  <c:v>0.46635974656210905</c:v>
                </c:pt>
                <c:pt idx="199">
                  <c:v>0.46079687359547894</c:v>
                </c:pt>
                <c:pt idx="200">
                  <c:v>0.45530035617490733</c:v>
                </c:pt>
                <c:pt idx="201">
                  <c:v>0.44986940279238796</c:v>
                </c:pt>
                <c:pt idx="202">
                  <c:v>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39C-3C40-A3B9-F48353F073AA}"/>
            </c:ext>
          </c:extLst>
        </c:ser>
        <c:ser>
          <c:idx val="5"/>
          <c:order val="5"/>
          <c:tx>
            <c:v>UD Lower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(2)'!$L$1:$L$203</c:f>
              <c:numCache>
                <c:formatCode>General</c:formatCode>
                <c:ptCount val="203"/>
                <c:pt idx="0">
                  <c:v>-5.0188561322849559</c:v>
                </c:pt>
                <c:pt idx="1">
                  <c:v>-4.9589897752344001</c:v>
                </c:pt>
                <c:pt idx="2">
                  <c:v>-4.899837521280654</c:v>
                </c:pt>
                <c:pt idx="3">
                  <c:v>-4.8413908523969322</c:v>
                </c:pt>
                <c:pt idx="4">
                  <c:v>-4.7836413521619177</c:v>
                </c:pt>
                <c:pt idx="5">
                  <c:v>-4.7265807045477883</c:v>
                </c:pt>
                <c:pt idx="6">
                  <c:v>-4.6702006927226831</c:v>
                </c:pt>
                <c:pt idx="7">
                  <c:v>-4.6144931978674757</c:v>
                </c:pt>
                <c:pt idx="8">
                  <c:v>-4.5594501980066449</c:v>
                </c:pt>
                <c:pt idx="9">
                  <c:v>-4.5050637668530937</c:v>
                </c:pt>
                <c:pt idx="10">
                  <c:v>-4.451326072666757</c:v>
                </c:pt>
                <c:pt idx="11">
                  <c:v>-4.3982293771268131</c:v>
                </c:pt>
                <c:pt idx="12">
                  <c:v>-4.3457660342173527</c:v>
                </c:pt>
                <c:pt idx="13">
                  <c:v>-4.2939284891263378</c:v>
                </c:pt>
                <c:pt idx="14">
                  <c:v>-4.2427092771577026</c:v>
                </c:pt>
                <c:pt idx="15">
                  <c:v>-4.1921010226564137</c:v>
                </c:pt>
                <c:pt idx="16">
                  <c:v>-4.1420964379463738</c:v>
                </c:pt>
                <c:pt idx="17">
                  <c:v>-4.0926883222809751</c:v>
                </c:pt>
                <c:pt idx="18">
                  <c:v>-4.0438695608061836</c:v>
                </c:pt>
                <c:pt idx="19">
                  <c:v>-3.9956331235359883</c:v>
                </c:pt>
                <c:pt idx="20">
                  <c:v>-3.9479720643400698</c:v>
                </c:pt>
                <c:pt idx="21">
                  <c:v>-3.9008795199435444</c:v>
                </c:pt>
                <c:pt idx="22">
                  <c:v>-3.8543487089386432</c:v>
                </c:pt>
                <c:pt idx="23">
                  <c:v>-3.8083729308081757</c:v>
                </c:pt>
                <c:pt idx="24">
                  <c:v>-3.7629455649606447</c:v>
                </c:pt>
                <c:pt idx="25">
                  <c:v>-3.7180600697768695</c:v>
                </c:pt>
                <c:pt idx="26">
                  <c:v>-3.6737099816679804</c:v>
                </c:pt>
                <c:pt idx="27">
                  <c:v>-3.6298889141446526</c:v>
                </c:pt>
                <c:pt idx="28">
                  <c:v>-3.5865905568974399</c:v>
                </c:pt>
                <c:pt idx="29">
                  <c:v>-3.543808674888079</c:v>
                </c:pt>
                <c:pt idx="30">
                  <c:v>-3.5015371074516324</c:v>
                </c:pt>
                <c:pt idx="31">
                  <c:v>-3.4597697674093442</c:v>
                </c:pt>
                <c:pt idx="32">
                  <c:v>-3.4185006401920734</c:v>
                </c:pt>
                <c:pt idx="33">
                  <c:v>-3.3777237829741882</c:v>
                </c:pt>
                <c:pt idx="34">
                  <c:v>-3.3374333238177858</c:v>
                </c:pt>
                <c:pt idx="35">
                  <c:v>-3.2976234608271255</c:v>
                </c:pt>
                <c:pt idx="36">
                  <c:v>-3.2582884613131458</c:v>
                </c:pt>
                <c:pt idx="37">
                  <c:v>-3.2194226609679433</c:v>
                </c:pt>
                <c:pt idx="38">
                  <c:v>-3.1810204630491099</c:v>
                </c:pt>
                <c:pt idx="39">
                  <c:v>-3.1430763375737856</c:v>
                </c:pt>
                <c:pt idx="40">
                  <c:v>-3.105584820522334</c:v>
                </c:pt>
                <c:pt idx="41">
                  <c:v>-3.0685405130515138</c:v>
                </c:pt>
                <c:pt idx="42">
                  <c:v>-3.031938080717036</c:v>
                </c:pt>
                <c:pt idx="43">
                  <c:v>-2.9957722527053963</c:v>
                </c:pt>
                <c:pt idx="44">
                  <c:v>-2.9600378210748648</c:v>
                </c:pt>
                <c:pt idx="45">
                  <c:v>-2.9247296400055385</c:v>
                </c:pt>
                <c:pt idx="46">
                  <c:v>-2.8898426250583298</c:v>
                </c:pt>
                <c:pt idx="47">
                  <c:v>-2.8553717524428017</c:v>
                </c:pt>
                <c:pt idx="48">
                  <c:v>-2.8213120582937314</c:v>
                </c:pt>
                <c:pt idx="49">
                  <c:v>-2.787658637956306</c:v>
                </c:pt>
                <c:pt idx="50">
                  <c:v>-2.7544066452798432</c:v>
                </c:pt>
                <c:pt idx="51">
                  <c:v>-2.7215512919199392</c:v>
                </c:pt>
                <c:pt idx="52">
                  <c:v>-2.6890878466489343</c:v>
                </c:pt>
                <c:pt idx="53">
                  <c:v>-2.6570116346746127</c:v>
                </c:pt>
                <c:pt idx="54">
                  <c:v>-2.6253180369670224</c:v>
                </c:pt>
                <c:pt idx="55">
                  <c:v>-2.5940024895933269</c:v>
                </c:pt>
                <c:pt idx="56">
                  <c:v>-2.5630604830605908</c:v>
                </c:pt>
                <c:pt idx="57">
                  <c:v>-2.5324875616664051</c:v>
                </c:pt>
                <c:pt idx="58">
                  <c:v>-2.5022793228572584</c:v>
                </c:pt>
                <c:pt idx="59">
                  <c:v>-2.4724314165945631</c:v>
                </c:pt>
                <c:pt idx="60">
                  <c:v>-2.4429395447282394</c:v>
                </c:pt>
                <c:pt idx="61">
                  <c:v>-2.4137994603777764</c:v>
                </c:pt>
                <c:pt idx="62">
                  <c:v>-2.3850069673206731</c:v>
                </c:pt>
                <c:pt idx="63">
                  <c:v>-2.3565579193881758</c:v>
                </c:pt>
                <c:pt idx="64">
                  <c:v>-2.3284482198682221</c:v>
                </c:pt>
                <c:pt idx="65">
                  <c:v>-2.3006738209155073</c:v>
                </c:pt>
                <c:pt idx="66">
                  <c:v>-2.2732307229685875</c:v>
                </c:pt>
                <c:pt idx="67">
                  <c:v>-2.246114974173937</c:v>
                </c:pt>
                <c:pt idx="68">
                  <c:v>-2.2193226698168727</c:v>
                </c:pt>
                <c:pt idx="69">
                  <c:v>-2.1928499517592699</c:v>
                </c:pt>
                <c:pt idx="70">
                  <c:v>-2.1666930078839837</c:v>
                </c:pt>
                <c:pt idx="71">
                  <c:v>-2.140848071545896</c:v>
                </c:pt>
                <c:pt idx="72">
                  <c:v>-2.1153114210295145</c:v>
                </c:pt>
                <c:pt idx="73">
                  <c:v>-2.0900793790130368</c:v>
                </c:pt>
                <c:pt idx="74">
                  <c:v>-2.0651483120388114</c:v>
                </c:pt>
                <c:pt idx="75">
                  <c:v>-2.0405146299901129</c:v>
                </c:pt>
                <c:pt idx="76">
                  <c:v>-2.0161747855741594</c:v>
                </c:pt>
                <c:pt idx="77">
                  <c:v>-1.9921252738112949</c:v>
                </c:pt>
                <c:pt idx="78">
                  <c:v>-1.9683626315302685</c:v>
                </c:pt>
                <c:pt idx="79">
                  <c:v>-1.9448834368695294</c:v>
                </c:pt>
                <c:pt idx="80">
                  <c:v>-1.9216843087844744</c:v>
                </c:pt>
                <c:pt idx="81">
                  <c:v>-1.8987619065605705</c:v>
                </c:pt>
                <c:pt idx="82">
                  <c:v>-1.876112929332288</c:v>
                </c:pt>
                <c:pt idx="83">
                  <c:v>-1.8537341156077676</c:v>
                </c:pt>
                <c:pt idx="84">
                  <c:v>-1.8316222427991626</c:v>
                </c:pt>
                <c:pt idx="85">
                  <c:v>-1.8097741267585794</c:v>
                </c:pt>
                <c:pt idx="86">
                  <c:v>-1.7881866213195543</c:v>
                </c:pt>
                <c:pt idx="87">
                  <c:v>-1.7668566178440004</c:v>
                </c:pt>
                <c:pt idx="88">
                  <c:v>-1.7457810447745588</c:v>
                </c:pt>
                <c:pt idx="89">
                  <c:v>-1.724956867192289</c:v>
                </c:pt>
                <c:pt idx="90">
                  <c:v>-1.7043810863796345</c:v>
                </c:pt>
                <c:pt idx="91">
                  <c:v>-1.6840507393886037</c:v>
                </c:pt>
                <c:pt idx="92">
                  <c:v>-1.6639628986140982</c:v>
                </c:pt>
                <c:pt idx="93">
                  <c:v>-1.6441146713723349</c:v>
                </c:pt>
                <c:pt idx="94">
                  <c:v>-1.6245031994842927</c:v>
                </c:pt>
                <c:pt idx="95">
                  <c:v>-1.6051256588641314</c:v>
                </c:pt>
                <c:pt idx="96">
                  <c:v>-1.5859792591125175</c:v>
                </c:pt>
                <c:pt idx="97">
                  <c:v>-1.5670612431148006</c:v>
                </c:pt>
                <c:pt idx="98">
                  <c:v>-1.5483688866439871</c:v>
                </c:pt>
                <c:pt idx="99">
                  <c:v>-1.5298994979684448</c:v>
                </c:pt>
                <c:pt idx="100">
                  <c:v>-1.5116504174642889</c:v>
                </c:pt>
                <c:pt idx="101">
                  <c:v>-1.493619017232392</c:v>
                </c:pt>
                <c:pt idx="102">
                  <c:v>-1.4758027007199628</c:v>
                </c:pt>
                <c:pt idx="103">
                  <c:v>-1.4581989023466368</c:v>
                </c:pt>
                <c:pt idx="104">
                  <c:v>-1.4408050871350286</c:v>
                </c:pt>
                <c:pt idx="105">
                  <c:v>-1.4236187503456905</c:v>
                </c:pt>
                <c:pt idx="106">
                  <c:v>-1.4066374171164275</c:v>
                </c:pt>
                <c:pt idx="107">
                  <c:v>-1.3898586421059105</c:v>
                </c:pt>
                <c:pt idx="108">
                  <c:v>-1.373280009141544</c:v>
                </c:pt>
                <c:pt idx="109">
                  <c:v>-1.356899130871533</c:v>
                </c:pt>
                <c:pt idx="110">
                  <c:v>-1.3407136484211002</c:v>
                </c:pt>
                <c:pt idx="111">
                  <c:v>-1.3247212310528045</c:v>
                </c:pt>
                <c:pt idx="112">
                  <c:v>-1.30891957583091</c:v>
                </c:pt>
                <c:pt idx="113">
                  <c:v>-1.2933064072897587</c:v>
                </c:pt>
                <c:pt idx="114">
                  <c:v>-1.2778794771061015</c:v>
                </c:pt>
                <c:pt idx="115">
                  <c:v>-1.2626365637753338</c:v>
                </c:pt>
                <c:pt idx="116">
                  <c:v>-1.2475754722915964</c:v>
                </c:pt>
                <c:pt idx="117">
                  <c:v>-1.2326940338316896</c:v>
                </c:pt>
                <c:pt idx="118">
                  <c:v>-1.21799010544276</c:v>
                </c:pt>
                <c:pt idx="119">
                  <c:v>-1.2034615697337112</c:v>
                </c:pt>
                <c:pt idx="120">
                  <c:v>-1.1891063345702957</c:v>
                </c:pt>
                <c:pt idx="121">
                  <c:v>-1.1749223327738441</c:v>
                </c:pt>
                <c:pt idx="122">
                  <c:v>-1.1609075218235871</c:v>
                </c:pt>
                <c:pt idx="123">
                  <c:v>-1.1470598835625307</c:v>
                </c:pt>
                <c:pt idx="124">
                  <c:v>-1.1333774239068362</c:v>
                </c:pt>
                <c:pt idx="125">
                  <c:v>-1.11985817255867</c:v>
                </c:pt>
                <c:pt idx="126">
                  <c:v>-1.1065001827224765</c:v>
                </c:pt>
                <c:pt idx="127">
                  <c:v>-1.0933015308246363</c:v>
                </c:pt>
                <c:pt idx="128">
                  <c:v>-1.0802603162364692</c:v>
                </c:pt>
                <c:pt idx="129">
                  <c:v>-1.067374661000539</c:v>
                </c:pt>
                <c:pt idx="130">
                  <c:v>-1.0546427095602251</c:v>
                </c:pt>
                <c:pt idx="131">
                  <c:v>-1.0420626284925192</c:v>
                </c:pt>
                <c:pt idx="132">
                  <c:v>-1.0296326062440089</c:v>
                </c:pt>
                <c:pt idx="133">
                  <c:v>-1.0173508528700115</c:v>
                </c:pt>
                <c:pt idx="134">
                  <c:v>-1.0052155997768182</c:v>
                </c:pt>
                <c:pt idx="135">
                  <c:v>-0.99322509946701343</c:v>
                </c:pt>
                <c:pt idx="136">
                  <c:v>-0.98137762528783334</c:v>
                </c:pt>
                <c:pt idx="137">
                  <c:v>-0.96967147118252339</c:v>
                </c:pt>
                <c:pt idx="138">
                  <c:v>-0.95810495144466401</c:v>
                </c:pt>
                <c:pt idx="139">
                  <c:v>-0.94667640047542589</c:v>
                </c:pt>
                <c:pt idx="140">
                  <c:v>-0.93538417254372086</c:v>
                </c:pt>
                <c:pt idx="141">
                  <c:v>-0.92422664154921386</c:v>
                </c:pt>
                <c:pt idx="142">
                  <c:v>-0.91320220078816128</c:v>
                </c:pt>
                <c:pt idx="143">
                  <c:v>-0.90230926272204315</c:v>
                </c:pt>
                <c:pt idx="144">
                  <c:v>-0.89154625874895488</c:v>
                </c:pt>
                <c:pt idx="145">
                  <c:v>-0.88091163897772573</c:v>
                </c:pt>
                <c:pt idx="146">
                  <c:v>-0.87040387200473202</c:v>
                </c:pt>
                <c:pt idx="147">
                  <c:v>-0.86002144469337216</c:v>
                </c:pt>
                <c:pt idx="148">
                  <c:v>-0.84976286195617223</c:v>
                </c:pt>
                <c:pt idx="149">
                  <c:v>-0.83962664653949126</c:v>
                </c:pt>
                <c:pt idx="150">
                  <c:v>-0.82961133881079407</c:v>
                </c:pt>
                <c:pt idx="151">
                  <c:v>-0.81971549654846065</c:v>
                </c:pt>
                <c:pt idx="152">
                  <c:v>-0.80993769473410548</c:v>
                </c:pt>
                <c:pt idx="153">
                  <c:v>-0.80027652534737104</c:v>
                </c:pt>
                <c:pt idx="154">
                  <c:v>-0.79073059716317096</c:v>
                </c:pt>
                <c:pt idx="155">
                  <c:v>-0.78129853555135154</c:v>
                </c:pt>
                <c:pt idx="156">
                  <c:v>-0.77197898227874184</c:v>
                </c:pt>
                <c:pt idx="157">
                  <c:v>-0.76277059531356639</c:v>
                </c:pt>
                <c:pt idx="158">
                  <c:v>-0.75367204863219006</c:v>
                </c:pt>
                <c:pt idx="159">
                  <c:v>-0.74468203202816818</c:v>
                </c:pt>
                <c:pt idx="160">
                  <c:v>-0.73579925092357523</c:v>
                </c:pt>
                <c:pt idx="161">
                  <c:v>-0.72702242618258239</c:v>
                </c:pt>
                <c:pt idx="162">
                  <c:v>-0.71835029392726046</c:v>
                </c:pt>
                <c:pt idx="163">
                  <c:v>-0.70978160535557955</c:v>
                </c:pt>
                <c:pt idx="164">
                  <c:v>-0.70131512656157835</c:v>
                </c:pt>
                <c:pt idx="165">
                  <c:v>-0.69294963835768031</c:v>
                </c:pt>
                <c:pt idx="166">
                  <c:v>-0.68468393609912848</c:v>
                </c:pt>
                <c:pt idx="167">
                  <c:v>-0.67651682951051451</c:v>
                </c:pt>
                <c:pt idx="168">
                  <c:v>-0.66844714251437676</c:v>
                </c:pt>
                <c:pt idx="169">
                  <c:v>-0.6604737130618431</c:v>
                </c:pt>
                <c:pt idx="170">
                  <c:v>-0.65259539296529456</c:v>
                </c:pt>
                <c:pt idx="171">
                  <c:v>-0.64481104773302322</c:v>
                </c:pt>
                <c:pt idx="172">
                  <c:v>-0.63711955640586437</c:v>
                </c:pt>
                <c:pt idx="173">
                  <c:v>-0.62951981139577573</c:v>
                </c:pt>
                <c:pt idx="174">
                  <c:v>-0.62201071832634358</c:v>
                </c:pt>
                <c:pt idx="175">
                  <c:v>-0.61459119587519018</c:v>
                </c:pt>
                <c:pt idx="176">
                  <c:v>-0.6072601756182614</c:v>
                </c:pt>
                <c:pt idx="177">
                  <c:v>-0.60001660187597217</c:v>
                </c:pt>
                <c:pt idx="178">
                  <c:v>-0.59285943156118692</c:v>
                </c:pt>
                <c:pt idx="179">
                  <c:v>-0.58578763402901246</c:v>
                </c:pt>
                <c:pt idx="180">
                  <c:v>-0.57880019092838408</c:v>
                </c:pt>
                <c:pt idx="181">
                  <c:v>-0.5718960960554208</c:v>
                </c:pt>
                <c:pt idx="182">
                  <c:v>-0.56507435520853078</c:v>
                </c:pt>
                <c:pt idx="183">
                  <c:v>-0.55833398604524398</c:v>
                </c:pt>
                <c:pt idx="184">
                  <c:v>-0.55167401794075344</c:v>
                </c:pt>
                <c:pt idx="185">
                  <c:v>-0.54509349184814371</c:v>
                </c:pt>
                <c:pt idx="186">
                  <c:v>-0.53859146016028614</c:v>
                </c:pt>
                <c:pt idx="187">
                  <c:v>-0.53216698657338213</c:v>
                </c:pt>
                <c:pt idx="188">
                  <c:v>-0.52581914595213364</c:v>
                </c:pt>
                <c:pt idx="189">
                  <c:v>-0.5195470241965221</c:v>
                </c:pt>
                <c:pt idx="190">
                  <c:v>-0.51334971811017649</c:v>
                </c:pt>
                <c:pt idx="191">
                  <c:v>-0.50722633527031125</c:v>
                </c:pt>
                <c:pt idx="192">
                  <c:v>-0.5011759938992163</c:v>
                </c:pt>
                <c:pt idx="193">
                  <c:v>-0.49519782273727908</c:v>
                </c:pt>
                <c:pt idx="194">
                  <c:v>-0.489290960917522</c:v>
                </c:pt>
                <c:pt idx="195">
                  <c:v>-0.48345455784163588</c:v>
                </c:pt>
                <c:pt idx="196">
                  <c:v>-0.47768777305749238</c:v>
                </c:pt>
                <c:pt idx="197">
                  <c:v>-0.47198977613811766</c:v>
                </c:pt>
                <c:pt idx="198">
                  <c:v>-0.46635974656210905</c:v>
                </c:pt>
                <c:pt idx="199">
                  <c:v>-0.46079687359547894</c:v>
                </c:pt>
                <c:pt idx="200">
                  <c:v>-0.45530035617490733</c:v>
                </c:pt>
                <c:pt idx="201">
                  <c:v>-0.44986940279238796</c:v>
                </c:pt>
                <c:pt idx="202">
                  <c:v>-0.4445032313812487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9C-3C40-A3B9-F48353F07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66478018372691"/>
          <c:y val="5.4967337416156316E-2"/>
          <c:w val="0.2910379757217848"/>
          <c:h val="0.3425252260134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0.31829</cdr:x>
      <cdr:y>0.10081</cdr:y>
    </cdr:from>
    <cdr:to>
      <cdr:x>0.39329</cdr:x>
      <cdr:y>0.23415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14FF0C-EC50-914B-A807-00F65F06935A}"/>
            </a:ext>
          </a:extLst>
        </cdr:cNvPr>
        <cdr:cNvSpPr txBox="1"/>
      </cdr:nvSpPr>
      <cdr:spPr>
        <a:xfrm xmlns:a="http://schemas.openxmlformats.org/drawingml/2006/main">
          <a:off x="3880624" y="691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214A-81D1-5649-8C60-424D2177BEF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D65D-1103-4546-BC9F-70583A50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hart" Target="../charts/chart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519F26-D919-8F4A-8B78-C824B20C6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8718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/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948BC-30D8-DB4D-AFB4-6F711C3D00EE}"/>
              </a:ext>
            </a:extLst>
          </p:cNvPr>
          <p:cNvSpPr txBox="1"/>
          <p:nvPr/>
        </p:nvSpPr>
        <p:spPr>
          <a:xfrm>
            <a:off x="6942282" y="100756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/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/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A391-2CD2-024D-8C94-F4F1D4749790}"/>
              </a:ext>
            </a:extLst>
          </p:cNvPr>
          <p:cNvCxnSpPr>
            <a:cxnSpLocks/>
          </p:cNvCxnSpPr>
          <p:nvPr/>
        </p:nvCxnSpPr>
        <p:spPr>
          <a:xfrm flipV="1">
            <a:off x="1248065" y="705792"/>
            <a:ext cx="0" cy="2747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/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/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/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/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/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76B30-C5CA-9142-AE39-C36F45B5E184}"/>
              </a:ext>
            </a:extLst>
          </p:cNvPr>
          <p:cNvCxnSpPr>
            <a:cxnSpLocks/>
          </p:cNvCxnSpPr>
          <p:nvPr/>
        </p:nvCxnSpPr>
        <p:spPr>
          <a:xfrm flipV="1">
            <a:off x="3773592" y="1873998"/>
            <a:ext cx="0" cy="1578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/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3E292-117E-964D-A463-BAEB7FA8DD60}"/>
              </a:ext>
            </a:extLst>
          </p:cNvPr>
          <p:cNvCxnSpPr>
            <a:cxnSpLocks/>
          </p:cNvCxnSpPr>
          <p:nvPr/>
        </p:nvCxnSpPr>
        <p:spPr>
          <a:xfrm flipV="1">
            <a:off x="6293140" y="2541545"/>
            <a:ext cx="0" cy="9113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/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01BF3-6AEB-6540-8DB2-89E46819A3A2}"/>
              </a:ext>
            </a:extLst>
          </p:cNvPr>
          <p:cNvCxnSpPr>
            <a:cxnSpLocks/>
          </p:cNvCxnSpPr>
          <p:nvPr/>
        </p:nvCxnSpPr>
        <p:spPr>
          <a:xfrm flipV="1">
            <a:off x="8814368" y="2923994"/>
            <a:ext cx="0" cy="5288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/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CADDB-C251-B944-872E-6B294A3DBDDF}"/>
              </a:ext>
            </a:extLst>
          </p:cNvPr>
          <p:cNvCxnSpPr>
            <a:cxnSpLocks/>
          </p:cNvCxnSpPr>
          <p:nvPr/>
        </p:nvCxnSpPr>
        <p:spPr>
          <a:xfrm flipH="1">
            <a:off x="4425649" y="1428720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5A4BF-CDEB-594D-9871-F95382D7AE4F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5311775"/>
            <a:ext cx="370872" cy="5988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/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blipFill>
                <a:blip r:embed="rId15"/>
                <a:stretch>
                  <a:fillRect r="-65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AB914-C1DA-E947-B7C2-ACC2E137261B}"/>
              </a:ext>
            </a:extLst>
          </p:cNvPr>
          <p:cNvCxnSpPr>
            <a:cxnSpLocks/>
          </p:cNvCxnSpPr>
          <p:nvPr/>
        </p:nvCxnSpPr>
        <p:spPr>
          <a:xfrm flipH="1" flipV="1">
            <a:off x="5514222" y="3944973"/>
            <a:ext cx="686920" cy="1228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F0F070-D32D-BF44-81AB-670866EC0093}"/>
              </a:ext>
            </a:extLst>
          </p:cNvPr>
          <p:cNvGrpSpPr/>
          <p:nvPr/>
        </p:nvGrpSpPr>
        <p:grpSpPr>
          <a:xfrm>
            <a:off x="602841" y="527050"/>
            <a:ext cx="287219" cy="2925826"/>
            <a:chOff x="602841" y="1268476"/>
            <a:chExt cx="287219" cy="21844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9D720F-A55D-EE4D-89B4-1ADCF59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50E93E-AE43-9047-BCB5-4F5BC2D1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06EB88-BCF3-0148-956E-D5D224620007}"/>
              </a:ext>
            </a:extLst>
          </p:cNvPr>
          <p:cNvSpPr txBox="1"/>
          <p:nvPr/>
        </p:nvSpPr>
        <p:spPr>
          <a:xfrm>
            <a:off x="255311" y="1712964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54735D-ADB6-7149-BDD3-109B551F853A}"/>
              </a:ext>
            </a:extLst>
          </p:cNvPr>
          <p:cNvSpPr txBox="1"/>
          <p:nvPr/>
        </p:nvSpPr>
        <p:spPr>
          <a:xfrm>
            <a:off x="255311" y="4815751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7DDDD1-F5BF-9E49-8F80-A61A7D8C0511}"/>
              </a:ext>
            </a:extLst>
          </p:cNvPr>
          <p:cNvGrpSpPr/>
          <p:nvPr/>
        </p:nvGrpSpPr>
        <p:grpSpPr>
          <a:xfrm rot="10800000">
            <a:off x="613342" y="3464599"/>
            <a:ext cx="287219" cy="2925826"/>
            <a:chOff x="602841" y="1268476"/>
            <a:chExt cx="287219" cy="218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DD5F5F-149C-644B-A31F-BDDA0FF6D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2CB79E-0F35-A74A-93DC-ABAA708AB737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D15883-2CE8-7A4E-A926-DA26804B08F1}"/>
              </a:ext>
            </a:extLst>
          </p:cNvPr>
          <p:cNvGrpSpPr/>
          <p:nvPr/>
        </p:nvGrpSpPr>
        <p:grpSpPr>
          <a:xfrm>
            <a:off x="6293140" y="1966972"/>
            <a:ext cx="2521223" cy="900053"/>
            <a:chOff x="3546296" y="250738"/>
            <a:chExt cx="7226300" cy="176842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2432E7-513E-AB43-A377-D78E4F3B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E4F370-DA01-E14E-BBAE-95F1EFB3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38"/>
              <a:ext cx="0" cy="1768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1DD8CA-10CD-4443-A987-C30CB014C47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/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blipFill>
                <a:blip r:embed="rId1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65A2E-A0E2-254A-8A81-79F82D41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0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/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42E775-8853-9545-AB60-CF1BBB77DCB5}"/>
              </a:ext>
            </a:extLst>
          </p:cNvPr>
          <p:cNvSpPr txBox="1"/>
          <p:nvPr/>
        </p:nvSpPr>
        <p:spPr>
          <a:xfrm>
            <a:off x="6268474" y="1602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damping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/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/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/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/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600" b="0" dirty="0"/>
                  <a:t>Slope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sSub>
                          <m:sSub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blipFill>
                <a:blip r:embed="rId7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C095-7AC6-0742-9D3F-2DF5AC8C8F70}"/>
              </a:ext>
            </a:extLst>
          </p:cNvPr>
          <p:cNvCxnSpPr>
            <a:cxnSpLocks/>
          </p:cNvCxnSpPr>
          <p:nvPr/>
        </p:nvCxnSpPr>
        <p:spPr>
          <a:xfrm flipV="1">
            <a:off x="3492500" y="1374775"/>
            <a:ext cx="0" cy="2076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A4D0-208D-0A43-97AC-5B223CAE2BE0}"/>
              </a:ext>
            </a:extLst>
          </p:cNvPr>
          <p:cNvCxnSpPr>
            <a:cxnSpLocks/>
          </p:cNvCxnSpPr>
          <p:nvPr/>
        </p:nvCxnSpPr>
        <p:spPr>
          <a:xfrm>
            <a:off x="2238107" y="3476625"/>
            <a:ext cx="0" cy="24472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/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/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504BE-F954-504B-8841-760DA56C13D2}"/>
              </a:ext>
            </a:extLst>
          </p:cNvPr>
          <p:cNvCxnSpPr>
            <a:cxnSpLocks/>
          </p:cNvCxnSpPr>
          <p:nvPr/>
        </p:nvCxnSpPr>
        <p:spPr>
          <a:xfrm>
            <a:off x="4757818" y="3476625"/>
            <a:ext cx="0" cy="1708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/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/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8DA11-F731-2347-9292-E2E0ED03585C}"/>
              </a:ext>
            </a:extLst>
          </p:cNvPr>
          <p:cNvCxnSpPr>
            <a:cxnSpLocks/>
          </p:cNvCxnSpPr>
          <p:nvPr/>
        </p:nvCxnSpPr>
        <p:spPr>
          <a:xfrm flipV="1">
            <a:off x="6008958" y="2113776"/>
            <a:ext cx="0" cy="1337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/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Spring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) at the turnaround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200" dirty="0"/>
                  <a:t>) is less than that needed to overcome static friction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blipFill>
                <a:blip r:embed="rId12"/>
                <a:stretch>
                  <a:fillRect l="-1323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E4F71F-C909-454B-9345-0F47459D2CF2}"/>
              </a:ext>
            </a:extLst>
          </p:cNvPr>
          <p:cNvCxnSpPr>
            <a:cxnSpLocks/>
          </p:cNvCxnSpPr>
          <p:nvPr/>
        </p:nvCxnSpPr>
        <p:spPr>
          <a:xfrm flipH="1">
            <a:off x="8474076" y="2157738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AE4651-2FD7-D14A-A9CC-8C2B8C42D7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33810" y="4589721"/>
            <a:ext cx="378090" cy="4844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D079E1-ED9E-324A-93CB-7004CC50A233}"/>
              </a:ext>
            </a:extLst>
          </p:cNvPr>
          <p:cNvGrpSpPr/>
          <p:nvPr/>
        </p:nvGrpSpPr>
        <p:grpSpPr>
          <a:xfrm>
            <a:off x="3500860" y="790182"/>
            <a:ext cx="2508098" cy="1157501"/>
            <a:chOff x="3546296" y="250738"/>
            <a:chExt cx="7226300" cy="22742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F21F1-C1EE-3E4C-8643-D2E0619B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0241C-4F9B-7B42-9A0B-E43CDEDA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40"/>
              <a:ext cx="0" cy="2274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3077FC-4CEA-0E45-8E19-7CDAC7CE9E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/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B638C-BD92-9E4C-9954-F56CDA8D1D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20038" y="839687"/>
            <a:ext cx="1070149" cy="127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/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AD41-7E9D-9D44-8A91-5462507437C3}"/>
              </a:ext>
            </a:extLst>
          </p:cNvPr>
          <p:cNvCxnSpPr>
            <a:cxnSpLocks/>
          </p:cNvCxnSpPr>
          <p:nvPr/>
        </p:nvCxnSpPr>
        <p:spPr>
          <a:xfrm flipH="1" flipV="1">
            <a:off x="5256008" y="4105857"/>
            <a:ext cx="1371155" cy="1757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83DA-6CFC-0546-B1E8-01E4EE6D7DA3}"/>
              </a:ext>
            </a:extLst>
          </p:cNvPr>
          <p:cNvCxnSpPr>
            <a:cxnSpLocks/>
          </p:cNvCxnSpPr>
          <p:nvPr/>
        </p:nvCxnSpPr>
        <p:spPr>
          <a:xfrm>
            <a:off x="4914980" y="2672930"/>
            <a:ext cx="1086182" cy="438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9962C-C9AE-584B-91ED-F0968E1FE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738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4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683332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73583" y="417614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B5472C-1D37-B64D-B5F0-A71D984FA2C3}"/>
              </a:ext>
            </a:extLst>
          </p:cNvPr>
          <p:cNvGrpSpPr/>
          <p:nvPr/>
        </p:nvGrpSpPr>
        <p:grpSpPr>
          <a:xfrm rot="16200000">
            <a:off x="2489960" y="2055481"/>
            <a:ext cx="1043352" cy="3676312"/>
            <a:chOff x="4067309" y="2103552"/>
            <a:chExt cx="508387" cy="18160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B55E72-4E1B-4C40-836F-653D73E71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038339-0E90-B045-93C3-D87F9B2D2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B5262-4DAB-BA48-97CF-67C11C2CB98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BEBC0-121D-744D-85DA-BC24809A9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01EB9A-2DDF-FB4D-9925-EBCE33139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692A9F-F4A9-D641-A70E-D49020818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0DDCEE-10BD-E740-80C6-6B5C44268BE0}"/>
              </a:ext>
            </a:extLst>
          </p:cNvPr>
          <p:cNvSpPr txBox="1"/>
          <p:nvPr/>
        </p:nvSpPr>
        <p:spPr>
          <a:xfrm>
            <a:off x="3835182" y="283140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57438" y="4227035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57541" y="371985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2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634740" y="3369827"/>
            <a:ext cx="310024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328294" y="3116582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>
            <a:cxnSpLocks/>
          </p:cNvCxnSpPr>
          <p:nvPr/>
        </p:nvCxnSpPr>
        <p:spPr>
          <a:xfrm>
            <a:off x="5158740" y="2109645"/>
            <a:ext cx="0" cy="1006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5158740" y="26187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931867" y="160181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618740"/>
            <a:ext cx="39852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134911" y="143794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7344C4-BE58-1B44-946B-6B1724D79B5C}"/>
              </a:ext>
            </a:extLst>
          </p:cNvPr>
          <p:cNvGrpSpPr/>
          <p:nvPr/>
        </p:nvGrpSpPr>
        <p:grpSpPr>
          <a:xfrm>
            <a:off x="1173480" y="4141532"/>
            <a:ext cx="2433320" cy="1015659"/>
            <a:chOff x="1203731" y="5140096"/>
            <a:chExt cx="2069591" cy="60978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BF3D11-5C57-CB4C-850B-504943C77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519" y="5140104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7D0DB8-C70F-5F47-B479-BB59481F8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11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71245E-4601-A044-9662-D5149C265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348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6AD44-87CA-6845-A0BE-333E5F6DC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831" y="5140100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02109D-54E6-7340-BF52-5B52574B0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403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FEDBE7-4516-D84D-B473-CAA3E74FB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047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C8AC23-8E73-EC4B-8E4D-68C304DF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876" y="5140097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DF6E-35CB-DF48-92FE-744D6E71F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9495" y="5140102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40F662-2BB9-574E-B481-3AA7CB4F7F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8197" y="5140101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6251E2-2CC1-7841-B914-39FDCDF5AB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2121" y="514027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FA85B4-96E6-D444-9842-E1729A26E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2542" y="5140100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1B4AF8-99BB-0749-AAEE-6CE128191A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4925" y="5140096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CCE0E9-E1B2-364B-9367-CB6606F06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068" y="514009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C402B8-809C-594B-967B-4AFEB0D49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1452" y="5140099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BBA3D-483E-4244-8C27-182428D1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510" y="5403849"/>
              <a:ext cx="79812" cy="34561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D47355-67D8-D44C-8924-A77B5D23D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731" y="5403850"/>
              <a:ext cx="73306" cy="34561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Line 11">
            <a:extLst>
              <a:ext uri="{FF2B5EF4-FFF2-40B4-BE49-F238E27FC236}">
                <a16:creationId xmlns:a16="http://schemas.microsoft.com/office/drawing/2014/main" id="{67FC6F1E-BFC2-0744-A803-35EE408F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30" y="4680858"/>
            <a:ext cx="2148840" cy="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CA" altLang="en-US" sz="48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0" lang="en-US" altLang="en-US" sz="48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0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3C1078-DE16-3042-831C-BBE212766DD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25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A0C54C-94F4-B143-8CFD-5C428262E16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BBD23B-7ACD-E945-B4A4-116F02566947}"/>
              </a:ext>
            </a:extLst>
          </p:cNvPr>
          <p:cNvSpPr txBox="1"/>
          <p:nvPr/>
        </p:nvSpPr>
        <p:spPr>
          <a:xfrm>
            <a:off x="4482088" y="19872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4324B-BA3A-EE43-BB12-E3F3AFAA2670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Complementary Solution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3DAF67A-C5B2-234A-B911-AC4517E6143C}"/>
              </a:ext>
            </a:extLst>
          </p:cNvPr>
          <p:cNvSpPr/>
          <p:nvPr/>
        </p:nvSpPr>
        <p:spPr>
          <a:xfrm rot="2282190" flipH="1">
            <a:off x="4117430" y="2330281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7241-5B30-1442-AC2B-7114A0122E47}"/>
              </a:ext>
            </a:extLst>
          </p:cNvPr>
          <p:cNvSpPr txBox="1"/>
          <p:nvPr/>
        </p:nvSpPr>
        <p:spPr>
          <a:xfrm>
            <a:off x="684000" y="2016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0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CEFA56-519A-E242-99D9-31ABD38F433E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C934D5-72A3-5843-8A32-FA752795A726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Particular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01B99-4247-7F4F-AC85-33ED6963BB18}"/>
              </a:ext>
            </a:extLst>
          </p:cNvPr>
          <p:cNvSpPr txBox="1"/>
          <p:nvPr/>
        </p:nvSpPr>
        <p:spPr>
          <a:xfrm>
            <a:off x="684000" y="20160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237F-63CA-8443-B0E2-077C8BFE08EA}"/>
              </a:ext>
            </a:extLst>
          </p:cNvPr>
          <p:cNvSpPr txBox="1"/>
          <p:nvPr/>
        </p:nvSpPr>
        <p:spPr>
          <a:xfrm>
            <a:off x="3672546" y="407219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3F96636-60C4-6247-B9D6-668C7A5B8844}"/>
              </a:ext>
            </a:extLst>
          </p:cNvPr>
          <p:cNvSpPr/>
          <p:nvPr/>
        </p:nvSpPr>
        <p:spPr>
          <a:xfrm rot="2282190" flipH="1">
            <a:off x="3307888" y="7503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86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1970E3-7D00-314F-8B06-41C77BB4543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824D4C-FB50-A141-88B8-D69A349E0DEA}"/>
              </a:ext>
            </a:extLst>
          </p:cNvPr>
          <p:cNvSpPr txBox="1"/>
          <p:nvPr/>
        </p:nvSpPr>
        <p:spPr>
          <a:xfrm>
            <a:off x="3686946" y="205619"/>
            <a:ext cx="218105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60A4C09-5BA6-954E-A409-26CA22C29266}"/>
              </a:ext>
            </a:extLst>
          </p:cNvPr>
          <p:cNvSpPr/>
          <p:nvPr/>
        </p:nvSpPr>
        <p:spPr>
          <a:xfrm rot="2282190" flipH="1">
            <a:off x="3322288" y="5487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199A8-DBF9-D248-B466-9B781D55EAC3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General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8CEB9-8346-A644-9AD4-CF8F77E400B3}"/>
              </a:ext>
            </a:extLst>
          </p:cNvPr>
          <p:cNvSpPr txBox="1"/>
          <p:nvPr/>
        </p:nvSpPr>
        <p:spPr>
          <a:xfrm>
            <a:off x="684000" y="20160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1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77B09C-3153-824D-AB5D-C867997D98F4}"/>
              </a:ext>
            </a:extLst>
          </p:cNvPr>
          <p:cNvGraphicFramePr>
            <a:graphicFrameLocks/>
          </p:cNvGraphicFramePr>
          <p:nvPr/>
        </p:nvGraphicFramePr>
        <p:xfrm>
          <a:off x="439200" y="-1"/>
          <a:ext cx="4960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11A805-C41F-614F-B1BF-F6C208671A22}"/>
              </a:ext>
            </a:extLst>
          </p:cNvPr>
          <p:cNvSpPr txBox="1"/>
          <p:nvPr/>
        </p:nvSpPr>
        <p:spPr>
          <a:xfrm>
            <a:off x="36000" y="2808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/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E87938-31EE-B345-9A25-5090871D3002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/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/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4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47608-64C1-644C-9331-3C1150792C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3533522" y="4081113"/>
            <a:ext cx="1880136" cy="474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51A0-89C5-AC40-A66E-0BC458D2655B}"/>
              </a:ext>
            </a:extLst>
          </p:cNvPr>
          <p:cNvCxnSpPr>
            <a:cxnSpLocks/>
          </p:cNvCxnSpPr>
          <p:nvPr/>
        </p:nvCxnSpPr>
        <p:spPr>
          <a:xfrm>
            <a:off x="5394074" y="616961"/>
            <a:ext cx="0" cy="10497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895B29-A6E2-E341-A8EE-6E91A9621D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4493911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34623-FA74-5F4C-B918-FF39BD1EA2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5557002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2F20E-A3EB-E540-B28A-1537A509BC84}"/>
              </a:ext>
            </a:extLst>
          </p:cNvPr>
          <p:cNvSpPr txBox="1"/>
          <p:nvPr/>
        </p:nvSpPr>
        <p:spPr>
          <a:xfrm>
            <a:off x="6056885" y="823556"/>
            <a:ext cx="9733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316F-5640-3F4D-99E6-658543FA42C2}"/>
              </a:ext>
            </a:extLst>
          </p:cNvPr>
          <p:cNvSpPr txBox="1"/>
          <p:nvPr/>
        </p:nvSpPr>
        <p:spPr>
          <a:xfrm>
            <a:off x="3968959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FA11-ECEC-2541-95AF-B62F65ECECA3}"/>
              </a:ext>
            </a:extLst>
          </p:cNvPr>
          <p:cNvSpPr txBox="1"/>
          <p:nvPr/>
        </p:nvSpPr>
        <p:spPr>
          <a:xfrm>
            <a:off x="4889174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79BB0-F924-3B41-A267-A4359C8886C9}"/>
              </a:ext>
            </a:extLst>
          </p:cNvPr>
          <p:cNvSpPr txBox="1"/>
          <p:nvPr/>
        </p:nvSpPr>
        <p:spPr>
          <a:xfrm>
            <a:off x="5969895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EBA7F-11EF-A847-A5CD-C9ECF9037806}"/>
              </a:ext>
            </a:extLst>
          </p:cNvPr>
          <p:cNvSpPr/>
          <p:nvPr/>
        </p:nvSpPr>
        <p:spPr>
          <a:xfrm>
            <a:off x="2881235" y="5245970"/>
            <a:ext cx="5170236" cy="8627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4C2D7-557E-F149-A59A-92D1BB219498}"/>
              </a:ext>
            </a:extLst>
          </p:cNvPr>
          <p:cNvSpPr/>
          <p:nvPr/>
        </p:nvSpPr>
        <p:spPr>
          <a:xfrm>
            <a:off x="3722329" y="1692302"/>
            <a:ext cx="3438492" cy="1676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2F6D7-7499-9840-804E-32CAB9ADD55A}"/>
              </a:ext>
            </a:extLst>
          </p:cNvPr>
          <p:cNvSpPr txBox="1"/>
          <p:nvPr/>
        </p:nvSpPr>
        <p:spPr>
          <a:xfrm>
            <a:off x="5184551" y="2174165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522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D33812-5E0B-9849-B105-62E510A506D6}"/>
              </a:ext>
            </a:extLst>
          </p:cNvPr>
          <p:cNvGrpSpPr/>
          <p:nvPr/>
        </p:nvGrpSpPr>
        <p:grpSpPr>
          <a:xfrm>
            <a:off x="1581103" y="1784445"/>
            <a:ext cx="9029794" cy="4183802"/>
            <a:chOff x="425303" y="280567"/>
            <a:chExt cx="9029794" cy="4183802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8A62BE3-FBAD-5742-AE92-FFE26D9CB165}"/>
                </a:ext>
              </a:extLst>
            </p:cNvPr>
            <p:cNvSpPr>
              <a:spLocks noChangeAspect="1"/>
            </p:cNvSpPr>
            <p:nvPr/>
          </p:nvSpPr>
          <p:spPr>
            <a:xfrm rot="1873038" flipH="1">
              <a:off x="5300564" y="309836"/>
              <a:ext cx="4154533" cy="4154533"/>
            </a:xfrm>
            <a:prstGeom prst="arc">
              <a:avLst>
                <a:gd name="adj1" fmla="val 16200000"/>
                <a:gd name="adj2" fmla="val 197155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399CC5-A44D-7C47-AF04-5FC41909D9BA}"/>
                </a:ext>
              </a:extLst>
            </p:cNvPr>
            <p:cNvGrpSpPr/>
            <p:nvPr/>
          </p:nvGrpSpPr>
          <p:grpSpPr>
            <a:xfrm>
              <a:off x="425303" y="280567"/>
              <a:ext cx="8128536" cy="3185648"/>
              <a:chOff x="425303" y="280567"/>
              <a:chExt cx="8128536" cy="31856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9D00D-DBF1-C24E-818D-B2FEC17C278D}"/>
                  </a:ext>
                </a:extLst>
              </p:cNvPr>
              <p:cNvSpPr/>
              <p:nvPr/>
            </p:nvSpPr>
            <p:spPr>
              <a:xfrm>
                <a:off x="425303" y="280567"/>
                <a:ext cx="1073912" cy="3185648"/>
              </a:xfrm>
              <a:prstGeom prst="rect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51B374-FB94-0A4D-9938-6BB8014B9592}"/>
                  </a:ext>
                </a:extLst>
              </p:cNvPr>
              <p:cNvSpPr/>
              <p:nvPr/>
            </p:nvSpPr>
            <p:spPr>
              <a:xfrm>
                <a:off x="1499215" y="2985608"/>
                <a:ext cx="7054624" cy="204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019442-E4C8-C745-AB94-A1795A64FA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15026" y="606060"/>
                <a:ext cx="1967954" cy="2366787"/>
                <a:chOff x="6229557" y="607470"/>
                <a:chExt cx="2968795" cy="3570462"/>
              </a:xfrm>
            </p:grpSpPr>
            <p:sp>
              <p:nvSpPr>
                <p:cNvPr id="9" name="Snip Same Side Corner Rectangle 8">
                  <a:extLst>
                    <a:ext uri="{FF2B5EF4-FFF2-40B4-BE49-F238E27FC236}">
                      <a16:creationId xmlns:a16="http://schemas.microsoft.com/office/drawing/2014/main" id="{BAA6E5E7-28C0-CB4B-A36B-AF4A5E804E77}"/>
                    </a:ext>
                  </a:extLst>
                </p:cNvPr>
                <p:cNvSpPr/>
                <p:nvPr/>
              </p:nvSpPr>
              <p:spPr>
                <a:xfrm>
                  <a:off x="7334973" y="3215882"/>
                  <a:ext cx="770021" cy="962050"/>
                </a:xfrm>
                <a:prstGeom prst="snip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B457D7-74B9-6F48-9346-C3DC988146B1}"/>
                    </a:ext>
                  </a:extLst>
                </p:cNvPr>
                <p:cNvSpPr/>
                <p:nvPr/>
              </p:nvSpPr>
              <p:spPr>
                <a:xfrm>
                  <a:off x="7062258" y="3857567"/>
                  <a:ext cx="1331494" cy="3203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nip and Round Single Corner Rectangle 10">
                  <a:extLst>
                    <a:ext uri="{FF2B5EF4-FFF2-40B4-BE49-F238E27FC236}">
                      <a16:creationId xmlns:a16="http://schemas.microsoft.com/office/drawing/2014/main" id="{11BC6A55-4BB4-814E-836E-A34D7B5D12F0}"/>
                    </a:ext>
                  </a:extLst>
                </p:cNvPr>
                <p:cNvSpPr/>
                <p:nvPr/>
              </p:nvSpPr>
              <p:spPr>
                <a:xfrm rot="19717087">
                  <a:off x="6229557" y="2139440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DA3C41-C55E-6141-B591-0AAB4C5A7E18}"/>
                    </a:ext>
                  </a:extLst>
                </p:cNvPr>
                <p:cNvSpPr/>
                <p:nvPr/>
              </p:nvSpPr>
              <p:spPr>
                <a:xfrm>
                  <a:off x="7671857" y="2381455"/>
                  <a:ext cx="128338" cy="8344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and Round Single Corner Rectangle 12">
                  <a:extLst>
                    <a:ext uri="{FF2B5EF4-FFF2-40B4-BE49-F238E27FC236}">
                      <a16:creationId xmlns:a16="http://schemas.microsoft.com/office/drawing/2014/main" id="{3FD7A546-0F66-6440-8ABE-83B9FAF39CE1}"/>
                    </a:ext>
                  </a:extLst>
                </p:cNvPr>
                <p:cNvSpPr/>
                <p:nvPr/>
              </p:nvSpPr>
              <p:spPr>
                <a:xfrm rot="5121248">
                  <a:off x="7098740" y="1000383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nip and Round Single Corner Rectangle 13">
                  <a:extLst>
                    <a:ext uri="{FF2B5EF4-FFF2-40B4-BE49-F238E27FC236}">
                      <a16:creationId xmlns:a16="http://schemas.microsoft.com/office/drawing/2014/main" id="{24716310-9E80-434F-8B1E-C389E2EBAEFC}"/>
                    </a:ext>
                  </a:extLst>
                </p:cNvPr>
                <p:cNvSpPr/>
                <p:nvPr/>
              </p:nvSpPr>
              <p:spPr>
                <a:xfrm rot="12111954">
                  <a:off x="7770604" y="2287507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702781F-997C-3D46-BA7A-68B27727D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5394" y="1916233"/>
                  <a:ext cx="465222" cy="46522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BE1F4-758F-A143-A981-02A2E18C00D4}"/>
                  </a:ext>
                </a:extLst>
              </p:cNvPr>
              <p:cNvSpPr txBox="1"/>
              <p:nvPr/>
            </p:nvSpPr>
            <p:spPr>
              <a:xfrm>
                <a:off x="6083620" y="522126"/>
                <a:ext cx="5501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12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D33812-5E0B-9849-B105-62E510A506D6}"/>
              </a:ext>
            </a:extLst>
          </p:cNvPr>
          <p:cNvGrpSpPr/>
          <p:nvPr/>
        </p:nvGrpSpPr>
        <p:grpSpPr>
          <a:xfrm>
            <a:off x="1581103" y="1784445"/>
            <a:ext cx="9029794" cy="4183802"/>
            <a:chOff x="425303" y="280567"/>
            <a:chExt cx="9029794" cy="4183802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8A62BE3-FBAD-5742-AE92-FFE26D9CB165}"/>
                </a:ext>
              </a:extLst>
            </p:cNvPr>
            <p:cNvSpPr>
              <a:spLocks noChangeAspect="1"/>
            </p:cNvSpPr>
            <p:nvPr/>
          </p:nvSpPr>
          <p:spPr>
            <a:xfrm rot="1873038" flipH="1">
              <a:off x="5300564" y="309836"/>
              <a:ext cx="4154533" cy="4154533"/>
            </a:xfrm>
            <a:prstGeom prst="arc">
              <a:avLst>
                <a:gd name="adj1" fmla="val 16200000"/>
                <a:gd name="adj2" fmla="val 197155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399CC5-A44D-7C47-AF04-5FC41909D9BA}"/>
                </a:ext>
              </a:extLst>
            </p:cNvPr>
            <p:cNvGrpSpPr/>
            <p:nvPr/>
          </p:nvGrpSpPr>
          <p:grpSpPr>
            <a:xfrm>
              <a:off x="425303" y="280567"/>
              <a:ext cx="8128536" cy="3185648"/>
              <a:chOff x="425303" y="280567"/>
              <a:chExt cx="8128536" cy="31856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9D00D-DBF1-C24E-818D-B2FEC17C278D}"/>
                  </a:ext>
                </a:extLst>
              </p:cNvPr>
              <p:cNvSpPr/>
              <p:nvPr/>
            </p:nvSpPr>
            <p:spPr>
              <a:xfrm>
                <a:off x="425303" y="280567"/>
                <a:ext cx="1073912" cy="3185648"/>
              </a:xfrm>
              <a:prstGeom prst="rect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51B374-FB94-0A4D-9938-6BB8014B9592}"/>
                  </a:ext>
                </a:extLst>
              </p:cNvPr>
              <p:cNvSpPr/>
              <p:nvPr/>
            </p:nvSpPr>
            <p:spPr>
              <a:xfrm>
                <a:off x="1499215" y="2985608"/>
                <a:ext cx="7054624" cy="204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019442-E4C8-C745-AB94-A1795A64FA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67004" y="606060"/>
                <a:ext cx="882620" cy="2366787"/>
                <a:chOff x="7062258" y="607470"/>
                <a:chExt cx="1331494" cy="3570462"/>
              </a:xfrm>
            </p:grpSpPr>
            <p:sp>
              <p:nvSpPr>
                <p:cNvPr id="9" name="Snip Same Side Corner Rectangle 8">
                  <a:extLst>
                    <a:ext uri="{FF2B5EF4-FFF2-40B4-BE49-F238E27FC236}">
                      <a16:creationId xmlns:a16="http://schemas.microsoft.com/office/drawing/2014/main" id="{BAA6E5E7-28C0-CB4B-A36B-AF4A5E804E77}"/>
                    </a:ext>
                  </a:extLst>
                </p:cNvPr>
                <p:cNvSpPr/>
                <p:nvPr/>
              </p:nvSpPr>
              <p:spPr>
                <a:xfrm>
                  <a:off x="7334973" y="3215882"/>
                  <a:ext cx="770021" cy="962050"/>
                </a:xfrm>
                <a:prstGeom prst="snip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B457D7-74B9-6F48-9346-C3DC988146B1}"/>
                    </a:ext>
                  </a:extLst>
                </p:cNvPr>
                <p:cNvSpPr/>
                <p:nvPr/>
              </p:nvSpPr>
              <p:spPr>
                <a:xfrm>
                  <a:off x="7062258" y="3857567"/>
                  <a:ext cx="1331494" cy="3203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DA3C41-C55E-6141-B591-0AAB4C5A7E18}"/>
                    </a:ext>
                  </a:extLst>
                </p:cNvPr>
                <p:cNvSpPr/>
                <p:nvPr/>
              </p:nvSpPr>
              <p:spPr>
                <a:xfrm>
                  <a:off x="7671857" y="2381455"/>
                  <a:ext cx="128338" cy="8344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and Round Single Corner Rectangle 12">
                  <a:extLst>
                    <a:ext uri="{FF2B5EF4-FFF2-40B4-BE49-F238E27FC236}">
                      <a16:creationId xmlns:a16="http://schemas.microsoft.com/office/drawing/2014/main" id="{3FD7A546-0F66-6440-8ABE-83B9FAF39CE1}"/>
                    </a:ext>
                  </a:extLst>
                </p:cNvPr>
                <p:cNvSpPr/>
                <p:nvPr/>
              </p:nvSpPr>
              <p:spPr>
                <a:xfrm rot="5121248">
                  <a:off x="7098740" y="1000383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702781F-997C-3D46-BA7A-68B27727D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5394" y="1916233"/>
                  <a:ext cx="465222" cy="46522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BE1F4-758F-A143-A981-02A2E18C00D4}"/>
                  </a:ext>
                </a:extLst>
              </p:cNvPr>
              <p:cNvSpPr txBox="1"/>
              <p:nvPr/>
            </p:nvSpPr>
            <p:spPr>
              <a:xfrm>
                <a:off x="6083620" y="522126"/>
                <a:ext cx="5501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7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77B09C-3153-824D-AB5D-C867997D9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71880"/>
              </p:ext>
            </p:extLst>
          </p:nvPr>
        </p:nvGraphicFramePr>
        <p:xfrm>
          <a:off x="2802578" y="0"/>
          <a:ext cx="608016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9A1DD5-D0AE-CB40-AA6D-2D150F101305}"/>
              </a:ext>
            </a:extLst>
          </p:cNvPr>
          <p:cNvSpPr txBox="1"/>
          <p:nvPr/>
        </p:nvSpPr>
        <p:spPr>
          <a:xfrm>
            <a:off x="2197309" y="19767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E739A-D1D7-F343-A526-AA1E4A677F57}"/>
                  </a:ext>
                </a:extLst>
              </p:cNvPr>
              <p:cNvSpPr txBox="1"/>
              <p:nvPr/>
            </p:nvSpPr>
            <p:spPr>
              <a:xfrm>
                <a:off x="8785122" y="6057973"/>
                <a:ext cx="939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E739A-D1D7-F343-A526-AA1E4A677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122" y="6057973"/>
                <a:ext cx="939103" cy="800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F6976CD4-85BF-0F46-B14A-693AB8605FA0}"/>
              </a:ext>
            </a:extLst>
          </p:cNvPr>
          <p:cNvSpPr/>
          <p:nvPr/>
        </p:nvSpPr>
        <p:spPr>
          <a:xfrm rot="15308135" flipH="1" flipV="1">
            <a:off x="5505357" y="345510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78B83-BABF-FC41-90D2-127922BB00CE}"/>
                  </a:ext>
                </a:extLst>
              </p:cNvPr>
              <p:cNvSpPr txBox="1"/>
              <p:nvPr/>
            </p:nvSpPr>
            <p:spPr>
              <a:xfrm>
                <a:off x="5842661" y="197673"/>
                <a:ext cx="949812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78B83-BABF-FC41-90D2-127922BB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61" y="197673"/>
                <a:ext cx="949812" cy="671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283605A3-A10B-254F-A559-F88800F2ABBB}"/>
              </a:ext>
            </a:extLst>
          </p:cNvPr>
          <p:cNvSpPr/>
          <p:nvPr/>
        </p:nvSpPr>
        <p:spPr>
          <a:xfrm rot="15308135" flipH="1" flipV="1">
            <a:off x="5420251" y="1466514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256CD-928F-5F42-A6BD-E558019F4DD6}"/>
                  </a:ext>
                </a:extLst>
              </p:cNvPr>
              <p:cNvSpPr txBox="1"/>
              <p:nvPr/>
            </p:nvSpPr>
            <p:spPr>
              <a:xfrm>
                <a:off x="5757555" y="1318677"/>
                <a:ext cx="1145378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256CD-928F-5F42-A6BD-E558019F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55" y="1318677"/>
                <a:ext cx="1145378" cy="671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0F58D622-EC7F-E54D-A2FA-5137559CB8D8}"/>
              </a:ext>
            </a:extLst>
          </p:cNvPr>
          <p:cNvSpPr/>
          <p:nvPr/>
        </p:nvSpPr>
        <p:spPr>
          <a:xfrm rot="14892383" flipH="1" flipV="1">
            <a:off x="5541624" y="4297186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35B58-3109-5F4E-818A-20C1E7251FE9}"/>
                  </a:ext>
                </a:extLst>
              </p:cNvPr>
              <p:cNvSpPr txBox="1"/>
              <p:nvPr/>
            </p:nvSpPr>
            <p:spPr>
              <a:xfrm>
                <a:off x="5809899" y="4006390"/>
                <a:ext cx="1288045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35B58-3109-5F4E-818A-20C1E725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99" y="4006390"/>
                <a:ext cx="1288045" cy="671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C3C50E74-EA92-444A-BE0C-BF71A364DDDA}"/>
              </a:ext>
            </a:extLst>
          </p:cNvPr>
          <p:cNvSpPr/>
          <p:nvPr/>
        </p:nvSpPr>
        <p:spPr>
          <a:xfrm rot="14288971" flipH="1" flipV="1">
            <a:off x="5772898" y="5136795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4210F-5FDD-F845-A163-942A8ABA5947}"/>
                  </a:ext>
                </a:extLst>
              </p:cNvPr>
              <p:cNvSpPr txBox="1"/>
              <p:nvPr/>
            </p:nvSpPr>
            <p:spPr>
              <a:xfrm>
                <a:off x="5990586" y="4868300"/>
                <a:ext cx="1145378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4210F-5FDD-F845-A163-942A8ABA5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86" y="4868300"/>
                <a:ext cx="1145378" cy="6712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A4F74E4E-26B2-D340-BCE8-48AA6BFABC80}"/>
              </a:ext>
            </a:extLst>
          </p:cNvPr>
          <p:cNvSpPr/>
          <p:nvPr/>
        </p:nvSpPr>
        <p:spPr>
          <a:xfrm rot="14011041" flipH="1" flipV="1">
            <a:off x="6698198" y="5620936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C786D-C515-9641-8A3E-69A33472FBD3}"/>
                  </a:ext>
                </a:extLst>
              </p:cNvPr>
              <p:cNvSpPr txBox="1"/>
              <p:nvPr/>
            </p:nvSpPr>
            <p:spPr>
              <a:xfrm>
                <a:off x="6922046" y="5382812"/>
                <a:ext cx="949812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C786D-C515-9641-8A3E-69A33472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46" y="5382812"/>
                <a:ext cx="949812" cy="671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56534</TotalTime>
  <Words>337</Words>
  <Application>Microsoft Macintosh PowerPoint</Application>
  <PresentationFormat>Widescreen</PresentationFormat>
  <Paragraphs>164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91</cp:revision>
  <dcterms:created xsi:type="dcterms:W3CDTF">2019-06-19T17:38:11Z</dcterms:created>
  <dcterms:modified xsi:type="dcterms:W3CDTF">2019-08-14T20:02:13Z</dcterms:modified>
</cp:coreProperties>
</file>