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4"/>
  </p:notesMasterIdLst>
  <p:sldIdLst>
    <p:sldId id="256" r:id="rId3"/>
    <p:sldId id="342" r:id="rId4"/>
    <p:sldId id="340" r:id="rId5"/>
    <p:sldId id="341" r:id="rId6"/>
    <p:sldId id="297" r:id="rId7"/>
    <p:sldId id="298" r:id="rId8"/>
    <p:sldId id="343" r:id="rId9"/>
    <p:sldId id="299" r:id="rId10"/>
    <p:sldId id="344" r:id="rId11"/>
    <p:sldId id="271" r:id="rId12"/>
    <p:sldId id="345" r:id="rId13"/>
    <p:sldId id="301" r:id="rId14"/>
    <p:sldId id="346" r:id="rId15"/>
    <p:sldId id="302" r:id="rId16"/>
    <p:sldId id="349" r:id="rId17"/>
    <p:sldId id="347" r:id="rId18"/>
    <p:sldId id="304" r:id="rId19"/>
    <p:sldId id="348" r:id="rId20"/>
    <p:sldId id="350" r:id="rId21"/>
    <p:sldId id="303" r:id="rId22"/>
    <p:sldId id="305" r:id="rId23"/>
    <p:sldId id="306" r:id="rId24"/>
    <p:sldId id="307" r:id="rId25"/>
    <p:sldId id="351" r:id="rId26"/>
    <p:sldId id="352" r:id="rId27"/>
    <p:sldId id="308" r:id="rId28"/>
    <p:sldId id="309" r:id="rId29"/>
    <p:sldId id="353" r:id="rId30"/>
    <p:sldId id="310" r:id="rId31"/>
    <p:sldId id="356" r:id="rId32"/>
    <p:sldId id="311" r:id="rId33"/>
    <p:sldId id="312" r:id="rId34"/>
    <p:sldId id="355" r:id="rId35"/>
    <p:sldId id="354" r:id="rId36"/>
    <p:sldId id="314" r:id="rId37"/>
    <p:sldId id="334" r:id="rId38"/>
    <p:sldId id="315" r:id="rId39"/>
    <p:sldId id="316" r:id="rId40"/>
    <p:sldId id="361" r:id="rId41"/>
    <p:sldId id="318" r:id="rId42"/>
    <p:sldId id="319" r:id="rId43"/>
    <p:sldId id="364" r:id="rId44"/>
    <p:sldId id="365" r:id="rId45"/>
    <p:sldId id="322" r:id="rId46"/>
    <p:sldId id="323" r:id="rId47"/>
    <p:sldId id="366" r:id="rId48"/>
    <p:sldId id="324" r:id="rId49"/>
    <p:sldId id="392" r:id="rId50"/>
    <p:sldId id="393" r:id="rId51"/>
    <p:sldId id="394" r:id="rId52"/>
    <p:sldId id="390" r:id="rId53"/>
    <p:sldId id="391" r:id="rId54"/>
    <p:sldId id="395" r:id="rId55"/>
    <p:sldId id="325" r:id="rId56"/>
    <p:sldId id="326" r:id="rId57"/>
    <p:sldId id="367" r:id="rId58"/>
    <p:sldId id="327" r:id="rId59"/>
    <p:sldId id="369" r:id="rId60"/>
    <p:sldId id="328" r:id="rId61"/>
    <p:sldId id="329" r:id="rId62"/>
    <p:sldId id="330" r:id="rId63"/>
    <p:sldId id="331" r:id="rId64"/>
    <p:sldId id="396" r:id="rId65"/>
    <p:sldId id="257" r:id="rId66"/>
    <p:sldId id="258" r:id="rId67"/>
    <p:sldId id="373" r:id="rId68"/>
    <p:sldId id="259" r:id="rId69"/>
    <p:sldId id="260" r:id="rId70"/>
    <p:sldId id="374" r:id="rId71"/>
    <p:sldId id="375" r:id="rId72"/>
    <p:sldId id="261" r:id="rId73"/>
    <p:sldId id="262" r:id="rId74"/>
    <p:sldId id="263" r:id="rId75"/>
    <p:sldId id="264" r:id="rId76"/>
    <p:sldId id="376" r:id="rId77"/>
    <p:sldId id="265" r:id="rId78"/>
    <p:sldId id="377" r:id="rId79"/>
    <p:sldId id="266" r:id="rId80"/>
    <p:sldId id="378" r:id="rId81"/>
    <p:sldId id="267" r:id="rId82"/>
    <p:sldId id="268" r:id="rId83"/>
    <p:sldId id="280" r:id="rId84"/>
    <p:sldId id="279" r:id="rId85"/>
    <p:sldId id="370" r:id="rId86"/>
    <p:sldId id="381" r:id="rId87"/>
    <p:sldId id="281" r:id="rId88"/>
    <p:sldId id="382" r:id="rId89"/>
    <p:sldId id="282" r:id="rId90"/>
    <p:sldId id="285" r:id="rId91"/>
    <p:sldId id="384" r:id="rId92"/>
    <p:sldId id="287" r:id="rId93"/>
    <p:sldId id="286" r:id="rId94"/>
    <p:sldId id="385" r:id="rId95"/>
    <p:sldId id="288" r:id="rId96"/>
    <p:sldId id="289" r:id="rId97"/>
    <p:sldId id="386" r:id="rId98"/>
    <p:sldId id="371" r:id="rId99"/>
    <p:sldId id="269" r:id="rId100"/>
    <p:sldId id="272" r:id="rId101"/>
    <p:sldId id="270" r:id="rId102"/>
    <p:sldId id="273" r:id="rId103"/>
    <p:sldId id="372" r:id="rId104"/>
    <p:sldId id="274" r:id="rId105"/>
    <p:sldId id="338" r:id="rId106"/>
    <p:sldId id="278" r:id="rId107"/>
    <p:sldId id="380" r:id="rId108"/>
    <p:sldId id="277" r:id="rId109"/>
    <p:sldId id="283" r:id="rId110"/>
    <p:sldId id="284" r:id="rId111"/>
    <p:sldId id="383" r:id="rId112"/>
    <p:sldId id="290" r:id="rId113"/>
    <p:sldId id="292" r:id="rId114"/>
    <p:sldId id="387" r:id="rId115"/>
    <p:sldId id="388" r:id="rId116"/>
    <p:sldId id="389" r:id="rId117"/>
    <p:sldId id="291" r:id="rId118"/>
    <p:sldId id="293" r:id="rId119"/>
    <p:sldId id="294" r:id="rId120"/>
    <p:sldId id="339" r:id="rId121"/>
    <p:sldId id="295" r:id="rId122"/>
    <p:sldId id="296" r:id="rId123"/>
    <p:sldId id="357" r:id="rId124"/>
    <p:sldId id="332" r:id="rId125"/>
    <p:sldId id="335" r:id="rId126"/>
    <p:sldId id="333" r:id="rId127"/>
    <p:sldId id="358" r:id="rId128"/>
    <p:sldId id="360" r:id="rId129"/>
    <p:sldId id="359" r:id="rId130"/>
    <p:sldId id="337" r:id="rId131"/>
    <p:sldId id="379" r:id="rId132"/>
    <p:sldId id="275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D2C"/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38" Type="http://schemas.openxmlformats.org/officeDocument/2006/relationships/tableStyles" Target="tableStyle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slide" Target="slides/slide124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13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30" Type="http://schemas.openxmlformats.org/officeDocument/2006/relationships/slide" Target="slides/slide128.xml"/><Relationship Id="rId13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6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0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5.gi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Mechanics Map Homework Problem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269942198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BD4B93-5FB8-472D-B490-143FC131D94E}"/>
              </a:ext>
            </a:extLst>
          </p:cNvPr>
          <p:cNvSpPr/>
          <p:nvPr/>
        </p:nvSpPr>
        <p:spPr>
          <a:xfrm>
            <a:off x="0" y="5412828"/>
            <a:ext cx="7809186" cy="1445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3C393E3-42ED-4801-9B6B-F73E64FD5FE6}"/>
              </a:ext>
            </a:extLst>
          </p:cNvPr>
          <p:cNvCxnSpPr>
            <a:cxnSpLocks/>
          </p:cNvCxnSpPr>
          <p:nvPr/>
        </p:nvCxnSpPr>
        <p:spPr>
          <a:xfrm>
            <a:off x="1952501" y="4498428"/>
            <a:ext cx="21570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D6906D3-9700-4DDB-A1DA-93EE556F8CAC}"/>
              </a:ext>
            </a:extLst>
          </p:cNvPr>
          <p:cNvSpPr txBox="1"/>
          <p:nvPr/>
        </p:nvSpPr>
        <p:spPr>
          <a:xfrm>
            <a:off x="4235822" y="431376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laucher</a:t>
            </a:r>
          </a:p>
        </p:txBody>
      </p:sp>
      <p:pic>
        <p:nvPicPr>
          <p:cNvPr id="1026" name="Picture 2" descr="Small baseball clipart clipartfest 2">
            <a:extLst>
              <a:ext uri="{FF2B5EF4-FFF2-40B4-BE49-F238E27FC236}">
                <a16:creationId xmlns:a16="http://schemas.microsoft.com/office/drawing/2014/main" id="{1E6EBBC6-3B35-4B75-A245-18B4BF3B7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70" y="4498428"/>
            <a:ext cx="93306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E238F9-AE14-4D48-BD19-D94494EEFC3F}"/>
              </a:ext>
            </a:extLst>
          </p:cNvPr>
          <p:cNvCxnSpPr/>
          <p:nvPr/>
        </p:nvCxnSpPr>
        <p:spPr>
          <a:xfrm>
            <a:off x="1931480" y="5528444"/>
            <a:ext cx="0" cy="59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E716A-6B16-4408-B99A-41CE63727FF8}"/>
              </a:ext>
            </a:extLst>
          </p:cNvPr>
          <p:cNvCxnSpPr>
            <a:cxnSpLocks/>
          </p:cNvCxnSpPr>
          <p:nvPr/>
        </p:nvCxnSpPr>
        <p:spPr>
          <a:xfrm flipH="1">
            <a:off x="1931480" y="5849009"/>
            <a:ext cx="5877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C6E404-A1FA-4FAF-BCA2-F0E6A3F5D2C8}"/>
              </a:ext>
            </a:extLst>
          </p:cNvPr>
          <p:cNvSpPr txBox="1"/>
          <p:nvPr/>
        </p:nvSpPr>
        <p:spPr>
          <a:xfrm>
            <a:off x="4497111" y="5664343"/>
            <a:ext cx="75373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 cm</a:t>
            </a: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11D1098-9514-454A-8303-9CA7ADDEECD5}"/>
              </a:ext>
            </a:extLst>
          </p:cNvPr>
          <p:cNvSpPr/>
          <p:nvPr/>
        </p:nvSpPr>
        <p:spPr>
          <a:xfrm>
            <a:off x="628618" y="2354317"/>
            <a:ext cx="10077411" cy="4516485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716A21-14F9-47C4-A0AF-87F6F77F28A3}"/>
              </a:ext>
            </a:extLst>
          </p:cNvPr>
          <p:cNvCxnSpPr/>
          <p:nvPr/>
        </p:nvCxnSpPr>
        <p:spPr>
          <a:xfrm>
            <a:off x="2848303" y="4939862"/>
            <a:ext cx="461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/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E36481-045F-4A32-B6E7-E4C681EA3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697" y="3872329"/>
                <a:ext cx="8913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/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F30B0C-3D11-4198-BE34-0CDC47BF5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930" y="3922180"/>
                <a:ext cx="1494512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6452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E7055-58F1-43C9-8950-D4DD7F50BCA3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flipV="1">
            <a:off x="4289410" y="992859"/>
            <a:ext cx="1330868" cy="254233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B66C7B-669A-40B3-BE9B-7BF6A74C8070}"/>
              </a:ext>
            </a:extLst>
          </p:cNvPr>
          <p:cNvCxnSpPr>
            <a:cxnSpLocks/>
            <a:stCxn id="8" idx="5"/>
            <a:endCxn id="5" idx="5"/>
          </p:cNvCxnSpPr>
          <p:nvPr/>
        </p:nvCxnSpPr>
        <p:spPr>
          <a:xfrm flipV="1">
            <a:off x="5259278" y="2932595"/>
            <a:ext cx="2300736" cy="157246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2BFB8BDA-4B99-40BB-9328-B306CDA11338}"/>
              </a:ext>
            </a:extLst>
          </p:cNvPr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60F934B-016F-4B57-8AD3-2CFB97A15F32}"/>
              </a:ext>
            </a:extLst>
          </p:cNvPr>
          <p:cNvCxnSpPr>
            <a:cxnSpLocks/>
            <a:stCxn id="4" idx="7"/>
            <a:endCxn id="9" idx="7"/>
          </p:cNvCxnSpPr>
          <p:nvPr/>
        </p:nvCxnSpPr>
        <p:spPr>
          <a:xfrm flipH="1" flipV="1">
            <a:off x="6913435" y="1639438"/>
            <a:ext cx="3544904" cy="160054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EF4D9E-F906-47F5-9B5E-1792BBAE23C0}"/>
              </a:ext>
            </a:extLst>
          </p:cNvPr>
          <p:cNvCxnSpPr>
            <a:cxnSpLocks/>
            <a:stCxn id="4" idx="3"/>
            <a:endCxn id="9" idx="3"/>
          </p:cNvCxnSpPr>
          <p:nvPr/>
        </p:nvCxnSpPr>
        <p:spPr>
          <a:xfrm flipH="1" flipV="1">
            <a:off x="6266857" y="2286016"/>
            <a:ext cx="1928458" cy="321699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0D0039A-2308-4031-B947-050F88E1E354}"/>
              </a:ext>
            </a:extLst>
          </p:cNvPr>
          <p:cNvSpPr/>
          <p:nvPr/>
        </p:nvSpPr>
        <p:spPr>
          <a:xfrm>
            <a:off x="7726627" y="2771299"/>
            <a:ext cx="3200400" cy="3200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760189-9FFB-4EE0-8117-8ABB3B9C89EB}"/>
              </a:ext>
            </a:extLst>
          </p:cNvPr>
          <p:cNvSpPr/>
          <p:nvPr/>
        </p:nvSpPr>
        <p:spPr>
          <a:xfrm>
            <a:off x="4088544" y="3334327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3FAA05-81D8-4965-8FE6-5D4F14AA599E}"/>
              </a:ext>
            </a:extLst>
          </p:cNvPr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15D1E025-27EA-4CE4-930A-42C95FB07887}"/>
              </a:ext>
            </a:extLst>
          </p:cNvPr>
          <p:cNvSpPr/>
          <p:nvPr/>
        </p:nvSpPr>
        <p:spPr>
          <a:xfrm>
            <a:off x="3852690" y="3106606"/>
            <a:ext cx="1828800" cy="18288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/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BE14D8-C6DE-4C14-B4BF-92586BC4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24" y="3757138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/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9D17C8-DE65-4967-8698-4DC07B393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109" y="1265275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1494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41838F-C3AC-415F-8C97-05D62344C237}"/>
              </a:ext>
            </a:extLst>
          </p:cNvPr>
          <p:cNvCxnSpPr>
            <a:cxnSpLocks/>
          </p:cNvCxnSpPr>
          <p:nvPr/>
        </p:nvCxnSpPr>
        <p:spPr>
          <a:xfrm>
            <a:off x="4379538" y="4691241"/>
            <a:ext cx="962313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235A9AAF-4106-4845-8971-142277DE5B1C}"/>
              </a:ext>
            </a:extLst>
          </p:cNvPr>
          <p:cNvSpPr/>
          <p:nvPr/>
        </p:nvSpPr>
        <p:spPr>
          <a:xfrm>
            <a:off x="1305560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Parallelogram 73">
            <a:extLst>
              <a:ext uri="{FF2B5EF4-FFF2-40B4-BE49-F238E27FC236}">
                <a16:creationId xmlns:a16="http://schemas.microsoft.com/office/drawing/2014/main" id="{280EDD99-D648-41F3-B588-0667B33D6C19}"/>
              </a:ext>
            </a:extLst>
          </p:cNvPr>
          <p:cNvSpPr/>
          <p:nvPr/>
        </p:nvSpPr>
        <p:spPr>
          <a:xfrm rot="5400000" flipH="1">
            <a:off x="2842749" y="2502424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an 3">
            <a:extLst>
              <a:ext uri="{FF2B5EF4-FFF2-40B4-BE49-F238E27FC236}">
                <a16:creationId xmlns:a16="http://schemas.microsoft.com/office/drawing/2014/main" id="{4A767079-9C32-47B8-B348-AEE14D707D7F}"/>
              </a:ext>
            </a:extLst>
          </p:cNvPr>
          <p:cNvSpPr/>
          <p:nvPr/>
        </p:nvSpPr>
        <p:spPr>
          <a:xfrm>
            <a:off x="5341851" y="3268265"/>
            <a:ext cx="1676400" cy="2743200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23CF5A41-3116-4003-ADAD-8E3C180FFE2D}"/>
              </a:ext>
            </a:extLst>
          </p:cNvPr>
          <p:cNvSpPr/>
          <p:nvPr/>
        </p:nvSpPr>
        <p:spPr>
          <a:xfrm>
            <a:off x="7114794" y="4307125"/>
            <a:ext cx="4144880" cy="665480"/>
          </a:xfrm>
          <a:prstGeom prst="parallelogram">
            <a:avLst>
              <a:gd name="adj" fmla="val 137554"/>
            </a:avLst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54832D-2287-4F36-AB7F-75C48C219103}"/>
              </a:ext>
            </a:extLst>
          </p:cNvPr>
          <p:cNvCxnSpPr>
            <a:cxnSpLocks/>
            <a:stCxn id="21" idx="4"/>
            <a:endCxn id="23" idx="5"/>
          </p:cNvCxnSpPr>
          <p:nvPr/>
        </p:nvCxnSpPr>
        <p:spPr>
          <a:xfrm>
            <a:off x="7018251" y="4639865"/>
            <a:ext cx="554240" cy="0"/>
          </a:xfrm>
          <a:prstGeom prst="lin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19F545-C96A-487C-AF5E-F4FABA151FE0}"/>
              </a:ext>
            </a:extLst>
          </p:cNvPr>
          <p:cNvCxnSpPr/>
          <p:nvPr/>
        </p:nvCxnSpPr>
        <p:spPr>
          <a:xfrm flipV="1">
            <a:off x="6180051" y="2430065"/>
            <a:ext cx="0" cy="990600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9F9C9D-4047-48DA-B133-0ABD52329518}"/>
              </a:ext>
            </a:extLst>
          </p:cNvPr>
          <p:cNvSpPr txBox="1"/>
          <p:nvPr/>
        </p:nvSpPr>
        <p:spPr>
          <a:xfrm>
            <a:off x="6035620" y="205149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</a:rPr>
              <a:t>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F66F1F-7885-47E8-AFAA-09497244D8FC}"/>
              </a:ext>
            </a:extLst>
          </p:cNvPr>
          <p:cNvCxnSpPr/>
          <p:nvPr/>
        </p:nvCxnSpPr>
        <p:spPr>
          <a:xfrm>
            <a:off x="6180051" y="3481174"/>
            <a:ext cx="0" cy="1158691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EB1B3F-C8E7-41E5-BDCE-6650608D440A}"/>
              </a:ext>
            </a:extLst>
          </p:cNvPr>
          <p:cNvCxnSpPr/>
          <p:nvPr/>
        </p:nvCxnSpPr>
        <p:spPr>
          <a:xfrm flipH="1">
            <a:off x="531638" y="4972605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3430D5-A09D-4AA2-8A42-12AAD7949FE7}"/>
              </a:ext>
            </a:extLst>
          </p:cNvPr>
          <p:cNvCxnSpPr>
            <a:cxnSpLocks/>
          </p:cNvCxnSpPr>
          <p:nvPr/>
        </p:nvCxnSpPr>
        <p:spPr>
          <a:xfrm flipH="1">
            <a:off x="4010120" y="5025768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588D61-EFAF-4477-A866-206E36A09615}"/>
              </a:ext>
            </a:extLst>
          </p:cNvPr>
          <p:cNvCxnSpPr>
            <a:cxnSpLocks/>
          </p:cNvCxnSpPr>
          <p:nvPr/>
        </p:nvCxnSpPr>
        <p:spPr>
          <a:xfrm flipH="1">
            <a:off x="758508" y="5019960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FE7CEEC-41CA-4DF7-8ADA-EAE35946E230}"/>
              </a:ext>
            </a:extLst>
          </p:cNvPr>
          <p:cNvCxnSpPr>
            <a:cxnSpLocks/>
          </p:cNvCxnSpPr>
          <p:nvPr/>
        </p:nvCxnSpPr>
        <p:spPr>
          <a:xfrm flipH="1">
            <a:off x="5209861" y="5008043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2C790B5-93B0-4A68-8A57-795F13462FF2}"/>
              </a:ext>
            </a:extLst>
          </p:cNvPr>
          <p:cNvCxnSpPr>
            <a:cxnSpLocks/>
          </p:cNvCxnSpPr>
          <p:nvPr/>
        </p:nvCxnSpPr>
        <p:spPr>
          <a:xfrm flipH="1">
            <a:off x="999087" y="5202034"/>
            <a:ext cx="4451352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EC61FB-0E45-4CBF-BF03-48620D1B7A75}"/>
              </a:ext>
            </a:extLst>
          </p:cNvPr>
          <p:cNvCxnSpPr>
            <a:cxnSpLocks/>
          </p:cNvCxnSpPr>
          <p:nvPr/>
        </p:nvCxnSpPr>
        <p:spPr>
          <a:xfrm flipH="1">
            <a:off x="5691018" y="4643895"/>
            <a:ext cx="481157" cy="36414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3F8A24-7735-43FC-A6C2-48911EDEAB99}"/>
              </a:ext>
            </a:extLst>
          </p:cNvPr>
          <p:cNvSpPr txBox="1"/>
          <p:nvPr/>
        </p:nvSpPr>
        <p:spPr>
          <a:xfrm>
            <a:off x="4562342" y="5019960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C25C89-581E-430C-BD88-527086E3B325}"/>
              </a:ext>
            </a:extLst>
          </p:cNvPr>
          <p:cNvSpPr txBox="1"/>
          <p:nvPr/>
        </p:nvSpPr>
        <p:spPr>
          <a:xfrm>
            <a:off x="2413422" y="5017368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5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44790A-FD2A-4D4F-B2DF-FF33E0C6D76A}"/>
              </a:ext>
            </a:extLst>
          </p:cNvPr>
          <p:cNvCxnSpPr/>
          <p:nvPr/>
        </p:nvCxnSpPr>
        <p:spPr>
          <a:xfrm flipH="1">
            <a:off x="1427137" y="4284779"/>
            <a:ext cx="708027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3819AC-6154-46D1-B42E-DCBC5CB08577}"/>
              </a:ext>
            </a:extLst>
          </p:cNvPr>
          <p:cNvCxnSpPr>
            <a:cxnSpLocks/>
          </p:cNvCxnSpPr>
          <p:nvPr/>
        </p:nvCxnSpPr>
        <p:spPr>
          <a:xfrm flipH="1">
            <a:off x="848634" y="4284778"/>
            <a:ext cx="932517" cy="6878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E9814E6-4A4D-4F38-B4DE-802B1936BE6C}"/>
              </a:ext>
            </a:extLst>
          </p:cNvPr>
          <p:cNvSpPr txBox="1"/>
          <p:nvPr/>
        </p:nvSpPr>
        <p:spPr>
          <a:xfrm>
            <a:off x="1017915" y="4403156"/>
            <a:ext cx="53893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2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 m</a:t>
            </a:r>
          </a:p>
        </p:txBody>
      </p:sp>
      <p:sp>
        <p:nvSpPr>
          <p:cNvPr id="73" name="Parallelogram 72">
            <a:extLst>
              <a:ext uri="{FF2B5EF4-FFF2-40B4-BE49-F238E27FC236}">
                <a16:creationId xmlns:a16="http://schemas.microsoft.com/office/drawing/2014/main" id="{8704BBC0-20BE-4EAB-BD9F-8B55DB74EE8A}"/>
              </a:ext>
            </a:extLst>
          </p:cNvPr>
          <p:cNvSpPr/>
          <p:nvPr/>
        </p:nvSpPr>
        <p:spPr>
          <a:xfrm rot="5400000" flipH="1">
            <a:off x="5486093" y="2455128"/>
            <a:ext cx="4141008" cy="893945"/>
          </a:xfrm>
          <a:prstGeom prst="parallelogram">
            <a:avLst>
              <a:gd name="adj" fmla="val 71202"/>
            </a:avLst>
          </a:prstGeom>
          <a:solidFill>
            <a:schemeClr val="bg2">
              <a:alpha val="62000"/>
            </a:schemeClr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622F6EC2-A5C2-402C-A483-C3362BCFE561}"/>
              </a:ext>
            </a:extLst>
          </p:cNvPr>
          <p:cNvSpPr/>
          <p:nvPr/>
        </p:nvSpPr>
        <p:spPr>
          <a:xfrm>
            <a:off x="7109624" y="2232128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A91A163A-A1D9-4075-9CCC-E5176DC7CDC5}"/>
              </a:ext>
            </a:extLst>
          </p:cNvPr>
          <p:cNvSpPr/>
          <p:nvPr/>
        </p:nvSpPr>
        <p:spPr>
          <a:xfrm flipH="1">
            <a:off x="2574467" y="2234300"/>
            <a:ext cx="2743200" cy="2743200"/>
          </a:xfrm>
          <a:prstGeom prst="arc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112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366BEA-8CDB-45B7-A772-06C6D2A3DDAC}"/>
              </a:ext>
            </a:extLst>
          </p:cNvPr>
          <p:cNvSpPr/>
          <p:nvPr/>
        </p:nvSpPr>
        <p:spPr>
          <a:xfrm>
            <a:off x="5518303" y="5433241"/>
            <a:ext cx="457200" cy="457200"/>
          </a:xfrm>
          <a:prstGeom prst="ellipse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5975498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6200000">
            <a:off x="6770269" y="2644860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8B0BBA-31E8-4445-83AB-9542D92F9DC2}"/>
              </a:ext>
            </a:extLst>
          </p:cNvPr>
          <p:cNvCxnSpPr>
            <a:cxnSpLocks/>
          </p:cNvCxnSpPr>
          <p:nvPr/>
        </p:nvCxnSpPr>
        <p:spPr>
          <a:xfrm flipH="1" flipV="1">
            <a:off x="4502880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DCFFF-716D-49E7-8222-41F78EAC232F}"/>
              </a:ext>
            </a:extLst>
          </p:cNvPr>
          <p:cNvCxnSpPr>
            <a:cxnSpLocks/>
          </p:cNvCxnSpPr>
          <p:nvPr/>
        </p:nvCxnSpPr>
        <p:spPr>
          <a:xfrm flipH="1" flipV="1">
            <a:off x="9260945" y="3530009"/>
            <a:ext cx="1" cy="12331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C3D7C-7E28-4CC0-AC7C-59997E3B2276}"/>
              </a:ext>
            </a:extLst>
          </p:cNvPr>
          <p:cNvCxnSpPr>
            <a:cxnSpLocks/>
          </p:cNvCxnSpPr>
          <p:nvPr/>
        </p:nvCxnSpPr>
        <p:spPr>
          <a:xfrm>
            <a:off x="4502879" y="3745366"/>
            <a:ext cx="4758066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37FA95-15D7-47C3-95B0-22E74C32C751}"/>
              </a:ext>
            </a:extLst>
          </p:cNvPr>
          <p:cNvSpPr txBox="1"/>
          <p:nvPr/>
        </p:nvSpPr>
        <p:spPr>
          <a:xfrm>
            <a:off x="6636369" y="356070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40 cm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2AFE81-B931-478E-9FC5-13AAFA4BF7AD}"/>
              </a:ext>
            </a:extLst>
          </p:cNvPr>
          <p:cNvCxnSpPr>
            <a:cxnSpLocks/>
          </p:cNvCxnSpPr>
          <p:nvPr/>
        </p:nvCxnSpPr>
        <p:spPr>
          <a:xfrm flipH="1" flipV="1">
            <a:off x="5768166" y="4077739"/>
            <a:ext cx="1" cy="70543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D3DD63-EFC4-4167-909A-EEF3FEF53178}"/>
              </a:ext>
            </a:extLst>
          </p:cNvPr>
          <p:cNvCxnSpPr>
            <a:cxnSpLocks/>
          </p:cNvCxnSpPr>
          <p:nvPr/>
        </p:nvCxnSpPr>
        <p:spPr>
          <a:xfrm flipH="1" flipV="1">
            <a:off x="4502878" y="4465683"/>
            <a:ext cx="1265288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21AC3B-B6E1-4DDB-B3DD-2E1BC99EDE38}"/>
              </a:ext>
            </a:extLst>
          </p:cNvPr>
          <p:cNvSpPr txBox="1"/>
          <p:nvPr/>
        </p:nvSpPr>
        <p:spPr>
          <a:xfrm>
            <a:off x="4815893" y="4291930"/>
            <a:ext cx="753732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0070C0"/>
                </a:solidFill>
              </a:rPr>
              <a:t>1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0 cm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7017169" y="5061591"/>
            <a:ext cx="0" cy="1032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2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CA614C-A21A-497B-A827-65C9BFAE189B}"/>
              </a:ext>
            </a:extLst>
          </p:cNvPr>
          <p:cNvSpPr/>
          <p:nvPr/>
        </p:nvSpPr>
        <p:spPr>
          <a:xfrm>
            <a:off x="0" y="5603358"/>
            <a:ext cx="12192000" cy="1254642"/>
          </a:xfrm>
          <a:prstGeom prst="rect">
            <a:avLst/>
          </a:prstGeom>
          <a:solidFill>
            <a:srgbClr val="FFCC99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3858BB8-A31C-418D-8C6D-EEC0D2927838}"/>
              </a:ext>
            </a:extLst>
          </p:cNvPr>
          <p:cNvSpPr/>
          <p:nvPr/>
        </p:nvSpPr>
        <p:spPr>
          <a:xfrm rot="14113986">
            <a:off x="5981705" y="887545"/>
            <a:ext cx="255188" cy="478996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5BD6C9-06CD-4B16-A240-105885C78641}"/>
              </a:ext>
            </a:extLst>
          </p:cNvPr>
          <p:cNvCxnSpPr>
            <a:cxnSpLocks/>
          </p:cNvCxnSpPr>
          <p:nvPr/>
        </p:nvCxnSpPr>
        <p:spPr>
          <a:xfrm>
            <a:off x="6102768" y="1950776"/>
            <a:ext cx="0" cy="1032695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73C64D09-1A77-496A-846C-8CD1DD29705E}"/>
              </a:ext>
            </a:extLst>
          </p:cNvPr>
          <p:cNvSpPr/>
          <p:nvPr/>
        </p:nvSpPr>
        <p:spPr>
          <a:xfrm>
            <a:off x="1280259" y="178677"/>
            <a:ext cx="9997341" cy="687080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85072-A595-43D6-B8E7-925FB22B8228}"/>
              </a:ext>
            </a:extLst>
          </p:cNvPr>
          <p:cNvSpPr txBox="1"/>
          <p:nvPr/>
        </p:nvSpPr>
        <p:spPr>
          <a:xfrm>
            <a:off x="3751395" y="42191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F9360-72B5-491E-A64E-186948F235EB}"/>
              </a:ext>
            </a:extLst>
          </p:cNvPr>
          <p:cNvSpPr txBox="1"/>
          <p:nvPr/>
        </p:nvSpPr>
        <p:spPr>
          <a:xfrm>
            <a:off x="7817161" y="1442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4AE4C-F2F9-4F61-A467-5616F69EFCA8}"/>
              </a:ext>
            </a:extLst>
          </p:cNvPr>
          <p:cNvSpPr txBox="1"/>
          <p:nvPr/>
        </p:nvSpPr>
        <p:spPr>
          <a:xfrm>
            <a:off x="5634210" y="27988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E1B79-A332-4675-8657-D01231CF376A}"/>
              </a:ext>
            </a:extLst>
          </p:cNvPr>
          <p:cNvSpPr txBox="1"/>
          <p:nvPr/>
        </p:nvSpPr>
        <p:spPr>
          <a:xfrm>
            <a:off x="5658383" y="1545937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1.5 m/s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986922-6962-43DA-AAC3-431CDA7AF70C}"/>
              </a:ext>
            </a:extLst>
          </p:cNvPr>
          <p:cNvCxnSpPr>
            <a:cxnSpLocks/>
          </p:cNvCxnSpPr>
          <p:nvPr/>
        </p:nvCxnSpPr>
        <p:spPr>
          <a:xfrm>
            <a:off x="6690240" y="3201471"/>
            <a:ext cx="1660634" cy="2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DF85ED7D-21C1-4F2A-BA86-110A65BA6B2A}"/>
              </a:ext>
            </a:extLst>
          </p:cNvPr>
          <p:cNvSpPr/>
          <p:nvPr/>
        </p:nvSpPr>
        <p:spPr>
          <a:xfrm>
            <a:off x="4742571" y="1839189"/>
            <a:ext cx="2743200" cy="2743200"/>
          </a:xfrm>
          <a:prstGeom prst="arc">
            <a:avLst>
              <a:gd name="adj1" fmla="val 196714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503683-2E13-4EE1-B298-D7D08B71E370}"/>
              </a:ext>
            </a:extLst>
          </p:cNvPr>
          <p:cNvSpPr txBox="1"/>
          <p:nvPr/>
        </p:nvSpPr>
        <p:spPr>
          <a:xfrm>
            <a:off x="7520557" y="259165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785709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18459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2229882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6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25947574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27413356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25341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3428543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672978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84361F-AF34-4CE3-8EF1-427FA675AAAF}"/>
              </a:ext>
            </a:extLst>
          </p:cNvPr>
          <p:cNvCxnSpPr>
            <a:cxnSpLocks/>
          </p:cNvCxnSpPr>
          <p:nvPr/>
        </p:nvCxnSpPr>
        <p:spPr>
          <a:xfrm flipH="1">
            <a:off x="9299377" y="5090922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43D47-D1E1-45C7-9715-5DFA6754A31D}"/>
              </a:ext>
            </a:extLst>
          </p:cNvPr>
          <p:cNvCxnSpPr>
            <a:cxnSpLocks/>
          </p:cNvCxnSpPr>
          <p:nvPr/>
        </p:nvCxnSpPr>
        <p:spPr>
          <a:xfrm flipH="1">
            <a:off x="9240238" y="4048874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6147CB-8EDE-4970-B070-66B5CAB11AA7}"/>
              </a:ext>
            </a:extLst>
          </p:cNvPr>
          <p:cNvCxnSpPr>
            <a:cxnSpLocks/>
          </p:cNvCxnSpPr>
          <p:nvPr/>
        </p:nvCxnSpPr>
        <p:spPr>
          <a:xfrm flipV="1">
            <a:off x="10513209" y="4038600"/>
            <a:ext cx="0" cy="10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ABAD2-24BA-43BC-820C-16C9793AE37B}"/>
              </a:ext>
            </a:extLst>
          </p:cNvPr>
          <p:cNvSpPr txBox="1"/>
          <p:nvPr/>
        </p:nvSpPr>
        <p:spPr>
          <a:xfrm>
            <a:off x="10210800" y="4378243"/>
            <a:ext cx="5966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95C62A-A563-42C8-A5E9-3451CAD60A8A}"/>
              </a:ext>
            </a:extLst>
          </p:cNvPr>
          <p:cNvCxnSpPr>
            <a:cxnSpLocks/>
          </p:cNvCxnSpPr>
          <p:nvPr/>
        </p:nvCxnSpPr>
        <p:spPr>
          <a:xfrm flipV="1">
            <a:off x="5007850" y="656518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AC5912-1126-4B74-BD81-49D010EAA558}"/>
              </a:ext>
            </a:extLst>
          </p:cNvPr>
          <p:cNvCxnSpPr>
            <a:cxnSpLocks/>
          </p:cNvCxnSpPr>
          <p:nvPr/>
        </p:nvCxnSpPr>
        <p:spPr>
          <a:xfrm flipV="1">
            <a:off x="6968501" y="661655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F7BFA-1B04-4723-9B42-E64F194246D3}"/>
              </a:ext>
            </a:extLst>
          </p:cNvPr>
          <p:cNvCxnSpPr>
            <a:cxnSpLocks/>
          </p:cNvCxnSpPr>
          <p:nvPr/>
        </p:nvCxnSpPr>
        <p:spPr>
          <a:xfrm flipH="1">
            <a:off x="5018124" y="6858000"/>
            <a:ext cx="195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8E598-4D5E-4A85-B109-E14562598E66}"/>
              </a:ext>
            </a:extLst>
          </p:cNvPr>
          <p:cNvSpPr txBox="1"/>
          <p:nvPr/>
        </p:nvSpPr>
        <p:spPr>
          <a:xfrm>
            <a:off x="5713246" y="672234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6FE577-ED2B-4BA2-9139-4D98A5F48180}"/>
              </a:ext>
            </a:extLst>
          </p:cNvPr>
          <p:cNvSpPr/>
          <p:nvPr/>
        </p:nvSpPr>
        <p:spPr>
          <a:xfrm>
            <a:off x="2363056" y="2450387"/>
            <a:ext cx="3873357" cy="375006"/>
          </a:xfrm>
          <a:prstGeom prst="rect">
            <a:avLst/>
          </a:prstGeom>
          <a:solidFill>
            <a:srgbClr val="FFCC99"/>
          </a:solidFill>
          <a:ln>
            <a:solidFill>
              <a:srgbClr val="943D2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EE395-1CF3-40FC-9497-479C9AF3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895" y="1880170"/>
            <a:ext cx="2411395" cy="423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A523A0-6678-4CB2-AC7D-A6331E56B4E6}"/>
              </a:ext>
            </a:extLst>
          </p:cNvPr>
          <p:cNvCxnSpPr>
            <a:cxnSpLocks/>
          </p:cNvCxnSpPr>
          <p:nvPr/>
        </p:nvCxnSpPr>
        <p:spPr>
          <a:xfrm flipV="1">
            <a:off x="5763054" y="1697144"/>
            <a:ext cx="0" cy="753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07CDBE-798A-4E20-A9B3-44508C297795}"/>
              </a:ext>
            </a:extLst>
          </p:cNvPr>
          <p:cNvSpPr/>
          <p:nvPr/>
        </p:nvSpPr>
        <p:spPr>
          <a:xfrm>
            <a:off x="4887699" y="1578159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22DAA-11DB-45D9-A12B-78C1875D9F2B}"/>
              </a:ext>
            </a:extLst>
          </p:cNvPr>
          <p:cNvCxnSpPr>
            <a:cxnSpLocks/>
          </p:cNvCxnSpPr>
          <p:nvPr/>
        </p:nvCxnSpPr>
        <p:spPr>
          <a:xfrm>
            <a:off x="5763054" y="2825393"/>
            <a:ext cx="0" cy="753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811E8-2662-4E05-85F4-D831A84E654C}"/>
              </a:ext>
            </a:extLst>
          </p:cNvPr>
          <p:cNvSpPr/>
          <p:nvPr/>
        </p:nvSpPr>
        <p:spPr>
          <a:xfrm>
            <a:off x="4887698" y="3127404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B50D05-429D-4002-9707-8D5916BDC02B}"/>
              </a:ext>
            </a:extLst>
          </p:cNvPr>
          <p:cNvCxnSpPr>
            <a:cxnSpLocks/>
          </p:cNvCxnSpPr>
          <p:nvPr/>
        </p:nvCxnSpPr>
        <p:spPr>
          <a:xfrm>
            <a:off x="7138987" y="1073967"/>
            <a:ext cx="0" cy="873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25574B-D08D-4A60-8EC0-5F0F83523AF7}"/>
              </a:ext>
            </a:extLst>
          </p:cNvPr>
          <p:cNvCxnSpPr>
            <a:cxnSpLocks/>
          </p:cNvCxnSpPr>
          <p:nvPr/>
        </p:nvCxnSpPr>
        <p:spPr>
          <a:xfrm>
            <a:off x="5763054" y="1093500"/>
            <a:ext cx="0" cy="504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31A4B3-C25F-43A3-9BB0-2EEB67B1EB3B}"/>
              </a:ext>
            </a:extLst>
          </p:cNvPr>
          <p:cNvCxnSpPr>
            <a:cxnSpLocks/>
          </p:cNvCxnSpPr>
          <p:nvPr/>
        </p:nvCxnSpPr>
        <p:spPr>
          <a:xfrm>
            <a:off x="5763054" y="1345596"/>
            <a:ext cx="1375933" cy="6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C63D6-68BC-4538-89EF-3A1A3A7C5E38}"/>
              </a:ext>
            </a:extLst>
          </p:cNvPr>
          <p:cNvSpPr txBox="1"/>
          <p:nvPr/>
        </p:nvSpPr>
        <p:spPr>
          <a:xfrm>
            <a:off x="6186364" y="117477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8AD064-EC88-4281-83E7-BE5563585385}"/>
              </a:ext>
            </a:extLst>
          </p:cNvPr>
          <p:cNvCxnSpPr>
            <a:cxnSpLocks/>
          </p:cNvCxnSpPr>
          <p:nvPr/>
        </p:nvCxnSpPr>
        <p:spPr>
          <a:xfrm flipH="1">
            <a:off x="7548293" y="2637890"/>
            <a:ext cx="102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483B59-3742-4288-B6FD-B652366C0F5A}"/>
              </a:ext>
            </a:extLst>
          </p:cNvPr>
          <p:cNvCxnSpPr>
            <a:cxnSpLocks/>
          </p:cNvCxnSpPr>
          <p:nvPr/>
        </p:nvCxnSpPr>
        <p:spPr>
          <a:xfrm>
            <a:off x="6626831" y="3472655"/>
            <a:ext cx="92146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6C1D09-ED43-4DA6-B1C2-7B58F6A5C4E8}"/>
              </a:ext>
            </a:extLst>
          </p:cNvPr>
          <p:cNvSpPr txBox="1"/>
          <p:nvPr/>
        </p:nvSpPr>
        <p:spPr>
          <a:xfrm>
            <a:off x="7523046" y="327621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7BC29-C635-450C-B019-FD5DAB34F5B5}"/>
              </a:ext>
            </a:extLst>
          </p:cNvPr>
          <p:cNvSpPr txBox="1"/>
          <p:nvPr/>
        </p:nvSpPr>
        <p:spPr>
          <a:xfrm>
            <a:off x="6329448" y="327621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74BECC-2CDE-4329-8EE2-B08EFAC1A966}"/>
              </a:ext>
            </a:extLst>
          </p:cNvPr>
          <p:cNvCxnSpPr>
            <a:cxnSpLocks/>
          </p:cNvCxnSpPr>
          <p:nvPr/>
        </p:nvCxnSpPr>
        <p:spPr>
          <a:xfrm flipH="1">
            <a:off x="7548293" y="4732106"/>
            <a:ext cx="1025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FAB228-02DE-4629-AC26-9B5EF4FA275F}"/>
              </a:ext>
            </a:extLst>
          </p:cNvPr>
          <p:cNvCxnSpPr>
            <a:cxnSpLocks/>
          </p:cNvCxnSpPr>
          <p:nvPr/>
        </p:nvCxnSpPr>
        <p:spPr>
          <a:xfrm flipH="1">
            <a:off x="7931425" y="3486462"/>
            <a:ext cx="641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160997-9C2C-4597-98A6-FB1F496E4E54}"/>
              </a:ext>
            </a:extLst>
          </p:cNvPr>
          <p:cNvCxnSpPr>
            <a:cxnSpLocks/>
          </p:cNvCxnSpPr>
          <p:nvPr/>
        </p:nvCxnSpPr>
        <p:spPr>
          <a:xfrm flipV="1">
            <a:off x="8219328" y="2637890"/>
            <a:ext cx="0" cy="2094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B73C2E-5CB2-4C6C-ADFD-A58B1AF17C4A}"/>
              </a:ext>
            </a:extLst>
          </p:cNvPr>
          <p:cNvSpPr txBox="1"/>
          <p:nvPr/>
        </p:nvSpPr>
        <p:spPr>
          <a:xfrm>
            <a:off x="7957964" y="287751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355714-0DC5-40D7-AB23-B999DC6702FB}"/>
              </a:ext>
            </a:extLst>
          </p:cNvPr>
          <p:cNvSpPr txBox="1"/>
          <p:nvPr/>
        </p:nvSpPr>
        <p:spPr>
          <a:xfrm>
            <a:off x="7967181" y="395015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5F60B-B292-433C-B5F8-1A7B251CC808}"/>
              </a:ext>
            </a:extLst>
          </p:cNvPr>
          <p:cNvSpPr/>
          <p:nvPr/>
        </p:nvSpPr>
        <p:spPr>
          <a:xfrm>
            <a:off x="1294916" y="604355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6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85DA0C-58F4-41CB-B182-8A1B3A50CF83}"/>
              </a:ext>
            </a:extLst>
          </p:cNvPr>
          <p:cNvCxnSpPr>
            <a:stCxn id="2" idx="1"/>
          </p:cNvCxnSpPr>
          <p:nvPr/>
        </p:nvCxnSpPr>
        <p:spPr>
          <a:xfrm>
            <a:off x="7610711" y="2067683"/>
            <a:ext cx="3064138" cy="33673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Block Arc 1">
            <a:extLst>
              <a:ext uri="{FF2B5EF4-FFF2-40B4-BE49-F238E27FC236}">
                <a16:creationId xmlns:a16="http://schemas.microsoft.com/office/drawing/2014/main" id="{908595D9-4396-46F9-B774-5A16920E7731}"/>
              </a:ext>
            </a:extLst>
          </p:cNvPr>
          <p:cNvSpPr/>
          <p:nvPr/>
        </p:nvSpPr>
        <p:spPr>
          <a:xfrm>
            <a:off x="5322012" y="1962365"/>
            <a:ext cx="4572000" cy="4572000"/>
          </a:xfrm>
          <a:prstGeom prst="blockArc">
            <a:avLst>
              <a:gd name="adj1" fmla="val 10800000"/>
              <a:gd name="adj2" fmla="val 16204255"/>
              <a:gd name="adj3" fmla="val 460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2F817-38A7-4505-9CC6-B9151F1D7420}"/>
              </a:ext>
            </a:extLst>
          </p:cNvPr>
          <p:cNvSpPr/>
          <p:nvPr/>
        </p:nvSpPr>
        <p:spPr>
          <a:xfrm>
            <a:off x="1921267" y="4248365"/>
            <a:ext cx="4174733" cy="15257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B0604020202020204" pitchFamily="2" charset="-79"/>
                <a:cs typeface="Aharoni" panose="020B0604020202020204" pitchFamily="2" charset="-79"/>
              </a:rPr>
              <a:t>            </a:t>
            </a:r>
            <a:r>
              <a:rPr lang="en-US" sz="2400" dirty="0">
                <a:latin typeface="Forte" panose="03060902040502070203" pitchFamily="66" charset="0"/>
                <a:cs typeface="Aharoni" panose="020B0604020202020204" pitchFamily="2" charset="-79"/>
              </a:rPr>
              <a:t>Lucky Catch</a:t>
            </a:r>
          </a:p>
          <a:p>
            <a:pPr algn="ctr"/>
            <a:endParaRPr lang="en-US" sz="2400" dirty="0">
              <a:latin typeface="Aharoni" panose="020B0604020202020204" pitchFamily="2" charset="-79"/>
              <a:cs typeface="Aharoni" panose="020B0604020202020204" pitchFamily="2" charset="-79"/>
            </a:endParaRPr>
          </a:p>
          <a:p>
            <a:pPr algn="ctr"/>
            <a:endParaRPr lang="en-US" dirty="0"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BDD4B320-0E1D-4015-8B6D-3400E9C92F40}"/>
              </a:ext>
            </a:extLst>
          </p:cNvPr>
          <p:cNvSpPr/>
          <p:nvPr/>
        </p:nvSpPr>
        <p:spPr>
          <a:xfrm>
            <a:off x="1921267" y="5034337"/>
            <a:ext cx="4174733" cy="739739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7FDBC-9C25-4293-A726-906323EE16BA}"/>
              </a:ext>
            </a:extLst>
          </p:cNvPr>
          <p:cNvSpPr/>
          <p:nvPr/>
        </p:nvSpPr>
        <p:spPr>
          <a:xfrm>
            <a:off x="0" y="5435029"/>
            <a:ext cx="12192000" cy="1422971"/>
          </a:xfrm>
          <a:custGeom>
            <a:avLst/>
            <a:gdLst>
              <a:gd name="connsiteX0" fmla="*/ 0 w 12192000"/>
              <a:gd name="connsiteY0" fmla="*/ 0 h 1422971"/>
              <a:gd name="connsiteX1" fmla="*/ 311573 w 12192000"/>
              <a:gd name="connsiteY1" fmla="*/ 0 h 1422971"/>
              <a:gd name="connsiteX2" fmla="*/ 745067 w 12192000"/>
              <a:gd name="connsiteY2" fmla="*/ 0 h 1422971"/>
              <a:gd name="connsiteX3" fmla="*/ 1666240 w 12192000"/>
              <a:gd name="connsiteY3" fmla="*/ 0 h 1422971"/>
              <a:gd name="connsiteX4" fmla="*/ 2343573 w 12192000"/>
              <a:gd name="connsiteY4" fmla="*/ 0 h 1422971"/>
              <a:gd name="connsiteX5" fmla="*/ 2898987 w 12192000"/>
              <a:gd name="connsiteY5" fmla="*/ 0 h 1422971"/>
              <a:gd name="connsiteX6" fmla="*/ 3698240 w 12192000"/>
              <a:gd name="connsiteY6" fmla="*/ 0 h 1422971"/>
              <a:gd name="connsiteX7" fmla="*/ 4009813 w 12192000"/>
              <a:gd name="connsiteY7" fmla="*/ 0 h 1422971"/>
              <a:gd name="connsiteX8" fmla="*/ 4565227 w 12192000"/>
              <a:gd name="connsiteY8" fmla="*/ 0 h 1422971"/>
              <a:gd name="connsiteX9" fmla="*/ 5120640 w 12192000"/>
              <a:gd name="connsiteY9" fmla="*/ 0 h 1422971"/>
              <a:gd name="connsiteX10" fmla="*/ 5919893 w 12192000"/>
              <a:gd name="connsiteY10" fmla="*/ 0 h 1422971"/>
              <a:gd name="connsiteX11" fmla="*/ 6597227 w 12192000"/>
              <a:gd name="connsiteY11" fmla="*/ 0 h 1422971"/>
              <a:gd name="connsiteX12" fmla="*/ 7030720 w 12192000"/>
              <a:gd name="connsiteY12" fmla="*/ 0 h 1422971"/>
              <a:gd name="connsiteX13" fmla="*/ 7951893 w 12192000"/>
              <a:gd name="connsiteY13" fmla="*/ 0 h 1422971"/>
              <a:gd name="connsiteX14" fmla="*/ 8507307 w 12192000"/>
              <a:gd name="connsiteY14" fmla="*/ 0 h 1422971"/>
              <a:gd name="connsiteX15" fmla="*/ 8940800 w 12192000"/>
              <a:gd name="connsiteY15" fmla="*/ 0 h 1422971"/>
              <a:gd name="connsiteX16" fmla="*/ 9740053 w 12192000"/>
              <a:gd name="connsiteY16" fmla="*/ 0 h 1422971"/>
              <a:gd name="connsiteX17" fmla="*/ 10417387 w 12192000"/>
              <a:gd name="connsiteY17" fmla="*/ 0 h 1422971"/>
              <a:gd name="connsiteX18" fmla="*/ 11338560 w 12192000"/>
              <a:gd name="connsiteY18" fmla="*/ 0 h 1422971"/>
              <a:gd name="connsiteX19" fmla="*/ 12192000 w 12192000"/>
              <a:gd name="connsiteY19" fmla="*/ 0 h 1422971"/>
              <a:gd name="connsiteX20" fmla="*/ 12192000 w 12192000"/>
              <a:gd name="connsiteY20" fmla="*/ 474324 h 1422971"/>
              <a:gd name="connsiteX21" fmla="*/ 12192000 w 12192000"/>
              <a:gd name="connsiteY21" fmla="*/ 977107 h 1422971"/>
              <a:gd name="connsiteX22" fmla="*/ 12192000 w 12192000"/>
              <a:gd name="connsiteY22" fmla="*/ 1422971 h 1422971"/>
              <a:gd name="connsiteX23" fmla="*/ 11636587 w 12192000"/>
              <a:gd name="connsiteY23" fmla="*/ 1422971 h 1422971"/>
              <a:gd name="connsiteX24" fmla="*/ 10715413 w 12192000"/>
              <a:gd name="connsiteY24" fmla="*/ 1422971 h 1422971"/>
              <a:gd name="connsiteX25" fmla="*/ 10281920 w 12192000"/>
              <a:gd name="connsiteY25" fmla="*/ 1422971 h 1422971"/>
              <a:gd name="connsiteX26" fmla="*/ 9482667 w 12192000"/>
              <a:gd name="connsiteY26" fmla="*/ 1422971 h 1422971"/>
              <a:gd name="connsiteX27" fmla="*/ 8561493 w 12192000"/>
              <a:gd name="connsiteY27" fmla="*/ 1422971 h 1422971"/>
              <a:gd name="connsiteX28" fmla="*/ 8006080 w 12192000"/>
              <a:gd name="connsiteY28" fmla="*/ 1422971 h 1422971"/>
              <a:gd name="connsiteX29" fmla="*/ 7572587 w 12192000"/>
              <a:gd name="connsiteY29" fmla="*/ 1422971 h 1422971"/>
              <a:gd name="connsiteX30" fmla="*/ 6773333 w 12192000"/>
              <a:gd name="connsiteY30" fmla="*/ 1422971 h 1422971"/>
              <a:gd name="connsiteX31" fmla="*/ 6461760 w 12192000"/>
              <a:gd name="connsiteY31" fmla="*/ 1422971 h 1422971"/>
              <a:gd name="connsiteX32" fmla="*/ 5540587 w 12192000"/>
              <a:gd name="connsiteY32" fmla="*/ 1422971 h 1422971"/>
              <a:gd name="connsiteX33" fmla="*/ 4985173 w 12192000"/>
              <a:gd name="connsiteY33" fmla="*/ 1422971 h 1422971"/>
              <a:gd name="connsiteX34" fmla="*/ 4307840 w 12192000"/>
              <a:gd name="connsiteY34" fmla="*/ 1422971 h 1422971"/>
              <a:gd name="connsiteX35" fmla="*/ 3752427 w 12192000"/>
              <a:gd name="connsiteY35" fmla="*/ 1422971 h 1422971"/>
              <a:gd name="connsiteX36" fmla="*/ 2953173 w 12192000"/>
              <a:gd name="connsiteY36" fmla="*/ 1422971 h 1422971"/>
              <a:gd name="connsiteX37" fmla="*/ 2032000 w 12192000"/>
              <a:gd name="connsiteY37" fmla="*/ 1422971 h 1422971"/>
              <a:gd name="connsiteX38" fmla="*/ 1476587 w 12192000"/>
              <a:gd name="connsiteY38" fmla="*/ 1422971 h 1422971"/>
              <a:gd name="connsiteX39" fmla="*/ 1165013 w 12192000"/>
              <a:gd name="connsiteY39" fmla="*/ 1422971 h 1422971"/>
              <a:gd name="connsiteX40" fmla="*/ 731520 w 12192000"/>
              <a:gd name="connsiteY40" fmla="*/ 1422971 h 1422971"/>
              <a:gd name="connsiteX41" fmla="*/ 0 w 12192000"/>
              <a:gd name="connsiteY41" fmla="*/ 1422971 h 1422971"/>
              <a:gd name="connsiteX42" fmla="*/ 0 w 12192000"/>
              <a:gd name="connsiteY42" fmla="*/ 962877 h 1422971"/>
              <a:gd name="connsiteX43" fmla="*/ 0 w 12192000"/>
              <a:gd name="connsiteY43" fmla="*/ 502783 h 1422971"/>
              <a:gd name="connsiteX44" fmla="*/ 0 w 12192000"/>
              <a:gd name="connsiteY44" fmla="*/ 0 h 1422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192000" h="1422971" fill="none" extrusionOk="0">
                <a:moveTo>
                  <a:pt x="0" y="0"/>
                </a:moveTo>
                <a:cubicBezTo>
                  <a:pt x="102770" y="13386"/>
                  <a:pt x="225290" y="-5730"/>
                  <a:pt x="311573" y="0"/>
                </a:cubicBezTo>
                <a:cubicBezTo>
                  <a:pt x="397856" y="5730"/>
                  <a:pt x="534697" y="-15717"/>
                  <a:pt x="745067" y="0"/>
                </a:cubicBezTo>
                <a:cubicBezTo>
                  <a:pt x="955437" y="15717"/>
                  <a:pt x="1382476" y="36818"/>
                  <a:pt x="1666240" y="0"/>
                </a:cubicBezTo>
                <a:cubicBezTo>
                  <a:pt x="1950004" y="-36818"/>
                  <a:pt x="2022906" y="327"/>
                  <a:pt x="2343573" y="0"/>
                </a:cubicBezTo>
                <a:cubicBezTo>
                  <a:pt x="2664240" y="-327"/>
                  <a:pt x="2682169" y="-23319"/>
                  <a:pt x="2898987" y="0"/>
                </a:cubicBezTo>
                <a:cubicBezTo>
                  <a:pt x="3115805" y="23319"/>
                  <a:pt x="3328397" y="20557"/>
                  <a:pt x="3698240" y="0"/>
                </a:cubicBezTo>
                <a:cubicBezTo>
                  <a:pt x="4068083" y="-20557"/>
                  <a:pt x="3927907" y="7024"/>
                  <a:pt x="4009813" y="0"/>
                </a:cubicBezTo>
                <a:cubicBezTo>
                  <a:pt x="4091719" y="-7024"/>
                  <a:pt x="4397112" y="-131"/>
                  <a:pt x="4565227" y="0"/>
                </a:cubicBezTo>
                <a:cubicBezTo>
                  <a:pt x="4733342" y="131"/>
                  <a:pt x="4901064" y="24440"/>
                  <a:pt x="5120640" y="0"/>
                </a:cubicBezTo>
                <a:cubicBezTo>
                  <a:pt x="5340216" y="-24440"/>
                  <a:pt x="5728538" y="-9375"/>
                  <a:pt x="5919893" y="0"/>
                </a:cubicBezTo>
                <a:cubicBezTo>
                  <a:pt x="6111248" y="9375"/>
                  <a:pt x="6277686" y="-33653"/>
                  <a:pt x="6597227" y="0"/>
                </a:cubicBezTo>
                <a:cubicBezTo>
                  <a:pt x="6916768" y="33653"/>
                  <a:pt x="6938755" y="-8843"/>
                  <a:pt x="7030720" y="0"/>
                </a:cubicBezTo>
                <a:cubicBezTo>
                  <a:pt x="7122685" y="8843"/>
                  <a:pt x="7722983" y="30794"/>
                  <a:pt x="7951893" y="0"/>
                </a:cubicBezTo>
                <a:cubicBezTo>
                  <a:pt x="8180803" y="-30794"/>
                  <a:pt x="8252280" y="-2973"/>
                  <a:pt x="8507307" y="0"/>
                </a:cubicBezTo>
                <a:cubicBezTo>
                  <a:pt x="8762334" y="2973"/>
                  <a:pt x="8784293" y="-11082"/>
                  <a:pt x="8940800" y="0"/>
                </a:cubicBezTo>
                <a:cubicBezTo>
                  <a:pt x="9097307" y="11082"/>
                  <a:pt x="9447164" y="-22325"/>
                  <a:pt x="9740053" y="0"/>
                </a:cubicBezTo>
                <a:cubicBezTo>
                  <a:pt x="10032942" y="22325"/>
                  <a:pt x="10279370" y="22687"/>
                  <a:pt x="10417387" y="0"/>
                </a:cubicBezTo>
                <a:cubicBezTo>
                  <a:pt x="10555404" y="-22687"/>
                  <a:pt x="11068853" y="-20633"/>
                  <a:pt x="11338560" y="0"/>
                </a:cubicBezTo>
                <a:cubicBezTo>
                  <a:pt x="11608267" y="20633"/>
                  <a:pt x="12005636" y="4384"/>
                  <a:pt x="12192000" y="0"/>
                </a:cubicBezTo>
                <a:cubicBezTo>
                  <a:pt x="12214213" y="170081"/>
                  <a:pt x="12170007" y="307961"/>
                  <a:pt x="12192000" y="474324"/>
                </a:cubicBezTo>
                <a:cubicBezTo>
                  <a:pt x="12213993" y="640687"/>
                  <a:pt x="12209711" y="736459"/>
                  <a:pt x="12192000" y="977107"/>
                </a:cubicBezTo>
                <a:cubicBezTo>
                  <a:pt x="12174289" y="1217755"/>
                  <a:pt x="12206112" y="1209086"/>
                  <a:pt x="12192000" y="1422971"/>
                </a:cubicBezTo>
                <a:cubicBezTo>
                  <a:pt x="11974806" y="1448692"/>
                  <a:pt x="11832535" y="1432014"/>
                  <a:pt x="11636587" y="1422971"/>
                </a:cubicBezTo>
                <a:cubicBezTo>
                  <a:pt x="11440639" y="1413928"/>
                  <a:pt x="10964590" y="1411031"/>
                  <a:pt x="10715413" y="1422971"/>
                </a:cubicBezTo>
                <a:cubicBezTo>
                  <a:pt x="10466236" y="1434911"/>
                  <a:pt x="10460008" y="1405370"/>
                  <a:pt x="10281920" y="1422971"/>
                </a:cubicBezTo>
                <a:cubicBezTo>
                  <a:pt x="10103832" y="1440572"/>
                  <a:pt x="9815137" y="1389330"/>
                  <a:pt x="9482667" y="1422971"/>
                </a:cubicBezTo>
                <a:cubicBezTo>
                  <a:pt x="9150197" y="1456612"/>
                  <a:pt x="8822906" y="1454629"/>
                  <a:pt x="8561493" y="1422971"/>
                </a:cubicBezTo>
                <a:cubicBezTo>
                  <a:pt x="8300080" y="1391313"/>
                  <a:pt x="8248365" y="1408923"/>
                  <a:pt x="8006080" y="1422971"/>
                </a:cubicBezTo>
                <a:cubicBezTo>
                  <a:pt x="7763795" y="1437019"/>
                  <a:pt x="7698643" y="1405983"/>
                  <a:pt x="7572587" y="1422971"/>
                </a:cubicBezTo>
                <a:cubicBezTo>
                  <a:pt x="7446531" y="1439959"/>
                  <a:pt x="6996243" y="1392240"/>
                  <a:pt x="6773333" y="1422971"/>
                </a:cubicBezTo>
                <a:cubicBezTo>
                  <a:pt x="6550423" y="1453702"/>
                  <a:pt x="6603815" y="1424761"/>
                  <a:pt x="6461760" y="1422971"/>
                </a:cubicBezTo>
                <a:cubicBezTo>
                  <a:pt x="6319705" y="1421181"/>
                  <a:pt x="5761693" y="1465839"/>
                  <a:pt x="5540587" y="1422971"/>
                </a:cubicBezTo>
                <a:cubicBezTo>
                  <a:pt x="5319481" y="1380103"/>
                  <a:pt x="5247377" y="1440898"/>
                  <a:pt x="4985173" y="1422971"/>
                </a:cubicBezTo>
                <a:cubicBezTo>
                  <a:pt x="4722969" y="1405044"/>
                  <a:pt x="4619746" y="1406538"/>
                  <a:pt x="4307840" y="1422971"/>
                </a:cubicBezTo>
                <a:cubicBezTo>
                  <a:pt x="3995934" y="1439404"/>
                  <a:pt x="4002620" y="1443233"/>
                  <a:pt x="3752427" y="1422971"/>
                </a:cubicBezTo>
                <a:cubicBezTo>
                  <a:pt x="3502234" y="1402709"/>
                  <a:pt x="3225064" y="1447915"/>
                  <a:pt x="2953173" y="1422971"/>
                </a:cubicBezTo>
                <a:cubicBezTo>
                  <a:pt x="2681282" y="1398027"/>
                  <a:pt x="2468072" y="1405312"/>
                  <a:pt x="2032000" y="1422971"/>
                </a:cubicBezTo>
                <a:cubicBezTo>
                  <a:pt x="1595928" y="1440630"/>
                  <a:pt x="1749002" y="1406950"/>
                  <a:pt x="1476587" y="1422971"/>
                </a:cubicBezTo>
                <a:cubicBezTo>
                  <a:pt x="1204172" y="1438992"/>
                  <a:pt x="1244575" y="1420213"/>
                  <a:pt x="1165013" y="1422971"/>
                </a:cubicBezTo>
                <a:cubicBezTo>
                  <a:pt x="1085451" y="1425729"/>
                  <a:pt x="939286" y="1409814"/>
                  <a:pt x="731520" y="1422971"/>
                </a:cubicBezTo>
                <a:cubicBezTo>
                  <a:pt x="523754" y="1436128"/>
                  <a:pt x="340467" y="1436438"/>
                  <a:pt x="0" y="1422971"/>
                </a:cubicBezTo>
                <a:cubicBezTo>
                  <a:pt x="-5584" y="1269823"/>
                  <a:pt x="21404" y="1107827"/>
                  <a:pt x="0" y="962877"/>
                </a:cubicBezTo>
                <a:cubicBezTo>
                  <a:pt x="-21404" y="817927"/>
                  <a:pt x="-8243" y="621032"/>
                  <a:pt x="0" y="502783"/>
                </a:cubicBezTo>
                <a:cubicBezTo>
                  <a:pt x="8243" y="384534"/>
                  <a:pt x="16999" y="109761"/>
                  <a:pt x="0" y="0"/>
                </a:cubicBezTo>
                <a:close/>
              </a:path>
              <a:path w="12192000" h="1422971" stroke="0" extrusionOk="0">
                <a:moveTo>
                  <a:pt x="0" y="0"/>
                </a:moveTo>
                <a:cubicBezTo>
                  <a:pt x="152417" y="14319"/>
                  <a:pt x="358036" y="12049"/>
                  <a:pt x="555413" y="0"/>
                </a:cubicBezTo>
                <a:cubicBezTo>
                  <a:pt x="752790" y="-12049"/>
                  <a:pt x="1053172" y="-10352"/>
                  <a:pt x="1354667" y="0"/>
                </a:cubicBezTo>
                <a:cubicBezTo>
                  <a:pt x="1656162" y="10352"/>
                  <a:pt x="1906414" y="-20692"/>
                  <a:pt x="2153920" y="0"/>
                </a:cubicBezTo>
                <a:cubicBezTo>
                  <a:pt x="2401426" y="20692"/>
                  <a:pt x="2423263" y="2554"/>
                  <a:pt x="2587413" y="0"/>
                </a:cubicBezTo>
                <a:cubicBezTo>
                  <a:pt x="2751563" y="-2554"/>
                  <a:pt x="3050464" y="5022"/>
                  <a:pt x="3386667" y="0"/>
                </a:cubicBezTo>
                <a:cubicBezTo>
                  <a:pt x="3722870" y="-5022"/>
                  <a:pt x="3782001" y="-8081"/>
                  <a:pt x="4064000" y="0"/>
                </a:cubicBezTo>
                <a:cubicBezTo>
                  <a:pt x="4345999" y="8081"/>
                  <a:pt x="4294407" y="6827"/>
                  <a:pt x="4497493" y="0"/>
                </a:cubicBezTo>
                <a:cubicBezTo>
                  <a:pt x="4700579" y="-6827"/>
                  <a:pt x="4974553" y="-14275"/>
                  <a:pt x="5174827" y="0"/>
                </a:cubicBezTo>
                <a:cubicBezTo>
                  <a:pt x="5375101" y="14275"/>
                  <a:pt x="5379191" y="7189"/>
                  <a:pt x="5486400" y="0"/>
                </a:cubicBezTo>
                <a:cubicBezTo>
                  <a:pt x="5593609" y="-7189"/>
                  <a:pt x="5854862" y="28548"/>
                  <a:pt x="6163733" y="0"/>
                </a:cubicBezTo>
                <a:cubicBezTo>
                  <a:pt x="6472604" y="-28548"/>
                  <a:pt x="6359678" y="13897"/>
                  <a:pt x="6475307" y="0"/>
                </a:cubicBezTo>
                <a:cubicBezTo>
                  <a:pt x="6590936" y="-13897"/>
                  <a:pt x="6698538" y="-4280"/>
                  <a:pt x="6786880" y="0"/>
                </a:cubicBezTo>
                <a:cubicBezTo>
                  <a:pt x="6875222" y="4280"/>
                  <a:pt x="7221235" y="2976"/>
                  <a:pt x="7342293" y="0"/>
                </a:cubicBezTo>
                <a:cubicBezTo>
                  <a:pt x="7463351" y="-2976"/>
                  <a:pt x="7740039" y="-6475"/>
                  <a:pt x="7897707" y="0"/>
                </a:cubicBezTo>
                <a:cubicBezTo>
                  <a:pt x="8055375" y="6475"/>
                  <a:pt x="8142536" y="10277"/>
                  <a:pt x="8331200" y="0"/>
                </a:cubicBezTo>
                <a:cubicBezTo>
                  <a:pt x="8519864" y="-10277"/>
                  <a:pt x="8647066" y="12051"/>
                  <a:pt x="8886613" y="0"/>
                </a:cubicBezTo>
                <a:cubicBezTo>
                  <a:pt x="9126160" y="-12051"/>
                  <a:pt x="9420201" y="33312"/>
                  <a:pt x="9685867" y="0"/>
                </a:cubicBezTo>
                <a:cubicBezTo>
                  <a:pt x="9951533" y="-33312"/>
                  <a:pt x="9865680" y="4418"/>
                  <a:pt x="9997440" y="0"/>
                </a:cubicBezTo>
                <a:cubicBezTo>
                  <a:pt x="10129200" y="-4418"/>
                  <a:pt x="10399691" y="-21722"/>
                  <a:pt x="10552853" y="0"/>
                </a:cubicBezTo>
                <a:cubicBezTo>
                  <a:pt x="10706015" y="21722"/>
                  <a:pt x="10946935" y="23093"/>
                  <a:pt x="11108267" y="0"/>
                </a:cubicBezTo>
                <a:cubicBezTo>
                  <a:pt x="11269599" y="-23093"/>
                  <a:pt x="11868848" y="2650"/>
                  <a:pt x="12192000" y="0"/>
                </a:cubicBezTo>
                <a:cubicBezTo>
                  <a:pt x="12177309" y="146025"/>
                  <a:pt x="12188488" y="256188"/>
                  <a:pt x="12192000" y="460094"/>
                </a:cubicBezTo>
                <a:cubicBezTo>
                  <a:pt x="12195512" y="664000"/>
                  <a:pt x="12187998" y="729440"/>
                  <a:pt x="12192000" y="920188"/>
                </a:cubicBezTo>
                <a:cubicBezTo>
                  <a:pt x="12196002" y="1110936"/>
                  <a:pt x="12204142" y="1191891"/>
                  <a:pt x="12192000" y="1422971"/>
                </a:cubicBezTo>
                <a:cubicBezTo>
                  <a:pt x="11848270" y="1427512"/>
                  <a:pt x="11573611" y="1395948"/>
                  <a:pt x="11392747" y="1422971"/>
                </a:cubicBezTo>
                <a:cubicBezTo>
                  <a:pt x="11211883" y="1449994"/>
                  <a:pt x="11161140" y="1419480"/>
                  <a:pt x="11081173" y="1422971"/>
                </a:cubicBezTo>
                <a:cubicBezTo>
                  <a:pt x="11001206" y="1426462"/>
                  <a:pt x="10597234" y="1413037"/>
                  <a:pt x="10160000" y="1422971"/>
                </a:cubicBezTo>
                <a:cubicBezTo>
                  <a:pt x="9722766" y="1432905"/>
                  <a:pt x="9989151" y="1438469"/>
                  <a:pt x="9848427" y="1422971"/>
                </a:cubicBezTo>
                <a:cubicBezTo>
                  <a:pt x="9707703" y="1407473"/>
                  <a:pt x="9390316" y="1395572"/>
                  <a:pt x="9171093" y="1422971"/>
                </a:cubicBezTo>
                <a:cubicBezTo>
                  <a:pt x="8951870" y="1450370"/>
                  <a:pt x="8995155" y="1415242"/>
                  <a:pt x="8859520" y="1422971"/>
                </a:cubicBezTo>
                <a:cubicBezTo>
                  <a:pt x="8723885" y="1430700"/>
                  <a:pt x="8481622" y="1429726"/>
                  <a:pt x="8182187" y="1422971"/>
                </a:cubicBezTo>
                <a:cubicBezTo>
                  <a:pt x="7882752" y="1416216"/>
                  <a:pt x="7710907" y="1399882"/>
                  <a:pt x="7504853" y="1422971"/>
                </a:cubicBezTo>
                <a:cubicBezTo>
                  <a:pt x="7298799" y="1446060"/>
                  <a:pt x="6866001" y="1431199"/>
                  <a:pt x="6583680" y="1422971"/>
                </a:cubicBezTo>
                <a:cubicBezTo>
                  <a:pt x="6301359" y="1414743"/>
                  <a:pt x="6210487" y="1447045"/>
                  <a:pt x="6028267" y="1422971"/>
                </a:cubicBezTo>
                <a:cubicBezTo>
                  <a:pt x="5846047" y="1398897"/>
                  <a:pt x="5352376" y="1427070"/>
                  <a:pt x="5107093" y="1422971"/>
                </a:cubicBezTo>
                <a:cubicBezTo>
                  <a:pt x="4861810" y="1418872"/>
                  <a:pt x="4698786" y="1393075"/>
                  <a:pt x="4307840" y="1422971"/>
                </a:cubicBezTo>
                <a:cubicBezTo>
                  <a:pt x="3916894" y="1452867"/>
                  <a:pt x="4057600" y="1410098"/>
                  <a:pt x="3874347" y="1422971"/>
                </a:cubicBezTo>
                <a:cubicBezTo>
                  <a:pt x="3691094" y="1435844"/>
                  <a:pt x="3294537" y="1426454"/>
                  <a:pt x="3075093" y="1422971"/>
                </a:cubicBezTo>
                <a:cubicBezTo>
                  <a:pt x="2855649" y="1419488"/>
                  <a:pt x="2557196" y="1414646"/>
                  <a:pt x="2397760" y="1422971"/>
                </a:cubicBezTo>
                <a:cubicBezTo>
                  <a:pt x="2238324" y="1431296"/>
                  <a:pt x="2015100" y="1431963"/>
                  <a:pt x="1720427" y="1422971"/>
                </a:cubicBezTo>
                <a:cubicBezTo>
                  <a:pt x="1425754" y="1413979"/>
                  <a:pt x="1543550" y="1423109"/>
                  <a:pt x="1408853" y="1422971"/>
                </a:cubicBezTo>
                <a:cubicBezTo>
                  <a:pt x="1274156" y="1422833"/>
                  <a:pt x="889258" y="1421444"/>
                  <a:pt x="609600" y="1422971"/>
                </a:cubicBezTo>
                <a:cubicBezTo>
                  <a:pt x="329942" y="1424498"/>
                  <a:pt x="239145" y="1440723"/>
                  <a:pt x="0" y="1422971"/>
                </a:cubicBezTo>
                <a:cubicBezTo>
                  <a:pt x="4153" y="1261819"/>
                  <a:pt x="-943" y="1152690"/>
                  <a:pt x="0" y="948647"/>
                </a:cubicBezTo>
                <a:cubicBezTo>
                  <a:pt x="943" y="744604"/>
                  <a:pt x="-20617" y="637797"/>
                  <a:pt x="0" y="488553"/>
                </a:cubicBezTo>
                <a:cubicBezTo>
                  <a:pt x="20617" y="339309"/>
                  <a:pt x="-6589" y="238074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6017295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9D08B6-694A-4738-BAF8-CE14E95A95C4}"/>
              </a:ext>
            </a:extLst>
          </p:cNvPr>
          <p:cNvCxnSpPr>
            <a:cxnSpLocks/>
          </p:cNvCxnSpPr>
          <p:nvPr/>
        </p:nvCxnSpPr>
        <p:spPr>
          <a:xfrm>
            <a:off x="4973151" y="4191185"/>
            <a:ext cx="921462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B25608C-68B2-42AD-8B31-F6B703516376}"/>
              </a:ext>
            </a:extLst>
          </p:cNvPr>
          <p:cNvSpPr txBox="1"/>
          <p:nvPr/>
        </p:nvSpPr>
        <p:spPr>
          <a:xfrm>
            <a:off x="5894613" y="3924730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C8DF-6475-4DC3-88A0-C5B1591DEFAB}"/>
              </a:ext>
            </a:extLst>
          </p:cNvPr>
          <p:cNvSpPr txBox="1"/>
          <p:nvPr/>
        </p:nvSpPr>
        <p:spPr>
          <a:xfrm>
            <a:off x="4715024" y="3917358"/>
            <a:ext cx="258127" cy="302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B2C653-F820-430C-944F-061964AB3D95}"/>
              </a:ext>
            </a:extLst>
          </p:cNvPr>
          <p:cNvCxnSpPr>
            <a:cxnSpLocks/>
          </p:cNvCxnSpPr>
          <p:nvPr/>
        </p:nvCxnSpPr>
        <p:spPr>
          <a:xfrm>
            <a:off x="5410208" y="1169494"/>
            <a:ext cx="0" cy="2150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3E052D-F27C-4FD3-B406-0AD31E816216}"/>
              </a:ext>
            </a:extLst>
          </p:cNvPr>
          <p:cNvCxnSpPr>
            <a:cxnSpLocks/>
          </p:cNvCxnSpPr>
          <p:nvPr/>
        </p:nvCxnSpPr>
        <p:spPr>
          <a:xfrm>
            <a:off x="7608012" y="1169494"/>
            <a:ext cx="0" cy="710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724818-5BD0-4D4B-A0BA-DC3DEEC023EC}"/>
              </a:ext>
            </a:extLst>
          </p:cNvPr>
          <p:cNvCxnSpPr>
            <a:cxnSpLocks/>
          </p:cNvCxnSpPr>
          <p:nvPr/>
        </p:nvCxnSpPr>
        <p:spPr>
          <a:xfrm>
            <a:off x="5410208" y="1574130"/>
            <a:ext cx="2197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D38A75-C418-4D4C-A2AD-615D6FAA8689}"/>
              </a:ext>
            </a:extLst>
          </p:cNvPr>
          <p:cNvSpPr txBox="1"/>
          <p:nvPr/>
        </p:nvSpPr>
        <p:spPr>
          <a:xfrm>
            <a:off x="6329448" y="1367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B3EDC0-9A8E-46B2-8418-B2D3033E2FAE}"/>
              </a:ext>
            </a:extLst>
          </p:cNvPr>
          <p:cNvCxnSpPr>
            <a:cxnSpLocks/>
          </p:cNvCxnSpPr>
          <p:nvPr/>
        </p:nvCxnSpPr>
        <p:spPr>
          <a:xfrm flipH="1">
            <a:off x="6206126" y="4259733"/>
            <a:ext cx="1817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6A2729-0346-45E2-837E-8B47EE210D8E}"/>
              </a:ext>
            </a:extLst>
          </p:cNvPr>
          <p:cNvCxnSpPr>
            <a:cxnSpLocks/>
          </p:cNvCxnSpPr>
          <p:nvPr/>
        </p:nvCxnSpPr>
        <p:spPr>
          <a:xfrm>
            <a:off x="7608012" y="2244831"/>
            <a:ext cx="0" cy="2014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C5D5CC-8C0C-49D9-B30A-ACFD34054C51}"/>
              </a:ext>
            </a:extLst>
          </p:cNvPr>
          <p:cNvSpPr txBox="1"/>
          <p:nvPr/>
        </p:nvSpPr>
        <p:spPr>
          <a:xfrm>
            <a:off x="7382645" y="308443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CE1140-47CB-4C97-9220-27733A98C09B}"/>
              </a:ext>
            </a:extLst>
          </p:cNvPr>
          <p:cNvCxnSpPr>
            <a:cxnSpLocks/>
          </p:cNvCxnSpPr>
          <p:nvPr/>
        </p:nvCxnSpPr>
        <p:spPr>
          <a:xfrm>
            <a:off x="7608012" y="2047135"/>
            <a:ext cx="570217" cy="6446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623601D-5DCE-45CA-B974-6298E65499F3}"/>
              </a:ext>
            </a:extLst>
          </p:cNvPr>
          <p:cNvSpPr/>
          <p:nvPr/>
        </p:nvSpPr>
        <p:spPr>
          <a:xfrm>
            <a:off x="8392422" y="250716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7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DA2901-5C80-4943-B470-616CD07CAD23}"/>
              </a:ext>
            </a:extLst>
          </p:cNvPr>
          <p:cNvCxnSpPr/>
          <p:nvPr/>
        </p:nvCxnSpPr>
        <p:spPr>
          <a:xfrm>
            <a:off x="7705818" y="2036861"/>
            <a:ext cx="5648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9936C441-10DB-48EC-8C20-5FC37497B57A}"/>
              </a:ext>
            </a:extLst>
          </p:cNvPr>
          <p:cNvSpPr/>
          <p:nvPr/>
        </p:nvSpPr>
        <p:spPr>
          <a:xfrm>
            <a:off x="7148167" y="1603788"/>
            <a:ext cx="914400" cy="914400"/>
          </a:xfrm>
          <a:prstGeom prst="arc">
            <a:avLst>
              <a:gd name="adj1" fmla="val 21417316"/>
              <a:gd name="adj2" fmla="val 3011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C8252A-2220-4F5F-87C2-DD6D54A42414}"/>
              </a:ext>
            </a:extLst>
          </p:cNvPr>
          <p:cNvSpPr txBox="1"/>
          <p:nvPr/>
        </p:nvSpPr>
        <p:spPr>
          <a:xfrm flipH="1">
            <a:off x="8062567" y="2126008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A03E3DB3-B49E-495C-9396-4E1858B1D3C0}"/>
              </a:ext>
            </a:extLst>
          </p:cNvPr>
          <p:cNvSpPr/>
          <p:nvPr/>
        </p:nvSpPr>
        <p:spPr>
          <a:xfrm>
            <a:off x="1619892" y="0"/>
            <a:ext cx="10702992" cy="7096764"/>
          </a:xfrm>
          <a:prstGeom prst="frame">
            <a:avLst>
              <a:gd name="adj1" fmla="val 1723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82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C8C8F-DC7B-475B-AC08-920896A235AE}"/>
              </a:ext>
            </a:extLst>
          </p:cNvPr>
          <p:cNvSpPr/>
          <p:nvPr/>
        </p:nvSpPr>
        <p:spPr>
          <a:xfrm>
            <a:off x="5926476" y="783404"/>
            <a:ext cx="339047" cy="529119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4DF9E-B2F2-4567-9959-468B3598E6CC}"/>
              </a:ext>
            </a:extLst>
          </p:cNvPr>
          <p:cNvSpPr/>
          <p:nvPr/>
        </p:nvSpPr>
        <p:spPr>
          <a:xfrm>
            <a:off x="4897347" y="706641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22107-3E8B-4A77-946C-D84C25F6FF99}"/>
              </a:ext>
            </a:extLst>
          </p:cNvPr>
          <p:cNvSpPr/>
          <p:nvPr/>
        </p:nvSpPr>
        <p:spPr>
          <a:xfrm>
            <a:off x="6324652" y="86016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10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1943B-11E0-48A3-BDFF-C3529EBF58D2}"/>
              </a:ext>
            </a:extLst>
          </p:cNvPr>
          <p:cNvSpPr/>
          <p:nvPr/>
        </p:nvSpPr>
        <p:spPr>
          <a:xfrm>
            <a:off x="4897347" y="2487539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273AD0-69F1-43CC-B518-C0A993B3ECA0}"/>
              </a:ext>
            </a:extLst>
          </p:cNvPr>
          <p:cNvSpPr/>
          <p:nvPr/>
        </p:nvSpPr>
        <p:spPr>
          <a:xfrm>
            <a:off x="4897347" y="4268437"/>
            <a:ext cx="2397304" cy="1535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53A28D-B91E-4C7E-84DA-7809E1079395}"/>
              </a:ext>
            </a:extLst>
          </p:cNvPr>
          <p:cNvCxnSpPr>
            <a:cxnSpLocks/>
          </p:cNvCxnSpPr>
          <p:nvPr/>
        </p:nvCxnSpPr>
        <p:spPr>
          <a:xfrm>
            <a:off x="6089149" y="783403"/>
            <a:ext cx="0" cy="675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EB2D6B-6040-41AE-AAE2-C48E257EAADC}"/>
              </a:ext>
            </a:extLst>
          </p:cNvPr>
          <p:cNvCxnSpPr>
            <a:cxnSpLocks/>
          </p:cNvCxnSpPr>
          <p:nvPr/>
        </p:nvCxnSpPr>
        <p:spPr>
          <a:xfrm>
            <a:off x="6081600" y="2589563"/>
            <a:ext cx="0" cy="442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8A185C-A738-4A5B-8A4D-6C9ADBBADE7D}"/>
              </a:ext>
            </a:extLst>
          </p:cNvPr>
          <p:cNvSpPr/>
          <p:nvPr/>
        </p:nvSpPr>
        <p:spPr>
          <a:xfrm>
            <a:off x="4897347" y="6049336"/>
            <a:ext cx="2397259" cy="80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64F4C-443F-42E9-BF70-FEF3DEAC645C}"/>
              </a:ext>
            </a:extLst>
          </p:cNvPr>
          <p:cNvSpPr/>
          <p:nvPr/>
        </p:nvSpPr>
        <p:spPr>
          <a:xfrm>
            <a:off x="6341078" y="442196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10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948635-3237-4E06-A86E-FD36F94A27E8}"/>
              </a:ext>
            </a:extLst>
          </p:cNvPr>
          <p:cNvCxnSpPr>
            <a:cxnSpLocks/>
          </p:cNvCxnSpPr>
          <p:nvPr/>
        </p:nvCxnSpPr>
        <p:spPr>
          <a:xfrm>
            <a:off x="6105575" y="4345200"/>
            <a:ext cx="0" cy="6755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D4AE938-2BB9-4099-A4B5-AB16369AC4C1}"/>
              </a:ext>
            </a:extLst>
          </p:cNvPr>
          <p:cNvSpPr/>
          <p:nvPr/>
        </p:nvSpPr>
        <p:spPr>
          <a:xfrm>
            <a:off x="6289008" y="258956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5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83B3B50F-88EE-47B1-A847-7A8D890CDFA9}"/>
              </a:ext>
            </a:extLst>
          </p:cNvPr>
          <p:cNvSpPr/>
          <p:nvPr/>
        </p:nvSpPr>
        <p:spPr>
          <a:xfrm>
            <a:off x="4592548" y="-170754"/>
            <a:ext cx="3092522" cy="7199506"/>
          </a:xfrm>
          <a:prstGeom prst="frame">
            <a:avLst>
              <a:gd name="adj1" fmla="val 22067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B039A7-4BBF-428D-A6B8-B0F652583B45}"/>
              </a:ext>
            </a:extLst>
          </p:cNvPr>
          <p:cNvCxnSpPr>
            <a:cxnSpLocks/>
          </p:cNvCxnSpPr>
          <p:nvPr/>
        </p:nvCxnSpPr>
        <p:spPr>
          <a:xfrm flipV="1">
            <a:off x="6105575" y="6049337"/>
            <a:ext cx="0" cy="4233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5C3801B-830A-4998-9934-09111EA4D765}"/>
              </a:ext>
            </a:extLst>
          </p:cNvPr>
          <p:cNvSpPr/>
          <p:nvPr/>
        </p:nvSpPr>
        <p:spPr>
          <a:xfrm>
            <a:off x="6181615" y="608883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N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DE755-0176-4057-82EB-54A0C32C289F}"/>
              </a:ext>
            </a:extLst>
          </p:cNvPr>
          <p:cNvSpPr txBox="1"/>
          <p:nvPr/>
        </p:nvSpPr>
        <p:spPr>
          <a:xfrm>
            <a:off x="4793000" y="5987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7ECA59-8437-4BE7-AEED-61E594B37E5F}"/>
              </a:ext>
            </a:extLst>
          </p:cNvPr>
          <p:cNvSpPr txBox="1"/>
          <p:nvPr/>
        </p:nvSpPr>
        <p:spPr>
          <a:xfrm>
            <a:off x="4797008" y="23796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BF5F0B-BFF2-462E-9C00-E8B8C85D7D25}"/>
              </a:ext>
            </a:extLst>
          </p:cNvPr>
          <p:cNvSpPr txBox="1"/>
          <p:nvPr/>
        </p:nvSpPr>
        <p:spPr>
          <a:xfrm>
            <a:off x="4797809" y="41663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E3A3A3-9342-4AE4-86BD-979B9D219089}"/>
              </a:ext>
            </a:extLst>
          </p:cNvPr>
          <p:cNvSpPr txBox="1"/>
          <p:nvPr/>
        </p:nvSpPr>
        <p:spPr>
          <a:xfrm>
            <a:off x="4788191" y="58785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48545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1">
            <a:extLst>
              <a:ext uri="{FF2B5EF4-FFF2-40B4-BE49-F238E27FC236}">
                <a16:creationId xmlns:a16="http://schemas.microsoft.com/office/drawing/2014/main" id="{90CD3FDA-72B3-44B1-8B33-3959034B624A}"/>
              </a:ext>
            </a:extLst>
          </p:cNvPr>
          <p:cNvSpPr/>
          <p:nvPr/>
        </p:nvSpPr>
        <p:spPr>
          <a:xfrm rot="5400000">
            <a:off x="1912651" y="2939474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an 4">
            <a:extLst>
              <a:ext uri="{FF2B5EF4-FFF2-40B4-BE49-F238E27FC236}">
                <a16:creationId xmlns:a16="http://schemas.microsoft.com/office/drawing/2014/main" id="{E09A8C50-923E-4C64-B080-4F1E3EF1522C}"/>
              </a:ext>
            </a:extLst>
          </p:cNvPr>
          <p:cNvSpPr/>
          <p:nvPr/>
        </p:nvSpPr>
        <p:spPr>
          <a:xfrm rot="5400000">
            <a:off x="4197367" y="2210623"/>
            <a:ext cx="446114" cy="2436752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an 1">
            <a:extLst>
              <a:ext uri="{FF2B5EF4-FFF2-40B4-BE49-F238E27FC236}">
                <a16:creationId xmlns:a16="http://schemas.microsoft.com/office/drawing/2014/main" id="{6B8B5973-B623-423E-AA65-95D2024CE86D}"/>
              </a:ext>
            </a:extLst>
          </p:cNvPr>
          <p:cNvSpPr/>
          <p:nvPr/>
        </p:nvSpPr>
        <p:spPr>
          <a:xfrm rot="5400000">
            <a:off x="4760684" y="2939473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n 4">
            <a:extLst>
              <a:ext uri="{FF2B5EF4-FFF2-40B4-BE49-F238E27FC236}">
                <a16:creationId xmlns:a16="http://schemas.microsoft.com/office/drawing/2014/main" id="{54B392DB-433A-4EBA-A25C-D73AF14F8403}"/>
              </a:ext>
            </a:extLst>
          </p:cNvPr>
          <p:cNvSpPr/>
          <p:nvPr/>
        </p:nvSpPr>
        <p:spPr>
          <a:xfrm rot="5400000">
            <a:off x="6514408" y="2689166"/>
            <a:ext cx="446113" cy="1479665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Can 1">
            <a:extLst>
              <a:ext uri="{FF2B5EF4-FFF2-40B4-BE49-F238E27FC236}">
                <a16:creationId xmlns:a16="http://schemas.microsoft.com/office/drawing/2014/main" id="{A04CEA74-12BF-43AC-8961-F3463C819C52}"/>
              </a:ext>
            </a:extLst>
          </p:cNvPr>
          <p:cNvSpPr/>
          <p:nvPr/>
        </p:nvSpPr>
        <p:spPr>
          <a:xfrm rot="5400000">
            <a:off x="6620321" y="2939470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Can 4">
            <a:extLst>
              <a:ext uri="{FF2B5EF4-FFF2-40B4-BE49-F238E27FC236}">
                <a16:creationId xmlns:a16="http://schemas.microsoft.com/office/drawing/2014/main" id="{6A61296B-9449-4D9A-BFC1-A69203174E7D}"/>
              </a:ext>
            </a:extLst>
          </p:cNvPr>
          <p:cNvSpPr/>
          <p:nvPr/>
        </p:nvSpPr>
        <p:spPr>
          <a:xfrm rot="5400000">
            <a:off x="8393176" y="2689166"/>
            <a:ext cx="446113" cy="1479665"/>
          </a:xfrm>
          <a:prstGeom prst="can">
            <a:avLst>
              <a:gd name="adj" fmla="val 26842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Can 1">
            <a:extLst>
              <a:ext uri="{FF2B5EF4-FFF2-40B4-BE49-F238E27FC236}">
                <a16:creationId xmlns:a16="http://schemas.microsoft.com/office/drawing/2014/main" id="{CDA286A0-A60D-4680-BF3E-7CEEADC0FB00}"/>
              </a:ext>
            </a:extLst>
          </p:cNvPr>
          <p:cNvSpPr/>
          <p:nvPr/>
        </p:nvSpPr>
        <p:spPr>
          <a:xfrm rot="5400000">
            <a:off x="8481749" y="2939473"/>
            <a:ext cx="2068945" cy="979054"/>
          </a:xfrm>
          <a:prstGeom prst="can">
            <a:avLst>
              <a:gd name="adj" fmla="val 50000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8EA34A-D893-4A4C-BB0B-04C7B0477A83}"/>
              </a:ext>
            </a:extLst>
          </p:cNvPr>
          <p:cNvCxnSpPr>
            <a:cxnSpLocks/>
          </p:cNvCxnSpPr>
          <p:nvPr/>
        </p:nvCxnSpPr>
        <p:spPr>
          <a:xfrm flipH="1">
            <a:off x="2979653" y="5196202"/>
            <a:ext cx="6591089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EEF60B1-16DD-489D-9A88-43A374ACDBB3}"/>
              </a:ext>
            </a:extLst>
          </p:cNvPr>
          <p:cNvSpPr txBox="1"/>
          <p:nvPr/>
        </p:nvSpPr>
        <p:spPr>
          <a:xfrm>
            <a:off x="6392152" y="5011536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12 in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A4EC0F4-4A6D-4B1E-AB71-9A5DFFCE0936}"/>
              </a:ext>
            </a:extLst>
          </p:cNvPr>
          <p:cNvSpPr/>
          <p:nvPr/>
        </p:nvSpPr>
        <p:spPr>
          <a:xfrm>
            <a:off x="2670580" y="2082803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AC1C30-3D33-43A1-824C-43015CBFC7EC}"/>
              </a:ext>
            </a:extLst>
          </p:cNvPr>
          <p:cNvSpPr txBox="1"/>
          <p:nvPr/>
        </p:nvSpPr>
        <p:spPr>
          <a:xfrm>
            <a:off x="2503048" y="1623664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350 ft lbs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67671FE-596E-4FC4-8FDB-E0F073A3B41F}"/>
              </a:ext>
            </a:extLst>
          </p:cNvPr>
          <p:cNvSpPr/>
          <p:nvPr/>
        </p:nvSpPr>
        <p:spPr>
          <a:xfrm flipV="1">
            <a:off x="5465464" y="2082802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5F782BF-8B14-4733-AE99-9871F06AA023}"/>
              </a:ext>
            </a:extLst>
          </p:cNvPr>
          <p:cNvSpPr/>
          <p:nvPr/>
        </p:nvSpPr>
        <p:spPr>
          <a:xfrm flipV="1">
            <a:off x="7351657" y="2075215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C1F0EE4-09D7-4C2A-8715-5F28430E7FDB}"/>
              </a:ext>
            </a:extLst>
          </p:cNvPr>
          <p:cNvSpPr/>
          <p:nvPr/>
        </p:nvSpPr>
        <p:spPr>
          <a:xfrm flipV="1">
            <a:off x="9205692" y="2075214"/>
            <a:ext cx="730101" cy="2692387"/>
          </a:xfrm>
          <a:prstGeom prst="arc">
            <a:avLst>
              <a:gd name="adj1" fmla="val 4712142"/>
              <a:gd name="adj2" fmla="val 16887343"/>
            </a:avLst>
          </a:prstGeom>
          <a:noFill/>
          <a:ln w="38100" cap="flat" cmpd="sng" algn="ctr">
            <a:solidFill>
              <a:srgbClr val="7030A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9123D1-681F-425F-989A-41D8AE055812}"/>
              </a:ext>
            </a:extLst>
          </p:cNvPr>
          <p:cNvSpPr txBox="1"/>
          <p:nvPr/>
        </p:nvSpPr>
        <p:spPr>
          <a:xfrm>
            <a:off x="5305629" y="1663155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150 ft lbs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42F501-72B0-4D7B-861D-618A77D4E38B}"/>
              </a:ext>
            </a:extLst>
          </p:cNvPr>
          <p:cNvSpPr txBox="1"/>
          <p:nvPr/>
        </p:nvSpPr>
        <p:spPr>
          <a:xfrm>
            <a:off x="7184125" y="1623131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100 ft lbs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0CE98F-EF05-4785-9A08-1E35FB918375}"/>
              </a:ext>
            </a:extLst>
          </p:cNvPr>
          <p:cNvSpPr txBox="1"/>
          <p:nvPr/>
        </p:nvSpPr>
        <p:spPr>
          <a:xfrm>
            <a:off x="9088938" y="1633406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100 ft lbs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49FA8D-6C30-494A-B0BC-36842867FDB7}"/>
              </a:ext>
            </a:extLst>
          </p:cNvPr>
          <p:cNvSpPr txBox="1"/>
          <p:nvPr/>
        </p:nvSpPr>
        <p:spPr>
          <a:xfrm>
            <a:off x="2876771" y="12221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F9EC0C-955F-49AC-A03F-80680790DD2C}"/>
              </a:ext>
            </a:extLst>
          </p:cNvPr>
          <p:cNvSpPr txBox="1"/>
          <p:nvPr/>
        </p:nvSpPr>
        <p:spPr>
          <a:xfrm>
            <a:off x="9411884" y="124161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B7EF63-0EC4-4F9A-A675-8C8087C346CC}"/>
              </a:ext>
            </a:extLst>
          </p:cNvPr>
          <p:cNvSpPr txBox="1"/>
          <p:nvPr/>
        </p:nvSpPr>
        <p:spPr>
          <a:xfrm>
            <a:off x="7526143" y="12531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9D38E2-50F5-43A7-99E4-810E75B2A4E6}"/>
              </a:ext>
            </a:extLst>
          </p:cNvPr>
          <p:cNvSpPr txBox="1"/>
          <p:nvPr/>
        </p:nvSpPr>
        <p:spPr>
          <a:xfrm>
            <a:off x="5638800" y="12640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7F6430-C38D-4143-83FE-0DFC07522463}"/>
              </a:ext>
            </a:extLst>
          </p:cNvPr>
          <p:cNvCxnSpPr>
            <a:cxnSpLocks/>
          </p:cNvCxnSpPr>
          <p:nvPr/>
        </p:nvCxnSpPr>
        <p:spPr>
          <a:xfrm flipH="1">
            <a:off x="2979653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0EFE4E-1D5A-46BD-A2EA-38B1B3F2C554}"/>
              </a:ext>
            </a:extLst>
          </p:cNvPr>
          <p:cNvCxnSpPr>
            <a:cxnSpLocks/>
          </p:cNvCxnSpPr>
          <p:nvPr/>
        </p:nvCxnSpPr>
        <p:spPr>
          <a:xfrm flipH="1">
            <a:off x="5797929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D670E2E-49D7-457E-970E-1D7547BE5B1B}"/>
              </a:ext>
            </a:extLst>
          </p:cNvPr>
          <p:cNvCxnSpPr>
            <a:cxnSpLocks/>
          </p:cNvCxnSpPr>
          <p:nvPr/>
        </p:nvCxnSpPr>
        <p:spPr>
          <a:xfrm flipH="1">
            <a:off x="7697353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A1A1F10-BAC6-485C-AA1C-4D8EC84134EF}"/>
              </a:ext>
            </a:extLst>
          </p:cNvPr>
          <p:cNvCxnSpPr>
            <a:cxnSpLocks/>
          </p:cNvCxnSpPr>
          <p:nvPr/>
        </p:nvCxnSpPr>
        <p:spPr>
          <a:xfrm flipH="1">
            <a:off x="9570742" y="4926324"/>
            <a:ext cx="0" cy="5397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6CA1181-30B3-4574-9D1B-AEC3056FA616}"/>
              </a:ext>
            </a:extLst>
          </p:cNvPr>
          <p:cNvSpPr txBox="1"/>
          <p:nvPr/>
        </p:nvSpPr>
        <p:spPr>
          <a:xfrm>
            <a:off x="4051917" y="5004032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18 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A354D07-102D-4F0E-AC23-93264F01CF12}"/>
              </a:ext>
            </a:extLst>
          </p:cNvPr>
          <p:cNvSpPr txBox="1"/>
          <p:nvPr/>
        </p:nvSpPr>
        <p:spPr>
          <a:xfrm>
            <a:off x="8289680" y="5004032"/>
            <a:ext cx="737014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12 in</a:t>
            </a:r>
          </a:p>
        </p:txBody>
      </p:sp>
    </p:spTree>
    <p:extLst>
      <p:ext uri="{BB962C8B-B14F-4D97-AF65-F5344CB8AC3E}">
        <p14:creationId xmlns:p14="http://schemas.microsoft.com/office/powerpoint/2010/main" val="2700206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620FBF-4626-4E1C-99D9-90432C7BADAB}"/>
              </a:ext>
            </a:extLst>
          </p:cNvPr>
          <p:cNvSpPr/>
          <p:nvPr/>
        </p:nvSpPr>
        <p:spPr>
          <a:xfrm>
            <a:off x="1705262" y="3758265"/>
            <a:ext cx="6487392" cy="354996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21DBA1-E0CC-410D-8F88-74082CBD3740}"/>
              </a:ext>
            </a:extLst>
          </p:cNvPr>
          <p:cNvCxnSpPr/>
          <p:nvPr/>
        </p:nvCxnSpPr>
        <p:spPr>
          <a:xfrm>
            <a:off x="1717616" y="2078182"/>
            <a:ext cx="6475037" cy="207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778CA-9D03-43F4-9D94-3093984908A0}"/>
              </a:ext>
            </a:extLst>
          </p:cNvPr>
          <p:cNvCxnSpPr/>
          <p:nvPr/>
        </p:nvCxnSpPr>
        <p:spPr>
          <a:xfrm flipH="1" flipV="1">
            <a:off x="1705262" y="1644073"/>
            <a:ext cx="0" cy="185399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8972A5-DF04-421F-A03F-289DA5FF9C6E}"/>
              </a:ext>
            </a:extLst>
          </p:cNvPr>
          <p:cNvSpPr txBox="1"/>
          <p:nvPr/>
        </p:nvSpPr>
        <p:spPr>
          <a:xfrm>
            <a:off x="3700617" y="239095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4 kN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B5A39-DC4E-47AD-B08E-FE63CEBFD1EF}"/>
              </a:ext>
            </a:extLst>
          </p:cNvPr>
          <p:cNvSpPr txBox="1"/>
          <p:nvPr/>
        </p:nvSpPr>
        <p:spPr>
          <a:xfrm>
            <a:off x="6963379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3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 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818F50-A937-4AE3-9249-17706F9786E7}"/>
              </a:ext>
            </a:extLst>
          </p:cNvPr>
          <p:cNvCxnSpPr/>
          <p:nvPr/>
        </p:nvCxnSpPr>
        <p:spPr>
          <a:xfrm>
            <a:off x="4040151" y="2774223"/>
            <a:ext cx="0" cy="984042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E235DDA-701A-40A6-AD92-49404AF24891}"/>
              </a:ext>
            </a:extLst>
          </p:cNvPr>
          <p:cNvSpPr txBox="1"/>
          <p:nvPr/>
        </p:nvSpPr>
        <p:spPr>
          <a:xfrm>
            <a:off x="6569437" y="248931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3 kN /m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8BA661-4565-46D7-8BBE-DFCDB2E7D640}"/>
              </a:ext>
            </a:extLst>
          </p:cNvPr>
          <p:cNvSpPr/>
          <p:nvPr/>
        </p:nvSpPr>
        <p:spPr>
          <a:xfrm>
            <a:off x="1568886" y="414713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524C650-89CE-4C51-978A-73D166B7E692}"/>
              </a:ext>
            </a:extLst>
          </p:cNvPr>
          <p:cNvSpPr/>
          <p:nvPr/>
        </p:nvSpPr>
        <p:spPr>
          <a:xfrm>
            <a:off x="6395947" y="416250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22F890-B077-430A-8A7F-A58C15E00765}"/>
              </a:ext>
            </a:extLst>
          </p:cNvPr>
          <p:cNvCxnSpPr/>
          <p:nvPr/>
        </p:nvCxnSpPr>
        <p:spPr>
          <a:xfrm>
            <a:off x="5903536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C28E1-9D9A-45E0-8764-28C4AD734F9A}"/>
              </a:ext>
            </a:extLst>
          </p:cNvPr>
          <p:cNvCxnSpPr/>
          <p:nvPr/>
        </p:nvCxnSpPr>
        <p:spPr>
          <a:xfrm flipH="1">
            <a:off x="5903536" y="2843865"/>
            <a:ext cx="2289117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2E4EB-BCAC-4F95-80D7-1EBD4EB25CFA}"/>
              </a:ext>
            </a:extLst>
          </p:cNvPr>
          <p:cNvCxnSpPr/>
          <p:nvPr/>
        </p:nvCxnSpPr>
        <p:spPr>
          <a:xfrm flipV="1">
            <a:off x="8192653" y="1644073"/>
            <a:ext cx="0" cy="100681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B25E83-A31C-42D1-ABB1-8F7C0A4F75D1}"/>
              </a:ext>
            </a:extLst>
          </p:cNvPr>
          <p:cNvCxnSpPr/>
          <p:nvPr/>
        </p:nvCxnSpPr>
        <p:spPr>
          <a:xfrm flipV="1">
            <a:off x="4017375" y="1768678"/>
            <a:ext cx="0" cy="5854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C9461-9130-4DDE-B0CE-BEB9F45F37FD}"/>
              </a:ext>
            </a:extLst>
          </p:cNvPr>
          <p:cNvCxnSpPr/>
          <p:nvPr/>
        </p:nvCxnSpPr>
        <p:spPr>
          <a:xfrm flipV="1">
            <a:off x="5903535" y="1753634"/>
            <a:ext cx="4176" cy="897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9E201-8CCC-461B-8D56-47DD543A0793}"/>
              </a:ext>
            </a:extLst>
          </p:cNvPr>
          <p:cNvSpPr txBox="1"/>
          <p:nvPr/>
        </p:nvSpPr>
        <p:spPr>
          <a:xfrm>
            <a:off x="4619161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4 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E8696-0DC8-4AAE-B711-999BD5C5460F}"/>
              </a:ext>
            </a:extLst>
          </p:cNvPr>
          <p:cNvSpPr txBox="1"/>
          <p:nvPr/>
        </p:nvSpPr>
        <p:spPr>
          <a:xfrm>
            <a:off x="2504932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4 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E4E36A-3EC1-4B2A-BB04-3486AE121A69}"/>
              </a:ext>
            </a:extLst>
          </p:cNvPr>
          <p:cNvCxnSpPr/>
          <p:nvPr/>
        </p:nvCxnSpPr>
        <p:spPr>
          <a:xfrm>
            <a:off x="7734828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C9E754-F012-463D-B601-DC666AEF1236}"/>
              </a:ext>
            </a:extLst>
          </p:cNvPr>
          <p:cNvCxnSpPr/>
          <p:nvPr/>
        </p:nvCxnSpPr>
        <p:spPr>
          <a:xfrm>
            <a:off x="7277005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2823CC-4313-4968-9D0D-A599296FE2EC}"/>
              </a:ext>
            </a:extLst>
          </p:cNvPr>
          <p:cNvCxnSpPr/>
          <p:nvPr/>
        </p:nvCxnSpPr>
        <p:spPr>
          <a:xfrm>
            <a:off x="6361359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4C5C0A-2FF9-4052-974B-65B3E833A5F4}"/>
              </a:ext>
            </a:extLst>
          </p:cNvPr>
          <p:cNvCxnSpPr/>
          <p:nvPr/>
        </p:nvCxnSpPr>
        <p:spPr>
          <a:xfrm>
            <a:off x="6819182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AF3C902-0BAD-4A04-BE4F-3B01F55336E4}"/>
              </a:ext>
            </a:extLst>
          </p:cNvPr>
          <p:cNvCxnSpPr/>
          <p:nvPr/>
        </p:nvCxnSpPr>
        <p:spPr>
          <a:xfrm>
            <a:off x="8192653" y="2843865"/>
            <a:ext cx="0" cy="91440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6B797C-2C9B-4E10-8F27-F3B5F534D022}"/>
              </a:ext>
            </a:extLst>
          </p:cNvPr>
          <p:cNvSpPr txBox="1"/>
          <p:nvPr/>
        </p:nvSpPr>
        <p:spPr>
          <a:xfrm>
            <a:off x="1546404" y="12106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D12DF-DD14-44B2-8D8D-9759A0F4D57C}"/>
              </a:ext>
            </a:extLst>
          </p:cNvPr>
          <p:cNvSpPr txBox="1"/>
          <p:nvPr/>
        </p:nvSpPr>
        <p:spPr>
          <a:xfrm>
            <a:off x="6405770" y="121068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8164F2-7B0E-4571-8625-57A8E03BF8FB}"/>
              </a:ext>
            </a:extLst>
          </p:cNvPr>
          <p:cNvSpPr txBox="1"/>
          <p:nvPr/>
        </p:nvSpPr>
        <p:spPr>
          <a:xfrm>
            <a:off x="5720292" y="121068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F75CE-3D78-4D0F-A001-45413BDC519E}"/>
              </a:ext>
            </a:extLst>
          </p:cNvPr>
          <p:cNvSpPr txBox="1"/>
          <p:nvPr/>
        </p:nvSpPr>
        <p:spPr>
          <a:xfrm>
            <a:off x="3862525" y="12106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1DFB75-0944-498E-A8EB-B02E6AD39381}"/>
              </a:ext>
            </a:extLst>
          </p:cNvPr>
          <p:cNvSpPr txBox="1"/>
          <p:nvPr/>
        </p:nvSpPr>
        <p:spPr>
          <a:xfrm>
            <a:off x="8059624" y="121068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D8D017-27A1-4725-9AD0-F5B063F521B8}"/>
              </a:ext>
            </a:extLst>
          </p:cNvPr>
          <p:cNvCxnSpPr>
            <a:cxnSpLocks/>
          </p:cNvCxnSpPr>
          <p:nvPr/>
        </p:nvCxnSpPr>
        <p:spPr>
          <a:xfrm flipH="1" flipV="1">
            <a:off x="6544677" y="1740875"/>
            <a:ext cx="3667" cy="2232977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A23CEC-4BBE-4F0B-82BA-E513BFF0D1EB}"/>
              </a:ext>
            </a:extLst>
          </p:cNvPr>
          <p:cNvSpPr txBox="1"/>
          <p:nvPr/>
        </p:nvSpPr>
        <p:spPr>
          <a:xfrm>
            <a:off x="5945501" y="1876601"/>
            <a:ext cx="56487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221897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620FBF-4626-4E1C-99D9-90432C7BADAB}"/>
              </a:ext>
            </a:extLst>
          </p:cNvPr>
          <p:cNvSpPr/>
          <p:nvPr/>
        </p:nvSpPr>
        <p:spPr>
          <a:xfrm>
            <a:off x="1705262" y="3758265"/>
            <a:ext cx="6487392" cy="354996"/>
          </a:xfrm>
          <a:prstGeom prst="rect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21DBA1-E0CC-410D-8F88-74082CBD3740}"/>
              </a:ext>
            </a:extLst>
          </p:cNvPr>
          <p:cNvCxnSpPr/>
          <p:nvPr/>
        </p:nvCxnSpPr>
        <p:spPr>
          <a:xfrm>
            <a:off x="1717616" y="2078182"/>
            <a:ext cx="6475037" cy="20768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778CA-9D03-43F4-9D94-3093984908A0}"/>
              </a:ext>
            </a:extLst>
          </p:cNvPr>
          <p:cNvCxnSpPr/>
          <p:nvPr/>
        </p:nvCxnSpPr>
        <p:spPr>
          <a:xfrm flipH="1" flipV="1">
            <a:off x="1705262" y="1644073"/>
            <a:ext cx="0" cy="1853991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6B5A39-DC4E-47AD-B08E-FE63CEBFD1EF}"/>
              </a:ext>
            </a:extLst>
          </p:cNvPr>
          <p:cNvSpPr txBox="1"/>
          <p:nvPr/>
        </p:nvSpPr>
        <p:spPr>
          <a:xfrm>
            <a:off x="6676330" y="1910724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6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 </a:t>
            </a:r>
            <a:r>
              <a:rPr lang="en-US" kern="0" dirty="0">
                <a:solidFill>
                  <a:srgbClr val="5B9BD5"/>
                </a:solidFill>
              </a:rPr>
              <a:t>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35DDA-701A-40A6-AD92-49404AF24891}"/>
              </a:ext>
            </a:extLst>
          </p:cNvPr>
          <p:cNvSpPr txBox="1"/>
          <p:nvPr/>
        </p:nvSpPr>
        <p:spPr>
          <a:xfrm>
            <a:off x="4513208" y="234483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FF0000"/>
                </a:solidFill>
              </a:rPr>
              <a:t>30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lbs /ft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F8BA661-4565-46D7-8BBE-DFCDB2E7D640}"/>
              </a:ext>
            </a:extLst>
          </p:cNvPr>
          <p:cNvSpPr/>
          <p:nvPr/>
        </p:nvSpPr>
        <p:spPr>
          <a:xfrm>
            <a:off x="1568886" y="414713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524C650-89CE-4C51-978A-73D166B7E692}"/>
              </a:ext>
            </a:extLst>
          </p:cNvPr>
          <p:cNvSpPr/>
          <p:nvPr/>
        </p:nvSpPr>
        <p:spPr>
          <a:xfrm>
            <a:off x="8033648" y="4133809"/>
            <a:ext cx="297461" cy="377712"/>
          </a:xfrm>
          <a:prstGeom prst="triangle">
            <a:avLst/>
          </a:prstGeom>
          <a:solidFill>
            <a:srgbClr val="ED7D31">
              <a:lumMod val="40000"/>
              <a:lumOff val="60000"/>
            </a:srgbClr>
          </a:solidFill>
          <a:ln w="38100" cap="flat" cmpd="sng" algn="ctr">
            <a:solidFill>
              <a:srgbClr val="99663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22F890-B077-430A-8A7F-A58C15E00765}"/>
              </a:ext>
            </a:extLst>
          </p:cNvPr>
          <p:cNvCxnSpPr>
            <a:cxnSpLocks/>
          </p:cNvCxnSpPr>
          <p:nvPr/>
        </p:nvCxnSpPr>
        <p:spPr>
          <a:xfrm>
            <a:off x="4171485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6C28E1-9D9A-45E0-8764-28C4AD734F9A}"/>
              </a:ext>
            </a:extLst>
          </p:cNvPr>
          <p:cNvCxnSpPr>
            <a:cxnSpLocks/>
          </p:cNvCxnSpPr>
          <p:nvPr/>
        </p:nvCxnSpPr>
        <p:spPr>
          <a:xfrm flipH="1">
            <a:off x="1678889" y="2748025"/>
            <a:ext cx="2515922" cy="101024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2E4EB-BCAC-4F95-80D7-1EBD4EB25CFA}"/>
              </a:ext>
            </a:extLst>
          </p:cNvPr>
          <p:cNvCxnSpPr>
            <a:cxnSpLocks/>
          </p:cNvCxnSpPr>
          <p:nvPr/>
        </p:nvCxnSpPr>
        <p:spPr>
          <a:xfrm flipV="1">
            <a:off x="8192653" y="1644074"/>
            <a:ext cx="0" cy="191103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B25E83-A31C-42D1-ABB1-8F7C0A4F75D1}"/>
              </a:ext>
            </a:extLst>
          </p:cNvPr>
          <p:cNvCxnSpPr/>
          <p:nvPr/>
        </p:nvCxnSpPr>
        <p:spPr>
          <a:xfrm flipV="1">
            <a:off x="4171485" y="1768678"/>
            <a:ext cx="0" cy="58540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C9461-9130-4DDE-B0CE-BEB9F45F37FD}"/>
              </a:ext>
            </a:extLst>
          </p:cNvPr>
          <p:cNvCxnSpPr/>
          <p:nvPr/>
        </p:nvCxnSpPr>
        <p:spPr>
          <a:xfrm flipV="1">
            <a:off x="5903535" y="1753634"/>
            <a:ext cx="4176" cy="897256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3D9E201-8CCC-461B-8D56-47DD543A0793}"/>
              </a:ext>
            </a:extLst>
          </p:cNvPr>
          <p:cNvSpPr txBox="1"/>
          <p:nvPr/>
        </p:nvSpPr>
        <p:spPr>
          <a:xfrm>
            <a:off x="4619161" y="1910724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5B9BD5"/>
                </a:solidFill>
              </a:rPr>
              <a:t>4 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E8696-0DC8-4AAE-B711-999BD5C5460F}"/>
              </a:ext>
            </a:extLst>
          </p:cNvPr>
          <p:cNvSpPr txBox="1"/>
          <p:nvPr/>
        </p:nvSpPr>
        <p:spPr>
          <a:xfrm>
            <a:off x="2504932" y="1876601"/>
            <a:ext cx="74352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</a:rPr>
              <a:t>6 </a:t>
            </a:r>
            <a:r>
              <a:rPr lang="en-US" kern="0" dirty="0">
                <a:solidFill>
                  <a:srgbClr val="5B9BD5"/>
                </a:solidFill>
              </a:rPr>
              <a:t>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9BB2AF-D2DB-451F-ABF4-549D6A802439}"/>
              </a:ext>
            </a:extLst>
          </p:cNvPr>
          <p:cNvCxnSpPr>
            <a:cxnSpLocks/>
          </p:cNvCxnSpPr>
          <p:nvPr/>
        </p:nvCxnSpPr>
        <p:spPr>
          <a:xfrm flipH="1">
            <a:off x="4163726" y="2750644"/>
            <a:ext cx="1739808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62B3B0-6BA0-43F8-8658-C16B33DCAD3D}"/>
              </a:ext>
            </a:extLst>
          </p:cNvPr>
          <p:cNvCxnSpPr>
            <a:cxnSpLocks/>
          </p:cNvCxnSpPr>
          <p:nvPr/>
        </p:nvCxnSpPr>
        <p:spPr>
          <a:xfrm>
            <a:off x="5903534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9DEE717-00AC-461E-A9ED-32D3E909058E}"/>
              </a:ext>
            </a:extLst>
          </p:cNvPr>
          <p:cNvCxnSpPr>
            <a:cxnSpLocks/>
          </p:cNvCxnSpPr>
          <p:nvPr/>
        </p:nvCxnSpPr>
        <p:spPr>
          <a:xfrm>
            <a:off x="4604497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3C89E5F-FF31-4372-8BEA-ECAC49050CB8}"/>
              </a:ext>
            </a:extLst>
          </p:cNvPr>
          <p:cNvCxnSpPr>
            <a:cxnSpLocks/>
          </p:cNvCxnSpPr>
          <p:nvPr/>
        </p:nvCxnSpPr>
        <p:spPr>
          <a:xfrm>
            <a:off x="5037509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F16C58-078F-4BCC-9948-6D5BDC06DDBE}"/>
              </a:ext>
            </a:extLst>
          </p:cNvPr>
          <p:cNvCxnSpPr>
            <a:cxnSpLocks/>
          </p:cNvCxnSpPr>
          <p:nvPr/>
        </p:nvCxnSpPr>
        <p:spPr>
          <a:xfrm>
            <a:off x="5470521" y="2755442"/>
            <a:ext cx="0" cy="1007621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66097-AFFD-4F3D-8013-FACCC754F0B6}"/>
              </a:ext>
            </a:extLst>
          </p:cNvPr>
          <p:cNvCxnSpPr>
            <a:cxnSpLocks/>
          </p:cNvCxnSpPr>
          <p:nvPr/>
        </p:nvCxnSpPr>
        <p:spPr>
          <a:xfrm>
            <a:off x="3331808" y="3101975"/>
            <a:ext cx="0" cy="66108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CA2F57-6094-451B-ACF5-0FC7274A31DE}"/>
              </a:ext>
            </a:extLst>
          </p:cNvPr>
          <p:cNvCxnSpPr>
            <a:cxnSpLocks/>
          </p:cNvCxnSpPr>
          <p:nvPr/>
        </p:nvCxnSpPr>
        <p:spPr>
          <a:xfrm>
            <a:off x="3751646" y="2940050"/>
            <a:ext cx="0" cy="82301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4457959-FCB4-45C5-8601-C24B219E20AF}"/>
              </a:ext>
            </a:extLst>
          </p:cNvPr>
          <p:cNvCxnSpPr>
            <a:cxnSpLocks/>
          </p:cNvCxnSpPr>
          <p:nvPr/>
        </p:nvCxnSpPr>
        <p:spPr>
          <a:xfrm>
            <a:off x="2492132" y="3429000"/>
            <a:ext cx="0" cy="33406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D19F80-9BD3-4CE3-87CB-6869D1099349}"/>
              </a:ext>
            </a:extLst>
          </p:cNvPr>
          <p:cNvCxnSpPr>
            <a:cxnSpLocks/>
          </p:cNvCxnSpPr>
          <p:nvPr/>
        </p:nvCxnSpPr>
        <p:spPr>
          <a:xfrm>
            <a:off x="2911970" y="3253145"/>
            <a:ext cx="0" cy="50991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8596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294F5-5D65-4E39-8CFF-E17E0DD1A555}"/>
              </a:ext>
            </a:extLst>
          </p:cNvPr>
          <p:cNvGrpSpPr/>
          <p:nvPr/>
        </p:nvGrpSpPr>
        <p:grpSpPr>
          <a:xfrm rot="21201857">
            <a:off x="0" y="1017142"/>
            <a:ext cx="12192000" cy="5840858"/>
            <a:chOff x="0" y="1017142"/>
            <a:chExt cx="12192000" cy="5840858"/>
          </a:xfrm>
        </p:grpSpPr>
        <p:pic>
          <p:nvPicPr>
            <p:cNvPr id="1026" name="Picture 2" descr="wheelbarrow tools gardening free photo">
              <a:extLst>
                <a:ext uri="{FF2B5EF4-FFF2-40B4-BE49-F238E27FC236}">
                  <a16:creationId xmlns:a16="http://schemas.microsoft.com/office/drawing/2014/main" id="{CDE5A83A-B47C-4661-8C76-0963D1B6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220" y="2113552"/>
              <a:ext cx="5549462" cy="277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AF74BB-BBE9-4F7A-937A-A0144587B9DE}"/>
                </a:ext>
              </a:extLst>
            </p:cNvPr>
            <p:cNvSpPr/>
            <p:nvPr/>
          </p:nvSpPr>
          <p:spPr>
            <a:xfrm>
              <a:off x="0" y="4721771"/>
              <a:ext cx="12192000" cy="21362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A5D8C-7F9C-41D3-A55D-A64296A06616}"/>
                </a:ext>
              </a:extLst>
            </p:cNvPr>
            <p:cNvSpPr/>
            <p:nvPr/>
          </p:nvSpPr>
          <p:spPr>
            <a:xfrm>
              <a:off x="6164496" y="3195260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8E38D-21E8-4C5E-A838-4FEE0FCE9827}"/>
                </a:ext>
              </a:extLst>
            </p:cNvPr>
            <p:cNvSpPr txBox="1"/>
            <p:nvPr/>
          </p:nvSpPr>
          <p:spPr>
            <a:xfrm>
              <a:off x="5765460" y="29684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11E8C-FF6F-49AC-8776-F1B4C7D4ADBA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1089061"/>
              <a:ext cx="0" cy="338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B3415-5A26-47AD-A744-AB8FC35E63C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165" y="1017142"/>
              <a:ext cx="0" cy="270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5A5D9D-95B8-40AE-BDC1-B1C6CFCFD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25114" y="1017142"/>
              <a:ext cx="0" cy="213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31323-9A0A-4FB4-9AB5-5EA09414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1584505"/>
              <a:ext cx="267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BE236-A132-46B9-80B5-50AA2B3D06AC}"/>
                </a:ext>
              </a:extLst>
            </p:cNvPr>
            <p:cNvSpPr txBox="1"/>
            <p:nvPr/>
          </p:nvSpPr>
          <p:spPr>
            <a:xfrm>
              <a:off x="5094518" y="138068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24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AE4B5-4049-4408-9B18-0D4EAC3C0DB4}"/>
                </a:ext>
              </a:extLst>
            </p:cNvPr>
            <p:cNvSpPr txBox="1"/>
            <p:nvPr/>
          </p:nvSpPr>
          <p:spPr>
            <a:xfrm>
              <a:off x="6407896" y="1399515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12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E9D024-39B3-497D-B7D7-6A5E9EB0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620" y="3266152"/>
              <a:ext cx="25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518BF3-8421-4627-87CC-DF16012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30292" y="3266152"/>
              <a:ext cx="0" cy="145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867FB-4D68-47E7-A26B-D2D06D51AAF6}"/>
                </a:ext>
              </a:extLst>
            </p:cNvPr>
            <p:cNvSpPr txBox="1"/>
            <p:nvPr/>
          </p:nvSpPr>
          <p:spPr>
            <a:xfrm>
              <a:off x="8322907" y="3800507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18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Frame 30">
            <a:extLst>
              <a:ext uri="{FF2B5EF4-FFF2-40B4-BE49-F238E27FC236}">
                <a16:creationId xmlns:a16="http://schemas.microsoft.com/office/drawing/2014/main" id="{4CB8546F-3E8B-4A0E-8297-1DEB9F517EEB}"/>
              </a:ext>
            </a:extLst>
          </p:cNvPr>
          <p:cNvSpPr/>
          <p:nvPr/>
        </p:nvSpPr>
        <p:spPr>
          <a:xfrm>
            <a:off x="1406779" y="-1012860"/>
            <a:ext cx="8682446" cy="724927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62323-7987-49E0-8D9E-F11D219C6FC4}"/>
              </a:ext>
            </a:extLst>
          </p:cNvPr>
          <p:cNvSpPr txBox="1"/>
          <p:nvPr/>
        </p:nvSpPr>
        <p:spPr>
          <a:xfrm>
            <a:off x="4090933" y="4562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F0E37-DDD7-4F0A-BE5C-415DD606BC4F}"/>
              </a:ext>
            </a:extLst>
          </p:cNvPr>
          <p:cNvSpPr txBox="1"/>
          <p:nvPr/>
        </p:nvSpPr>
        <p:spPr>
          <a:xfrm>
            <a:off x="7837744" y="4187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96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1808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CB557-C8AD-4D8E-8E84-6EF3C5393BB0}"/>
              </a:ext>
            </a:extLst>
          </p:cNvPr>
          <p:cNvSpPr/>
          <p:nvPr/>
        </p:nvSpPr>
        <p:spPr>
          <a:xfrm>
            <a:off x="801399" y="4430407"/>
            <a:ext cx="4972678" cy="1736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AD1C1-596F-4B55-8ABA-43B66C34AADB}"/>
              </a:ext>
            </a:extLst>
          </p:cNvPr>
          <p:cNvSpPr/>
          <p:nvPr/>
        </p:nvSpPr>
        <p:spPr>
          <a:xfrm>
            <a:off x="3636193" y="691466"/>
            <a:ext cx="838200" cy="3733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B85498-EEF6-43B1-B3D6-15D6229D31F0}"/>
              </a:ext>
            </a:extLst>
          </p:cNvPr>
          <p:cNvCxnSpPr/>
          <p:nvPr/>
        </p:nvCxnSpPr>
        <p:spPr>
          <a:xfrm>
            <a:off x="4474393" y="451654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DB134-3531-4B43-A698-B94B0FA44A76}"/>
              </a:ext>
            </a:extLst>
          </p:cNvPr>
          <p:cNvCxnSpPr>
            <a:cxnSpLocks/>
          </p:cNvCxnSpPr>
          <p:nvPr/>
        </p:nvCxnSpPr>
        <p:spPr>
          <a:xfrm flipH="1">
            <a:off x="3636193" y="487732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9BB8C9-CC8B-4317-87D5-B7F0AA018F36}"/>
              </a:ext>
            </a:extLst>
          </p:cNvPr>
          <p:cNvSpPr txBox="1"/>
          <p:nvPr/>
        </p:nvSpPr>
        <p:spPr>
          <a:xfrm>
            <a:off x="3805288" y="4712881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1FFC1-DB72-411C-8B67-8F5052B5BE04}"/>
              </a:ext>
            </a:extLst>
          </p:cNvPr>
          <p:cNvCxnSpPr/>
          <p:nvPr/>
        </p:nvCxnSpPr>
        <p:spPr>
          <a:xfrm>
            <a:off x="3636193" y="4496324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EF6AE-1397-44D5-9CFD-A8513FC74456}"/>
              </a:ext>
            </a:extLst>
          </p:cNvPr>
          <p:cNvCxnSpPr>
            <a:cxnSpLocks/>
          </p:cNvCxnSpPr>
          <p:nvPr/>
        </p:nvCxnSpPr>
        <p:spPr>
          <a:xfrm flipH="1">
            <a:off x="4626793" y="69660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94B73-8F61-4A8B-8489-1FE712BBFBF8}"/>
              </a:ext>
            </a:extLst>
          </p:cNvPr>
          <p:cNvCxnSpPr>
            <a:cxnSpLocks/>
          </p:cNvCxnSpPr>
          <p:nvPr/>
        </p:nvCxnSpPr>
        <p:spPr>
          <a:xfrm>
            <a:off x="5007793" y="691466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8BAA3-9E64-4AC4-B16A-D6C21728F987}"/>
              </a:ext>
            </a:extLst>
          </p:cNvPr>
          <p:cNvSpPr txBox="1"/>
          <p:nvPr/>
        </p:nvSpPr>
        <p:spPr>
          <a:xfrm>
            <a:off x="4667602" y="1489482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9928B-F052-4DCB-86E3-51415FC73CCF}"/>
              </a:ext>
            </a:extLst>
          </p:cNvPr>
          <p:cNvCxnSpPr>
            <a:cxnSpLocks/>
          </p:cNvCxnSpPr>
          <p:nvPr/>
        </p:nvCxnSpPr>
        <p:spPr>
          <a:xfrm flipH="1">
            <a:off x="2455843" y="3038585"/>
            <a:ext cx="1180350" cy="5881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/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E3BAE-24B7-495B-B50D-4D1DE731EE26}"/>
              </a:ext>
            </a:extLst>
          </p:cNvPr>
          <p:cNvCxnSpPr>
            <a:cxnSpLocks/>
          </p:cNvCxnSpPr>
          <p:nvPr/>
        </p:nvCxnSpPr>
        <p:spPr>
          <a:xfrm>
            <a:off x="3331393" y="2998639"/>
            <a:ext cx="0" cy="140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E8DA-6DA9-47DB-886D-0E42A9A2E0E6}"/>
              </a:ext>
            </a:extLst>
          </p:cNvPr>
          <p:cNvSpPr txBox="1"/>
          <p:nvPr/>
        </p:nvSpPr>
        <p:spPr>
          <a:xfrm>
            <a:off x="3028092" y="3626722"/>
            <a:ext cx="531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E3F46-F42C-4842-98B6-44FF21759A61}"/>
              </a:ext>
            </a:extLst>
          </p:cNvPr>
          <p:cNvCxnSpPr>
            <a:cxnSpLocks/>
          </p:cNvCxnSpPr>
          <p:nvPr/>
        </p:nvCxnSpPr>
        <p:spPr>
          <a:xfrm flipH="1">
            <a:off x="2340793" y="2998639"/>
            <a:ext cx="124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4580109-FBB8-4E55-93B0-88F7DFB9B375}"/>
              </a:ext>
            </a:extLst>
          </p:cNvPr>
          <p:cNvSpPr/>
          <p:nvPr/>
        </p:nvSpPr>
        <p:spPr>
          <a:xfrm>
            <a:off x="2721793" y="2124185"/>
            <a:ext cx="1828800" cy="1828800"/>
          </a:xfrm>
          <a:prstGeom prst="arc">
            <a:avLst>
              <a:gd name="adj1" fmla="val 9343767"/>
              <a:gd name="adj2" fmla="val 10906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39B0-1AC6-40F1-90CD-32C2A0F2C4E2}"/>
              </a:ext>
            </a:extLst>
          </p:cNvPr>
          <p:cNvSpPr txBox="1"/>
          <p:nvPr/>
        </p:nvSpPr>
        <p:spPr>
          <a:xfrm>
            <a:off x="2264593" y="3050253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75B3F-80BC-4303-B65D-1F010A9AFA11}"/>
              </a:ext>
            </a:extLst>
          </p:cNvPr>
          <p:cNvCxnSpPr>
            <a:cxnSpLocks/>
          </p:cNvCxnSpPr>
          <p:nvPr/>
        </p:nvCxnSpPr>
        <p:spPr>
          <a:xfrm>
            <a:off x="4063576" y="1267497"/>
            <a:ext cx="0" cy="11826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/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  <a:blipFill>
                <a:blip r:embed="rId3"/>
                <a:stretch>
                  <a:fillRect r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361EAF7-C9AA-43C6-BD63-7FD719DC6BCA}"/>
              </a:ext>
            </a:extLst>
          </p:cNvPr>
          <p:cNvSpPr/>
          <p:nvPr/>
        </p:nvSpPr>
        <p:spPr>
          <a:xfrm>
            <a:off x="3984611" y="246682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1B5E4-D543-418C-B70B-57F52B700B19}"/>
              </a:ext>
            </a:extLst>
          </p:cNvPr>
          <p:cNvSpPr txBox="1"/>
          <p:nvPr/>
        </p:nvSpPr>
        <p:spPr>
          <a:xfrm>
            <a:off x="3733036" y="2156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97725-C6E9-47FE-99EB-77AA5B66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73" y="718285"/>
            <a:ext cx="1804632" cy="3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5C319-DD4B-4DE4-A009-35E607C84004}"/>
              </a:ext>
            </a:extLst>
          </p:cNvPr>
          <p:cNvSpPr txBox="1"/>
          <p:nvPr/>
        </p:nvSpPr>
        <p:spPr>
          <a:xfrm>
            <a:off x="4667602" y="3234919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9751B-FC92-41F3-BC87-937D47D829B5}"/>
              </a:ext>
            </a:extLst>
          </p:cNvPr>
          <p:cNvCxnSpPr>
            <a:cxnSpLocks/>
          </p:cNvCxnSpPr>
          <p:nvPr/>
        </p:nvCxnSpPr>
        <p:spPr>
          <a:xfrm flipH="1">
            <a:off x="4594259" y="25339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A6912-7D2D-415E-AD2F-A888C8A7BA01}"/>
              </a:ext>
            </a:extLst>
          </p:cNvPr>
          <p:cNvCxnSpPr>
            <a:cxnSpLocks/>
          </p:cNvCxnSpPr>
          <p:nvPr/>
        </p:nvCxnSpPr>
        <p:spPr>
          <a:xfrm flipH="1">
            <a:off x="4312573" y="487561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61C69E0D-DBF8-4230-BB58-47869667EB7F}"/>
              </a:ext>
            </a:extLst>
          </p:cNvPr>
          <p:cNvSpPr/>
          <p:nvPr/>
        </p:nvSpPr>
        <p:spPr>
          <a:xfrm>
            <a:off x="1622534" y="-308221"/>
            <a:ext cx="4411821" cy="623641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E2C8A-2121-4523-9AB4-45210A5EEB7A}"/>
              </a:ext>
            </a:extLst>
          </p:cNvPr>
          <p:cNvSpPr txBox="1"/>
          <p:nvPr/>
        </p:nvSpPr>
        <p:spPr>
          <a:xfrm>
            <a:off x="6281362" y="4712881"/>
            <a:ext cx="256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Nathan Kramer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199029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E372FF-B0ED-4F93-97B5-7FCC6B134405}"/>
              </a:ext>
            </a:extLst>
          </p:cNvPr>
          <p:cNvSpPr/>
          <p:nvPr/>
        </p:nvSpPr>
        <p:spPr>
          <a:xfrm>
            <a:off x="0" y="6017344"/>
            <a:ext cx="12267344" cy="8406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23551B-15A1-411F-8B8E-FF1E95067E02}"/>
              </a:ext>
            </a:extLst>
          </p:cNvPr>
          <p:cNvSpPr/>
          <p:nvPr/>
        </p:nvSpPr>
        <p:spPr>
          <a:xfrm>
            <a:off x="1232898" y="1972638"/>
            <a:ext cx="3000055" cy="40447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D8448-BD6F-4449-A581-AFCB82BB7F8C}"/>
              </a:ext>
            </a:extLst>
          </p:cNvPr>
          <p:cNvSpPr/>
          <p:nvPr/>
        </p:nvSpPr>
        <p:spPr>
          <a:xfrm>
            <a:off x="1232898" y="1422058"/>
            <a:ext cx="3503488" cy="5814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nvil 2284960">
            <a:extLst>
              <a:ext uri="{FF2B5EF4-FFF2-40B4-BE49-F238E27FC236}">
                <a16:creationId xmlns:a16="http://schemas.microsoft.com/office/drawing/2014/main" id="{B8D2E5A2-C135-4635-95DC-C528BAC0D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49798" r="19955" b="20292"/>
          <a:stretch/>
        </p:blipFill>
        <p:spPr bwMode="auto">
          <a:xfrm>
            <a:off x="4840597" y="933121"/>
            <a:ext cx="1183484" cy="58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992E75-3F76-4BA0-9663-1147C769CFF4}"/>
              </a:ext>
            </a:extLst>
          </p:cNvPr>
          <p:cNvCxnSpPr>
            <a:cxnSpLocks/>
          </p:cNvCxnSpPr>
          <p:nvPr/>
        </p:nvCxnSpPr>
        <p:spPr>
          <a:xfrm>
            <a:off x="5897366" y="1514524"/>
            <a:ext cx="7294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6A8F6-E2B2-4150-B00A-6E0D89134D8E}"/>
              </a:ext>
            </a:extLst>
          </p:cNvPr>
          <p:cNvCxnSpPr>
            <a:cxnSpLocks/>
          </p:cNvCxnSpPr>
          <p:nvPr/>
        </p:nvCxnSpPr>
        <p:spPr>
          <a:xfrm flipV="1">
            <a:off x="6246688" y="1514524"/>
            <a:ext cx="0" cy="450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ame 17">
            <a:extLst>
              <a:ext uri="{FF2B5EF4-FFF2-40B4-BE49-F238E27FC236}">
                <a16:creationId xmlns:a16="http://schemas.microsoft.com/office/drawing/2014/main" id="{5BF1A699-A15A-4791-B824-D4774FAE0911}"/>
              </a:ext>
            </a:extLst>
          </p:cNvPr>
          <p:cNvSpPr/>
          <p:nvPr/>
        </p:nvSpPr>
        <p:spPr>
          <a:xfrm>
            <a:off x="2236679" y="0"/>
            <a:ext cx="7574803" cy="722832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888C12-1645-4855-9B8F-E06E21CB9D00}"/>
              </a:ext>
            </a:extLst>
          </p:cNvPr>
          <p:cNvSpPr txBox="1"/>
          <p:nvPr/>
        </p:nvSpPr>
        <p:spPr>
          <a:xfrm>
            <a:off x="5932010" y="3573980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 m</a:t>
            </a:r>
          </a:p>
        </p:txBody>
      </p:sp>
    </p:spTree>
    <p:extLst>
      <p:ext uri="{BB962C8B-B14F-4D97-AF65-F5344CB8AC3E}">
        <p14:creationId xmlns:p14="http://schemas.microsoft.com/office/powerpoint/2010/main" val="27864813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91D78-9F5F-4E84-ACF3-FBFD2AA87A53}"/>
              </a:ext>
            </a:extLst>
          </p:cNvPr>
          <p:cNvSpPr/>
          <p:nvPr/>
        </p:nvSpPr>
        <p:spPr>
          <a:xfrm>
            <a:off x="10746765" y="2632754"/>
            <a:ext cx="123290" cy="3110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7D6D1-9A70-4582-AAC2-ACB09095A057}"/>
              </a:ext>
            </a:extLst>
          </p:cNvPr>
          <p:cNvSpPr/>
          <p:nvPr/>
        </p:nvSpPr>
        <p:spPr>
          <a:xfrm>
            <a:off x="0" y="5743254"/>
            <a:ext cx="12192000" cy="11147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2F11B-4E92-4FC0-BE20-E92EBA26C8C6}"/>
              </a:ext>
            </a:extLst>
          </p:cNvPr>
          <p:cNvSpPr/>
          <p:nvPr/>
        </p:nvSpPr>
        <p:spPr>
          <a:xfrm>
            <a:off x="10736491" y="1356188"/>
            <a:ext cx="143838" cy="7679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E73AC8E-5BF6-4E00-9927-8D1E873A7F56}"/>
              </a:ext>
            </a:extLst>
          </p:cNvPr>
          <p:cNvSpPr/>
          <p:nvPr/>
        </p:nvSpPr>
        <p:spPr>
          <a:xfrm>
            <a:off x="10510460" y="847615"/>
            <a:ext cx="595900" cy="182880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A89C5-920E-486B-8ABB-638729F50766}"/>
              </a:ext>
            </a:extLst>
          </p:cNvPr>
          <p:cNvGrpSpPr/>
          <p:nvPr/>
        </p:nvGrpSpPr>
        <p:grpSpPr>
          <a:xfrm rot="2720842">
            <a:off x="1137010" y="4923428"/>
            <a:ext cx="369870" cy="541961"/>
            <a:chOff x="2547991" y="2632754"/>
            <a:chExt cx="369870" cy="5419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4C449F1-FD0A-45E3-8F9C-7CC70DAEA625}"/>
                </a:ext>
              </a:extLst>
            </p:cNvPr>
            <p:cNvSpPr/>
            <p:nvPr/>
          </p:nvSpPr>
          <p:spPr>
            <a:xfrm>
              <a:off x="2661007" y="3071973"/>
              <a:ext cx="133564" cy="10274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0BF8F8-92CE-4754-AD94-E6886EFE9115}"/>
                </a:ext>
              </a:extLst>
            </p:cNvPr>
            <p:cNvSpPr/>
            <p:nvPr/>
          </p:nvSpPr>
          <p:spPr>
            <a:xfrm>
              <a:off x="2547991" y="2632754"/>
              <a:ext cx="369870" cy="4905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B4110-4845-4D0F-BD23-B5C491FC4839}"/>
              </a:ext>
            </a:extLst>
          </p:cNvPr>
          <p:cNvCxnSpPr/>
          <p:nvPr/>
        </p:nvCxnSpPr>
        <p:spPr>
          <a:xfrm flipV="1">
            <a:off x="1611264" y="4283898"/>
            <a:ext cx="694397" cy="6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886A47-B500-4777-999B-616430B0A906}"/>
              </a:ext>
            </a:extLst>
          </p:cNvPr>
          <p:cNvSpPr txBox="1"/>
          <p:nvPr/>
        </p:nvSpPr>
        <p:spPr>
          <a:xfrm>
            <a:off x="1964532" y="39145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?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54924A-727F-4B63-B51A-C01339ABCDFF}"/>
              </a:ext>
            </a:extLst>
          </p:cNvPr>
          <p:cNvSpPr/>
          <p:nvPr/>
        </p:nvSpPr>
        <p:spPr>
          <a:xfrm>
            <a:off x="386997" y="4293267"/>
            <a:ext cx="1828800" cy="1828800"/>
          </a:xfrm>
          <a:prstGeom prst="arc">
            <a:avLst>
              <a:gd name="adj1" fmla="val 19092313"/>
              <a:gd name="adj2" fmla="val 32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DCF13-F49F-466F-8F7F-D191B8D5DB7C}"/>
              </a:ext>
            </a:extLst>
          </p:cNvPr>
          <p:cNvSpPr txBox="1"/>
          <p:nvPr/>
        </p:nvSpPr>
        <p:spPr>
          <a:xfrm>
            <a:off x="2173585" y="46536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8156B6-8090-4088-B69C-7632EE047641}"/>
              </a:ext>
            </a:extLst>
          </p:cNvPr>
          <p:cNvCxnSpPr/>
          <p:nvPr/>
        </p:nvCxnSpPr>
        <p:spPr>
          <a:xfrm>
            <a:off x="1644689" y="5207667"/>
            <a:ext cx="9102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3E31E-435F-4331-885E-BED562A0CA04}"/>
              </a:ext>
            </a:extLst>
          </p:cNvPr>
          <p:cNvCxnSpPr>
            <a:cxnSpLocks/>
          </p:cNvCxnSpPr>
          <p:nvPr/>
        </p:nvCxnSpPr>
        <p:spPr>
          <a:xfrm flipH="1" flipV="1">
            <a:off x="11363218" y="1740185"/>
            <a:ext cx="23313" cy="400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E0D945-9478-4685-BD39-85245713ECBC}"/>
              </a:ext>
            </a:extLst>
          </p:cNvPr>
          <p:cNvCxnSpPr>
            <a:cxnSpLocks/>
          </p:cNvCxnSpPr>
          <p:nvPr/>
        </p:nvCxnSpPr>
        <p:spPr>
          <a:xfrm flipH="1" flipV="1">
            <a:off x="11168005" y="1732003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6B1569-E255-4445-98FE-E0A306C68ABE}"/>
              </a:ext>
            </a:extLst>
          </p:cNvPr>
          <p:cNvSpPr txBox="1"/>
          <p:nvPr/>
        </p:nvSpPr>
        <p:spPr>
          <a:xfrm>
            <a:off x="5436580" y="5025363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86E5E-3B94-4C90-BF27-1FF64595C7BC}"/>
              </a:ext>
            </a:extLst>
          </p:cNvPr>
          <p:cNvSpPr txBox="1"/>
          <p:nvPr/>
        </p:nvSpPr>
        <p:spPr>
          <a:xfrm>
            <a:off x="11076991" y="365353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7F976986-7F28-4562-9A50-8B1CB86765C1}"/>
              </a:ext>
            </a:extLst>
          </p:cNvPr>
          <p:cNvSpPr/>
          <p:nvPr/>
        </p:nvSpPr>
        <p:spPr>
          <a:xfrm>
            <a:off x="-523982" y="0"/>
            <a:ext cx="13300257" cy="700697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29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of a yellow cartoon car top view on a white background">
            <a:extLst>
              <a:ext uri="{FF2B5EF4-FFF2-40B4-BE49-F238E27FC236}">
                <a16:creationId xmlns:a16="http://schemas.microsoft.com/office/drawing/2014/main" id="{1EE286A3-1960-4427-95C1-E4BF95F2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39" y="3068076"/>
            <a:ext cx="560425" cy="1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7A5BA3CD-8732-4DE1-9E42-ED14C7827D34}"/>
              </a:ext>
            </a:extLst>
          </p:cNvPr>
          <p:cNvSpPr/>
          <p:nvPr/>
        </p:nvSpPr>
        <p:spPr>
          <a:xfrm>
            <a:off x="2483552" y="1613043"/>
            <a:ext cx="2743200" cy="2743200"/>
          </a:xfrm>
          <a:prstGeom prst="arc">
            <a:avLst>
              <a:gd name="adj1" fmla="val 1851056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C9786-418A-4813-B0B4-1F4C781427A3}"/>
              </a:ext>
            </a:extLst>
          </p:cNvPr>
          <p:cNvSpPr txBox="1"/>
          <p:nvPr/>
        </p:nvSpPr>
        <p:spPr>
          <a:xfrm>
            <a:off x="5663230" y="321687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25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49E6-5E7A-4CF2-97B0-8AC2D1E6471F}"/>
              </a:ext>
            </a:extLst>
          </p:cNvPr>
          <p:cNvSpPr txBox="1"/>
          <p:nvPr/>
        </p:nvSpPr>
        <p:spPr>
          <a:xfrm>
            <a:off x="5663230" y="3586209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 = - 4 m/s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pic>
        <p:nvPicPr>
          <p:cNvPr id="1028" name="Picture 4" descr="Stone, Rock, Solid, Heavy, Zen, Natural, Material">
            <a:extLst>
              <a:ext uri="{FF2B5EF4-FFF2-40B4-BE49-F238E27FC236}">
                <a16:creationId xmlns:a16="http://schemas.microsoft.com/office/drawing/2014/main" id="{12FB5466-7768-4B43-94AC-CD3B18DE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51" y="1359590"/>
            <a:ext cx="560425" cy="6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4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DCF19-F2A7-43A5-A57F-534D4590ACAA}"/>
              </a:ext>
            </a:extLst>
          </p:cNvPr>
          <p:cNvCxnSpPr>
            <a:cxnSpLocks/>
          </p:cNvCxnSpPr>
          <p:nvPr/>
        </p:nvCxnSpPr>
        <p:spPr>
          <a:xfrm flipV="1">
            <a:off x="1294544" y="906731"/>
            <a:ext cx="1571946" cy="16412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Stone, Rock, Solid, Heavy, Zen, Natural, Material">
            <a:extLst>
              <a:ext uri="{FF2B5EF4-FFF2-40B4-BE49-F238E27FC236}">
                <a16:creationId xmlns:a16="http://schemas.microsoft.com/office/drawing/2014/main" id="{1794780F-C15C-468C-BD54-AC817923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70" y="185731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one, Rock, Solid, Heavy, Zen, Natural, Material">
            <a:extLst>
              <a:ext uri="{FF2B5EF4-FFF2-40B4-BE49-F238E27FC236}">
                <a16:creationId xmlns:a16="http://schemas.microsoft.com/office/drawing/2014/main" id="{04782192-B432-4C6B-A7F1-3F271C00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06" y="149498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6A69A-BBA8-44C2-BE98-1B3D54985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900719" y="2088369"/>
            <a:ext cx="2665810" cy="2701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403E93-5429-413F-A7C4-A74C203F31E3}"/>
              </a:ext>
            </a:extLst>
          </p:cNvPr>
          <p:cNvGrpSpPr/>
          <p:nvPr/>
        </p:nvGrpSpPr>
        <p:grpSpPr>
          <a:xfrm>
            <a:off x="4458650" y="4655502"/>
            <a:ext cx="431515" cy="346753"/>
            <a:chOff x="6647380" y="2486345"/>
            <a:chExt cx="1171254" cy="942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364D7B-4C46-41A3-8AAC-ADD65288BBDA}"/>
                </a:ext>
              </a:extLst>
            </p:cNvPr>
            <p:cNvSpPr/>
            <p:nvPr/>
          </p:nvSpPr>
          <p:spPr>
            <a:xfrm>
              <a:off x="6647380" y="3020602"/>
              <a:ext cx="1171254" cy="4083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3E6A06F-FEB4-471C-AE18-5B6149E3DA40}"/>
                </a:ext>
              </a:extLst>
            </p:cNvPr>
            <p:cNvSpPr/>
            <p:nvPr/>
          </p:nvSpPr>
          <p:spPr>
            <a:xfrm>
              <a:off x="6647380" y="2486345"/>
              <a:ext cx="1171254" cy="7294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595DB-1138-40D0-A0A6-8CD6CCFFBEE6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2170308" y="1726039"/>
            <a:ext cx="2396221" cy="3063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23AAFD-EA75-46F8-89CF-F9AA99C4F30F}"/>
              </a:ext>
            </a:extLst>
          </p:cNvPr>
          <p:cNvSpPr txBox="1"/>
          <p:nvPr/>
        </p:nvSpPr>
        <p:spPr>
          <a:xfrm>
            <a:off x="1427014" y="282886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= 5900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22AC9-8F47-4AC8-9AD3-BC9F0B65EBF0}"/>
              </a:ext>
            </a:extLst>
          </p:cNvPr>
          <p:cNvSpPr txBox="1"/>
          <p:nvPr/>
        </p:nvSpPr>
        <p:spPr>
          <a:xfrm>
            <a:off x="2625124" y="18413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= 5947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/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AFB48A9D-2EC7-4360-B9C3-35C3A0B32E2D}"/>
              </a:ext>
            </a:extLst>
          </p:cNvPr>
          <p:cNvSpPr/>
          <p:nvPr/>
        </p:nvSpPr>
        <p:spPr>
          <a:xfrm>
            <a:off x="3760007" y="3942351"/>
            <a:ext cx="1828800" cy="1828800"/>
          </a:xfrm>
          <a:prstGeom prst="arc">
            <a:avLst>
              <a:gd name="adj1" fmla="val 10636557"/>
              <a:gd name="adj2" fmla="val 134158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4CFA4-F309-4578-A0D7-B78C1DEC2F32}"/>
              </a:ext>
            </a:extLst>
          </p:cNvPr>
          <p:cNvCxnSpPr>
            <a:cxnSpLocks/>
          </p:cNvCxnSpPr>
          <p:nvPr/>
        </p:nvCxnSpPr>
        <p:spPr>
          <a:xfrm>
            <a:off x="4929883" y="4906023"/>
            <a:ext cx="2868202" cy="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14A690-51A8-41BB-8A7C-127EE73F1632}"/>
              </a:ext>
            </a:extLst>
          </p:cNvPr>
          <p:cNvCxnSpPr>
            <a:cxnSpLocks/>
          </p:cNvCxnSpPr>
          <p:nvPr/>
        </p:nvCxnSpPr>
        <p:spPr>
          <a:xfrm flipV="1">
            <a:off x="4674407" y="2103635"/>
            <a:ext cx="0" cy="251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1DCE6D-EDEC-4817-AFE7-4F35AC43BA31}"/>
              </a:ext>
            </a:extLst>
          </p:cNvPr>
          <p:cNvSpPr txBox="1"/>
          <p:nvPr/>
        </p:nvSpPr>
        <p:spPr>
          <a:xfrm>
            <a:off x="7798085" y="4721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E7952-A80C-47BB-8A5C-62558AAF0212}"/>
              </a:ext>
            </a:extLst>
          </p:cNvPr>
          <p:cNvSpPr txBox="1"/>
          <p:nvPr/>
        </p:nvSpPr>
        <p:spPr>
          <a:xfrm>
            <a:off x="4552066" y="17695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D5E84-4DAD-48F8-AAD9-62B2E8D588DF}"/>
              </a:ext>
            </a:extLst>
          </p:cNvPr>
          <p:cNvCxnSpPr>
            <a:cxnSpLocks/>
          </p:cNvCxnSpPr>
          <p:nvPr/>
        </p:nvCxnSpPr>
        <p:spPr>
          <a:xfrm>
            <a:off x="3092521" y="4906023"/>
            <a:ext cx="12123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14EA9894-F5A9-4D3E-B6C0-7AA795E60DC9}"/>
              </a:ext>
            </a:extLst>
          </p:cNvPr>
          <p:cNvSpPr/>
          <p:nvPr/>
        </p:nvSpPr>
        <p:spPr>
          <a:xfrm>
            <a:off x="3347645" y="3502662"/>
            <a:ext cx="2743200" cy="2743200"/>
          </a:xfrm>
          <a:prstGeom prst="arc">
            <a:avLst>
              <a:gd name="adj1" fmla="val 10714435"/>
              <a:gd name="adj2" fmla="val 13749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/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DD05B77-F331-4DF5-9BE9-643ADC2115DB}"/>
              </a:ext>
            </a:extLst>
          </p:cNvPr>
          <p:cNvSpPr txBox="1"/>
          <p:nvPr/>
        </p:nvSpPr>
        <p:spPr>
          <a:xfrm>
            <a:off x="1440121" y="15322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54D40-773B-4F8D-A59A-AD82922A4DF3}"/>
              </a:ext>
            </a:extLst>
          </p:cNvPr>
          <p:cNvSpPr txBox="1"/>
          <p:nvPr/>
        </p:nvSpPr>
        <p:spPr>
          <a:xfrm>
            <a:off x="1846672" y="116220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271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rot="2100000" flipV="1">
            <a:off x="264968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33023A-B20D-4B57-BF64-B8090A0FDA69}"/>
              </a:ext>
            </a:extLst>
          </p:cNvPr>
          <p:cNvCxnSpPr>
            <a:cxnSpLocks/>
          </p:cNvCxnSpPr>
          <p:nvPr/>
        </p:nvCxnSpPr>
        <p:spPr>
          <a:xfrm rot="2100000" flipV="1">
            <a:off x="331397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A1B498-B40F-42CC-A832-0141DE660415}"/>
              </a:ext>
            </a:extLst>
          </p:cNvPr>
          <p:cNvCxnSpPr>
            <a:cxnSpLocks/>
          </p:cNvCxnSpPr>
          <p:nvPr/>
        </p:nvCxnSpPr>
        <p:spPr>
          <a:xfrm rot="2100000" flipV="1">
            <a:off x="397825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5ADA3-70B3-44FC-B567-16712EAFE2E7}"/>
              </a:ext>
            </a:extLst>
          </p:cNvPr>
          <p:cNvCxnSpPr>
            <a:cxnSpLocks/>
          </p:cNvCxnSpPr>
          <p:nvPr/>
        </p:nvCxnSpPr>
        <p:spPr>
          <a:xfrm rot="2100000" flipV="1">
            <a:off x="464254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9BC0-89A2-404C-A325-4D14AA55CD1C}"/>
              </a:ext>
            </a:extLst>
          </p:cNvPr>
          <p:cNvCxnSpPr>
            <a:cxnSpLocks/>
          </p:cNvCxnSpPr>
          <p:nvPr/>
        </p:nvCxnSpPr>
        <p:spPr>
          <a:xfrm rot="2100000" flipV="1">
            <a:off x="5306831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4B6EE8-86E4-4D9E-B69C-3D8D0E310310}"/>
              </a:ext>
            </a:extLst>
          </p:cNvPr>
          <p:cNvCxnSpPr>
            <a:cxnSpLocks/>
          </p:cNvCxnSpPr>
          <p:nvPr/>
        </p:nvCxnSpPr>
        <p:spPr>
          <a:xfrm rot="2100000" flipV="1">
            <a:off x="597111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1D8EA8-FD1F-4CFE-B5E9-DEF2342CD72C}"/>
              </a:ext>
            </a:extLst>
          </p:cNvPr>
          <p:cNvCxnSpPr>
            <a:cxnSpLocks/>
          </p:cNvCxnSpPr>
          <p:nvPr/>
        </p:nvCxnSpPr>
        <p:spPr>
          <a:xfrm rot="2100000" flipV="1">
            <a:off x="663540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780188-1650-4DD4-AF35-924A6C4FB711}"/>
              </a:ext>
            </a:extLst>
          </p:cNvPr>
          <p:cNvCxnSpPr>
            <a:cxnSpLocks/>
          </p:cNvCxnSpPr>
          <p:nvPr/>
        </p:nvCxnSpPr>
        <p:spPr>
          <a:xfrm rot="2100000" flipV="1">
            <a:off x="729968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AE46F-69C0-454F-A3D8-AD40BA336273}"/>
              </a:ext>
            </a:extLst>
          </p:cNvPr>
          <p:cNvCxnSpPr>
            <a:cxnSpLocks/>
          </p:cNvCxnSpPr>
          <p:nvPr/>
        </p:nvCxnSpPr>
        <p:spPr>
          <a:xfrm rot="2100000" flipV="1">
            <a:off x="796397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98D32D-A9ED-40D8-8443-F5B8E3B72C51}"/>
              </a:ext>
            </a:extLst>
          </p:cNvPr>
          <p:cNvCxnSpPr>
            <a:cxnSpLocks/>
          </p:cNvCxnSpPr>
          <p:nvPr/>
        </p:nvCxnSpPr>
        <p:spPr>
          <a:xfrm rot="2100000" flipV="1">
            <a:off x="8628260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99FAE4-7D3A-427A-A30E-62D077C0E6EE}"/>
              </a:ext>
            </a:extLst>
          </p:cNvPr>
          <p:cNvCxnSpPr>
            <a:cxnSpLocks/>
          </p:cNvCxnSpPr>
          <p:nvPr/>
        </p:nvCxnSpPr>
        <p:spPr>
          <a:xfrm flipV="1">
            <a:off x="4492660" y="2561085"/>
            <a:ext cx="2401619" cy="19664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2ECAD-F6DD-4CE2-A2B5-FD1A9FBF46DE}"/>
              </a:ext>
            </a:extLst>
          </p:cNvPr>
          <p:cNvCxnSpPr>
            <a:cxnSpLocks/>
          </p:cNvCxnSpPr>
          <p:nvPr/>
        </p:nvCxnSpPr>
        <p:spPr>
          <a:xfrm flipV="1">
            <a:off x="4480033" y="2745751"/>
            <a:ext cx="2763248" cy="178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1D498790-E7C5-4897-9885-DAA8FAC6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3874">
            <a:off x="3931724" y="3965989"/>
            <a:ext cx="1132579" cy="11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0C4D8-4F06-4810-8F3C-121DE07D08F1}"/>
              </a:ext>
            </a:extLst>
          </p:cNvPr>
          <p:cNvCxnSpPr/>
          <p:nvPr/>
        </p:nvCxnSpPr>
        <p:spPr>
          <a:xfrm flipV="1">
            <a:off x="4520961" y="4519731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52135-7F8D-41E9-96C1-2B55E64436DA}"/>
              </a:ext>
            </a:extLst>
          </p:cNvPr>
          <p:cNvCxnSpPr/>
          <p:nvPr/>
        </p:nvCxnSpPr>
        <p:spPr>
          <a:xfrm flipV="1">
            <a:off x="4506810" y="2767131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3EE29-52EA-4E45-B4A2-6D53150DF7A6}"/>
              </a:ext>
            </a:extLst>
          </p:cNvPr>
          <p:cNvSpPr txBox="1"/>
          <p:nvPr/>
        </p:nvSpPr>
        <p:spPr>
          <a:xfrm>
            <a:off x="4098204" y="25610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7BFB0-7664-4398-8003-EAE0AA164CD5}"/>
              </a:ext>
            </a:extLst>
          </p:cNvPr>
          <p:cNvSpPr txBox="1"/>
          <p:nvPr/>
        </p:nvSpPr>
        <p:spPr>
          <a:xfrm>
            <a:off x="7420915" y="4313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86F6038-009F-41C8-85C0-9D4952499EE6}"/>
              </a:ext>
            </a:extLst>
          </p:cNvPr>
          <p:cNvSpPr/>
          <p:nvPr/>
        </p:nvSpPr>
        <p:spPr>
          <a:xfrm>
            <a:off x="3595594" y="3605331"/>
            <a:ext cx="1828800" cy="1828800"/>
          </a:xfrm>
          <a:prstGeom prst="arc">
            <a:avLst>
              <a:gd name="adj1" fmla="val 1915367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8341933-61A8-4042-A1AB-9C257E95C8A6}"/>
              </a:ext>
            </a:extLst>
          </p:cNvPr>
          <p:cNvSpPr/>
          <p:nvPr/>
        </p:nvSpPr>
        <p:spPr>
          <a:xfrm>
            <a:off x="3142286" y="3163104"/>
            <a:ext cx="2743200" cy="2743200"/>
          </a:xfrm>
          <a:prstGeom prst="arc">
            <a:avLst>
              <a:gd name="adj1" fmla="val 1960369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10B1-A4C8-466C-B352-84F025370C51}"/>
              </a:ext>
            </a:extLst>
          </p:cNvPr>
          <p:cNvSpPr txBox="1"/>
          <p:nvPr/>
        </p:nvSpPr>
        <p:spPr>
          <a:xfrm>
            <a:off x="5174165" y="45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DC0B8-BCEA-4B6B-8DBC-D59FB44330E0}"/>
              </a:ext>
            </a:extLst>
          </p:cNvPr>
          <p:cNvSpPr txBox="1"/>
          <p:nvPr/>
        </p:nvSpPr>
        <p:spPr>
          <a:xfrm>
            <a:off x="5688052" y="45568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/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/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=410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133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FC77BA-FB8E-4E62-ADD6-0587FF180CFF}"/>
              </a:ext>
            </a:extLst>
          </p:cNvPr>
          <p:cNvSpPr/>
          <p:nvPr/>
        </p:nvSpPr>
        <p:spPr>
          <a:xfrm>
            <a:off x="2198279" y="2436487"/>
            <a:ext cx="1213752" cy="9925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F0F6F2-CCA9-4C7A-AD83-1EE1D7DB1D2C}"/>
              </a:ext>
            </a:extLst>
          </p:cNvPr>
          <p:cNvCxnSpPr>
            <a:cxnSpLocks/>
          </p:cNvCxnSpPr>
          <p:nvPr/>
        </p:nvCxnSpPr>
        <p:spPr>
          <a:xfrm flipV="1">
            <a:off x="2805155" y="3429000"/>
            <a:ext cx="0" cy="792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638D63-55A5-44B4-A4FE-0D0500880F4B}"/>
              </a:ext>
            </a:extLst>
          </p:cNvPr>
          <p:cNvSpPr/>
          <p:nvPr/>
        </p:nvSpPr>
        <p:spPr>
          <a:xfrm flipH="1">
            <a:off x="2630496" y="1846780"/>
            <a:ext cx="349321" cy="1582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65676F3-0378-48B6-BCF4-0F7925D086FA}"/>
              </a:ext>
            </a:extLst>
          </p:cNvPr>
          <p:cNvSpPr/>
          <p:nvPr/>
        </p:nvSpPr>
        <p:spPr>
          <a:xfrm>
            <a:off x="2630495" y="1148137"/>
            <a:ext cx="349321" cy="6986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/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3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2D942-6DF7-4CEB-B96C-DC23CD20D6F7}"/>
              </a:ext>
            </a:extLst>
          </p:cNvPr>
          <p:cNvSpPr/>
          <p:nvPr/>
        </p:nvSpPr>
        <p:spPr>
          <a:xfrm rot="2328304">
            <a:off x="2788779" y="4007047"/>
            <a:ext cx="5071946" cy="315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3369D-FC71-4FC0-BD87-E9FC1E1F01F7}"/>
              </a:ext>
            </a:extLst>
          </p:cNvPr>
          <p:cNvSpPr/>
          <p:nvPr/>
        </p:nvSpPr>
        <p:spPr>
          <a:xfrm>
            <a:off x="493156" y="2332232"/>
            <a:ext cx="2589088" cy="462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3D6F0A-42FE-42FE-A022-2187D1775E23}"/>
              </a:ext>
            </a:extLst>
          </p:cNvPr>
          <p:cNvSpPr/>
          <p:nvPr/>
        </p:nvSpPr>
        <p:spPr>
          <a:xfrm>
            <a:off x="7399800" y="5876817"/>
            <a:ext cx="3716835" cy="4931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7514D-1CDD-4878-9347-15ED83C5914E}"/>
              </a:ext>
            </a:extLst>
          </p:cNvPr>
          <p:cNvSpPr/>
          <p:nvPr/>
        </p:nvSpPr>
        <p:spPr>
          <a:xfrm rot="2313006">
            <a:off x="3202770" y="1562748"/>
            <a:ext cx="1626512" cy="1163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64615-E722-4274-A8EF-FD503C9FEA10}"/>
              </a:ext>
            </a:extLst>
          </p:cNvPr>
          <p:cNvCxnSpPr>
            <a:cxnSpLocks/>
          </p:cNvCxnSpPr>
          <p:nvPr/>
        </p:nvCxnSpPr>
        <p:spPr>
          <a:xfrm>
            <a:off x="4151713" y="1387984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BD5724-9C73-4EED-A3F2-1761A00BAC72}"/>
              </a:ext>
            </a:extLst>
          </p:cNvPr>
          <p:cNvSpPr txBox="1"/>
          <p:nvPr/>
        </p:nvSpPr>
        <p:spPr>
          <a:xfrm>
            <a:off x="4386476" y="1220266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 = 0.7 m/s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E28B6-B5A2-4697-AD50-07D1D8A5E4F7}"/>
              </a:ext>
            </a:extLst>
          </p:cNvPr>
          <p:cNvSpPr/>
          <p:nvPr/>
        </p:nvSpPr>
        <p:spPr>
          <a:xfrm rot="2313006">
            <a:off x="6694271" y="4365873"/>
            <a:ext cx="1626512" cy="11633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1B4D1-E6DB-4740-9F31-54CBA3586C88}"/>
              </a:ext>
            </a:extLst>
          </p:cNvPr>
          <p:cNvCxnSpPr>
            <a:cxnSpLocks/>
          </p:cNvCxnSpPr>
          <p:nvPr/>
        </p:nvCxnSpPr>
        <p:spPr>
          <a:xfrm>
            <a:off x="7632939" y="4129466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38C55-93F3-412F-9CA8-59B42720BA20}"/>
              </a:ext>
            </a:extLst>
          </p:cNvPr>
          <p:cNvSpPr txBox="1"/>
          <p:nvPr/>
        </p:nvSpPr>
        <p:spPr>
          <a:xfrm>
            <a:off x="7867702" y="3961748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 = 0.3 m/s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7786-A483-4959-89E2-712721121C65}"/>
              </a:ext>
            </a:extLst>
          </p:cNvPr>
          <p:cNvCxnSpPr>
            <a:cxnSpLocks/>
          </p:cNvCxnSpPr>
          <p:nvPr/>
        </p:nvCxnSpPr>
        <p:spPr>
          <a:xfrm flipH="1">
            <a:off x="2363058" y="2794569"/>
            <a:ext cx="1" cy="315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D77B-A811-492E-9C38-73247339C362}"/>
              </a:ext>
            </a:extLst>
          </p:cNvPr>
          <p:cNvCxnSpPr>
            <a:cxnSpLocks/>
          </p:cNvCxnSpPr>
          <p:nvPr/>
        </p:nvCxnSpPr>
        <p:spPr>
          <a:xfrm flipH="1" flipV="1">
            <a:off x="1931465" y="5947759"/>
            <a:ext cx="5030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785A8F-FA31-485B-97F1-A035AF0C46C6}"/>
              </a:ext>
            </a:extLst>
          </p:cNvPr>
          <p:cNvSpPr txBox="1"/>
          <p:nvPr/>
        </p:nvSpPr>
        <p:spPr>
          <a:xfrm>
            <a:off x="2143474" y="4382909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2C8D44-C989-45A9-A7FE-CD08F72D8ACF}"/>
              </a:ext>
            </a:extLst>
          </p:cNvPr>
          <p:cNvSpPr/>
          <p:nvPr/>
        </p:nvSpPr>
        <p:spPr>
          <a:xfrm>
            <a:off x="6278124" y="5036641"/>
            <a:ext cx="1828800" cy="1828800"/>
          </a:xfrm>
          <a:prstGeom prst="arc">
            <a:avLst>
              <a:gd name="adj1" fmla="val 10887501"/>
              <a:gd name="adj2" fmla="val 13364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/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9AB9272C-8EBE-4E28-A7CF-6D3BFDDAB56E}"/>
              </a:ext>
            </a:extLst>
          </p:cNvPr>
          <p:cNvSpPr/>
          <p:nvPr/>
        </p:nvSpPr>
        <p:spPr>
          <a:xfrm>
            <a:off x="263787" y="-201163"/>
            <a:ext cx="11017242" cy="830747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6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85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14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ttsburgh incline">
            <a:extLst>
              <a:ext uri="{FF2B5EF4-FFF2-40B4-BE49-F238E27FC236}">
                <a16:creationId xmlns:a16="http://schemas.microsoft.com/office/drawing/2014/main" id="{E8C843BB-E802-44FF-9CEF-F006424F4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07" y="1960880"/>
            <a:ext cx="3918585" cy="293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132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8B00E9-46A5-403F-A949-ABA7F7565C4B}"/>
              </a:ext>
            </a:extLst>
          </p:cNvPr>
          <p:cNvCxnSpPr/>
          <p:nvPr/>
        </p:nvCxnSpPr>
        <p:spPr>
          <a:xfrm>
            <a:off x="3447446" y="2146158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722EF8-C2B1-44A6-88D0-4791A3FA9979}"/>
              </a:ext>
            </a:extLst>
          </p:cNvPr>
          <p:cNvCxnSpPr>
            <a:cxnSpLocks/>
          </p:cNvCxnSpPr>
          <p:nvPr/>
        </p:nvCxnSpPr>
        <p:spPr>
          <a:xfrm>
            <a:off x="3447446" y="4760049"/>
            <a:ext cx="4842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B5720B-A9E2-4BE2-AC06-C33ED902637D}"/>
              </a:ext>
            </a:extLst>
          </p:cNvPr>
          <p:cNvSpPr txBox="1"/>
          <p:nvPr/>
        </p:nvSpPr>
        <p:spPr>
          <a:xfrm>
            <a:off x="2301483" y="3476314"/>
            <a:ext cx="104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11407-E34E-42E4-96B3-60C5B82ABC52}"/>
              </a:ext>
            </a:extLst>
          </p:cNvPr>
          <p:cNvSpPr txBox="1"/>
          <p:nvPr/>
        </p:nvSpPr>
        <p:spPr>
          <a:xfrm>
            <a:off x="5038414" y="4819374"/>
            <a:ext cx="98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197093-322D-4843-BB2D-E915D805DFAF}"/>
              </a:ext>
            </a:extLst>
          </p:cNvPr>
          <p:cNvCxnSpPr>
            <a:cxnSpLocks/>
          </p:cNvCxnSpPr>
          <p:nvPr/>
        </p:nvCxnSpPr>
        <p:spPr>
          <a:xfrm>
            <a:off x="3447446" y="2626523"/>
            <a:ext cx="4169128" cy="8024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9B1CE0-6881-4F13-8FE4-272E5512FAA2}"/>
              </a:ext>
            </a:extLst>
          </p:cNvPr>
          <p:cNvCxnSpPr>
            <a:cxnSpLocks/>
          </p:cNvCxnSpPr>
          <p:nvPr/>
        </p:nvCxnSpPr>
        <p:spPr>
          <a:xfrm>
            <a:off x="7616574" y="3429000"/>
            <a:ext cx="0" cy="1331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BDD07D-D8AA-463E-AC8A-EE62C82123F8}"/>
              </a:ext>
            </a:extLst>
          </p:cNvPr>
          <p:cNvCxnSpPr/>
          <p:nvPr/>
        </p:nvCxnSpPr>
        <p:spPr>
          <a:xfrm flipH="1">
            <a:off x="7616574" y="2796443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EB0F8F-6A9D-481D-A83A-09D1AF762992}"/>
              </a:ext>
            </a:extLst>
          </p:cNvPr>
          <p:cNvSpPr txBox="1"/>
          <p:nvPr/>
        </p:nvSpPr>
        <p:spPr>
          <a:xfrm>
            <a:off x="7347109" y="495787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9F077-7754-4661-8D9E-DA322EF459CA}"/>
              </a:ext>
            </a:extLst>
          </p:cNvPr>
          <p:cNvSpPr txBox="1"/>
          <p:nvPr/>
        </p:nvSpPr>
        <p:spPr>
          <a:xfrm>
            <a:off x="3447446" y="2149269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600 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6F676-4357-4AE6-8EDB-C2638AB6E2AE}"/>
              </a:ext>
            </a:extLst>
          </p:cNvPr>
          <p:cNvSpPr txBox="1"/>
          <p:nvPr/>
        </p:nvSpPr>
        <p:spPr>
          <a:xfrm>
            <a:off x="7718548" y="31069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400 N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1154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270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D549A6-1BA4-4E66-8F5D-6E8512BA76E6}"/>
              </a:ext>
            </a:extLst>
          </p:cNvPr>
          <p:cNvSpPr/>
          <p:nvPr/>
        </p:nvSpPr>
        <p:spPr>
          <a:xfrm>
            <a:off x="2743199" y="1253446"/>
            <a:ext cx="1171254" cy="1058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</p:spTree>
    <p:extLst>
      <p:ext uri="{BB962C8B-B14F-4D97-AF65-F5344CB8AC3E}">
        <p14:creationId xmlns:p14="http://schemas.microsoft.com/office/powerpoint/2010/main" val="4874111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67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18400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7CC818-CCFF-4A9F-BF48-AFF310B425FC}"/>
              </a:ext>
            </a:extLst>
          </p:cNvPr>
          <p:cNvSpPr/>
          <p:nvPr/>
        </p:nvSpPr>
        <p:spPr>
          <a:xfrm>
            <a:off x="4880223" y="2958960"/>
            <a:ext cx="91440" cy="914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A8B5B1C-4F28-46FC-99BF-647233DCD44B}"/>
              </a:ext>
            </a:extLst>
          </p:cNvPr>
          <p:cNvSpPr/>
          <p:nvPr/>
        </p:nvSpPr>
        <p:spPr>
          <a:xfrm>
            <a:off x="2568707" y="3002626"/>
            <a:ext cx="5148381" cy="1305844"/>
          </a:xfrm>
          <a:prstGeom prst="arc">
            <a:avLst>
              <a:gd name="adj1" fmla="val 16200000"/>
              <a:gd name="adj2" fmla="val 20765053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1A7AA4-B245-4042-87B5-1D756E9461AE}"/>
              </a:ext>
            </a:extLst>
          </p:cNvPr>
          <p:cNvCxnSpPr/>
          <p:nvPr/>
        </p:nvCxnSpPr>
        <p:spPr>
          <a:xfrm>
            <a:off x="2969231" y="3012900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CFDBA0D-4294-4502-8DCE-E8D9F582831B}"/>
              </a:ext>
            </a:extLst>
          </p:cNvPr>
          <p:cNvSpPr/>
          <p:nvPr/>
        </p:nvSpPr>
        <p:spPr>
          <a:xfrm>
            <a:off x="7046358" y="3193553"/>
            <a:ext cx="91440" cy="9144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55572-4854-427E-B37B-C1464C64120C}"/>
              </a:ext>
            </a:extLst>
          </p:cNvPr>
          <p:cNvCxnSpPr>
            <a:cxnSpLocks/>
          </p:cNvCxnSpPr>
          <p:nvPr/>
        </p:nvCxnSpPr>
        <p:spPr>
          <a:xfrm>
            <a:off x="7210746" y="3296127"/>
            <a:ext cx="1686675" cy="66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/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30B8E0-DCF0-4F89-A4BF-7604ECCCD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86" y="2392202"/>
                <a:ext cx="1512465" cy="566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/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=1200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63BED-F04A-44E0-B4DC-9888BEFBA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810" y="3847693"/>
                <a:ext cx="1512209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8789E8-C3B3-4D51-B787-88F79026106D}"/>
              </a:ext>
            </a:extLst>
          </p:cNvPr>
          <p:cNvCxnSpPr/>
          <p:nvPr/>
        </p:nvCxnSpPr>
        <p:spPr>
          <a:xfrm flipV="1">
            <a:off x="7337042" y="3190146"/>
            <a:ext cx="1581024" cy="11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5D59A9B-F71F-4FBA-A34E-BA0C9BC74E7E}"/>
              </a:ext>
            </a:extLst>
          </p:cNvPr>
          <p:cNvSpPr/>
          <p:nvPr/>
        </p:nvSpPr>
        <p:spPr>
          <a:xfrm>
            <a:off x="6215866" y="2300595"/>
            <a:ext cx="1828800" cy="1828800"/>
          </a:xfrm>
          <a:prstGeom prst="arc">
            <a:avLst>
              <a:gd name="adj1" fmla="val 21524973"/>
              <a:gd name="adj2" fmla="val 14314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F5CAC0-0F2B-4902-B189-69DAECC29650}"/>
              </a:ext>
            </a:extLst>
          </p:cNvPr>
          <p:cNvSpPr txBox="1"/>
          <p:nvPr/>
        </p:nvSpPr>
        <p:spPr>
          <a:xfrm>
            <a:off x="8229602" y="32462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5940113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97253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89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E05041-8083-4C78-BE94-C1B97708A779}"/>
              </a:ext>
            </a:extLst>
          </p:cNvPr>
          <p:cNvSpPr/>
          <p:nvPr/>
        </p:nvSpPr>
        <p:spPr>
          <a:xfrm>
            <a:off x="1839074" y="3429000"/>
            <a:ext cx="3811712" cy="12534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672AAD-BA82-4DCC-8B52-D806D1393CBD}"/>
              </a:ext>
            </a:extLst>
          </p:cNvPr>
          <p:cNvSpPr/>
          <p:nvPr/>
        </p:nvSpPr>
        <p:spPr>
          <a:xfrm>
            <a:off x="6983005" y="3294407"/>
            <a:ext cx="1645920" cy="16459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1.5 kg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EC05A-4026-4411-9169-F30E20558DC2}"/>
              </a:ext>
            </a:extLst>
          </p:cNvPr>
          <p:cNvSpPr/>
          <p:nvPr/>
        </p:nvSpPr>
        <p:spPr>
          <a:xfrm>
            <a:off x="0" y="4952144"/>
            <a:ext cx="12192000" cy="19058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8C0B5A-4F25-456F-B9E1-2E4B75B1260D}"/>
              </a:ext>
            </a:extLst>
          </p:cNvPr>
          <p:cNvSpPr/>
          <p:nvPr/>
        </p:nvSpPr>
        <p:spPr>
          <a:xfrm>
            <a:off x="2054832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352A-3C9B-45A6-96A4-32ADA0BA9775}"/>
              </a:ext>
            </a:extLst>
          </p:cNvPr>
          <p:cNvSpPr/>
          <p:nvPr/>
        </p:nvSpPr>
        <p:spPr>
          <a:xfrm>
            <a:off x="4795464" y="4266344"/>
            <a:ext cx="685800" cy="685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/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=1.8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9FE1FF-42E8-47EE-A63E-5776A89A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244" y="2444015"/>
                <a:ext cx="1429366" cy="566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82A53-45D6-442C-811D-20F6E00FC2F6}"/>
              </a:ext>
            </a:extLst>
          </p:cNvPr>
          <p:cNvCxnSpPr/>
          <p:nvPr/>
        </p:nvCxnSpPr>
        <p:spPr>
          <a:xfrm>
            <a:off x="2887039" y="3177284"/>
            <a:ext cx="1797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33014A33-2C35-474F-AFB1-45A02AD748E6}"/>
              </a:ext>
            </a:extLst>
          </p:cNvPr>
          <p:cNvSpPr/>
          <p:nvPr/>
        </p:nvSpPr>
        <p:spPr>
          <a:xfrm>
            <a:off x="-154526" y="1160980"/>
            <a:ext cx="10949239" cy="539393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0082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2995000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28264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c 9">
            <a:extLst>
              <a:ext uri="{FF2B5EF4-FFF2-40B4-BE49-F238E27FC236}">
                <a16:creationId xmlns:a16="http://schemas.microsoft.com/office/drawing/2014/main" id="{918BC6D6-69D4-4D5F-89BD-CE3E49C5EC76}"/>
              </a:ext>
            </a:extLst>
          </p:cNvPr>
          <p:cNvSpPr/>
          <p:nvPr/>
        </p:nvSpPr>
        <p:spPr>
          <a:xfrm flipH="1">
            <a:off x="1345913" y="564051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44BC7B2-2419-4F35-B207-01D5C8746E55}"/>
              </a:ext>
            </a:extLst>
          </p:cNvPr>
          <p:cNvSpPr/>
          <p:nvPr/>
        </p:nvSpPr>
        <p:spPr>
          <a:xfrm flipH="1">
            <a:off x="1345913" y="5767231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8E408FD-C7D0-4294-97C8-91EDFD7402EF}"/>
              </a:ext>
            </a:extLst>
          </p:cNvPr>
          <p:cNvSpPr/>
          <p:nvPr/>
        </p:nvSpPr>
        <p:spPr>
          <a:xfrm flipH="1">
            <a:off x="1345913" y="5893945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7D699CB-1196-466C-9B84-012F6674E63B}"/>
              </a:ext>
            </a:extLst>
          </p:cNvPr>
          <p:cNvSpPr/>
          <p:nvPr/>
        </p:nvSpPr>
        <p:spPr>
          <a:xfrm flipH="1">
            <a:off x="1345913" y="5830589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D99B762-29BC-4C68-98A0-859F7959A0E2}"/>
              </a:ext>
            </a:extLst>
          </p:cNvPr>
          <p:cNvSpPr/>
          <p:nvPr/>
        </p:nvSpPr>
        <p:spPr>
          <a:xfrm flipH="1">
            <a:off x="1345913" y="5703873"/>
            <a:ext cx="2866488" cy="1962364"/>
          </a:xfrm>
          <a:prstGeom prst="arc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F5EB371B-2BEC-448F-B18A-312FC9494C6F}"/>
              </a:ext>
            </a:extLst>
          </p:cNvPr>
          <p:cNvSpPr/>
          <p:nvPr/>
        </p:nvSpPr>
        <p:spPr>
          <a:xfrm rot="10800000">
            <a:off x="6563476" y="925373"/>
            <a:ext cx="4572000" cy="4572000"/>
          </a:xfrm>
          <a:prstGeom prst="blockArc">
            <a:avLst>
              <a:gd name="adj1" fmla="val 2444030"/>
              <a:gd name="adj2" fmla="val 5745536"/>
              <a:gd name="adj3" fmla="val 1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11C826-FF68-4DEF-9DB3-D80CA4024BEE}"/>
              </a:ext>
            </a:extLst>
          </p:cNvPr>
          <p:cNvSpPr/>
          <p:nvPr/>
        </p:nvSpPr>
        <p:spPr>
          <a:xfrm>
            <a:off x="3013932" y="5650054"/>
            <a:ext cx="274320" cy="118459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4DB1C6-FCDC-458D-9347-2C0D620C4CD0}"/>
              </a:ext>
            </a:extLst>
          </p:cNvPr>
          <p:cNvSpPr/>
          <p:nvPr/>
        </p:nvSpPr>
        <p:spPr>
          <a:xfrm>
            <a:off x="8555980" y="267129"/>
            <a:ext cx="274320" cy="642134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86C163-7834-4663-94B3-3D4EC7BC1D35}"/>
              </a:ext>
            </a:extLst>
          </p:cNvPr>
          <p:cNvSpPr/>
          <p:nvPr/>
        </p:nvSpPr>
        <p:spPr>
          <a:xfrm rot="18799908">
            <a:off x="3413399" y="3251762"/>
            <a:ext cx="4736386" cy="474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46B23A1F-FF88-43CE-A6B7-0E133A04E333}"/>
              </a:ext>
            </a:extLst>
          </p:cNvPr>
          <p:cNvSpPr/>
          <p:nvPr/>
        </p:nvSpPr>
        <p:spPr>
          <a:xfrm>
            <a:off x="513710" y="1379149"/>
            <a:ext cx="4572000" cy="4572000"/>
          </a:xfrm>
          <a:prstGeom prst="blockArc">
            <a:avLst>
              <a:gd name="adj1" fmla="val 2444030"/>
              <a:gd name="adj2" fmla="val 5609714"/>
              <a:gd name="adj3" fmla="val 10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F99E1-7868-4DD2-9E9C-B3F0AAFF1BB8}"/>
              </a:ext>
            </a:extLst>
          </p:cNvPr>
          <p:cNvSpPr/>
          <p:nvPr/>
        </p:nvSpPr>
        <p:spPr>
          <a:xfrm>
            <a:off x="0" y="6318610"/>
            <a:ext cx="2681555" cy="5393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3845C-6178-4459-B29A-2AE90DE29825}"/>
              </a:ext>
            </a:extLst>
          </p:cNvPr>
          <p:cNvSpPr/>
          <p:nvPr/>
        </p:nvSpPr>
        <p:spPr>
          <a:xfrm>
            <a:off x="2681555" y="6175570"/>
            <a:ext cx="9510444" cy="6824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C5C042-8DDE-4EAD-9446-C657A3857413}"/>
              </a:ext>
            </a:extLst>
          </p:cNvPr>
          <p:cNvCxnSpPr/>
          <p:nvPr/>
        </p:nvCxnSpPr>
        <p:spPr>
          <a:xfrm>
            <a:off x="3857948" y="5893945"/>
            <a:ext cx="2455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FEA27D63-44A0-4D96-A90F-3ADDDD26C738}"/>
              </a:ext>
            </a:extLst>
          </p:cNvPr>
          <p:cNvSpPr/>
          <p:nvPr/>
        </p:nvSpPr>
        <p:spPr>
          <a:xfrm>
            <a:off x="1726054" y="4068569"/>
            <a:ext cx="3657600" cy="3657600"/>
          </a:xfrm>
          <a:prstGeom prst="arc">
            <a:avLst>
              <a:gd name="adj1" fmla="val 1889222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D705F2C-8BDA-46DF-9930-2ABBB1473D0D}"/>
              </a:ext>
            </a:extLst>
          </p:cNvPr>
          <p:cNvSpPr/>
          <p:nvPr/>
        </p:nvSpPr>
        <p:spPr>
          <a:xfrm>
            <a:off x="-673676" y="-1469209"/>
            <a:ext cx="12486405" cy="9570686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C7B992-EC01-4513-A930-058E65856643}"/>
              </a:ext>
            </a:extLst>
          </p:cNvPr>
          <p:cNvSpPr txBox="1"/>
          <p:nvPr/>
        </p:nvSpPr>
        <p:spPr>
          <a:xfrm>
            <a:off x="5300390" y="499800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67BB7-F30D-4BA2-82A7-32BA79823F58}"/>
              </a:ext>
            </a:extLst>
          </p:cNvPr>
          <p:cNvSpPr txBox="1"/>
          <p:nvPr/>
        </p:nvSpPr>
        <p:spPr>
          <a:xfrm>
            <a:off x="2970536" y="4778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3693867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bench grinder">
            <a:extLst>
              <a:ext uri="{FF2B5EF4-FFF2-40B4-BE49-F238E27FC236}">
                <a16:creationId xmlns:a16="http://schemas.microsoft.com/office/drawing/2014/main" id="{CFA14160-2340-4FE8-845E-FF8DACA659F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2"/>
          <a:stretch/>
        </p:blipFill>
        <p:spPr bwMode="auto">
          <a:xfrm>
            <a:off x="4981257" y="2613660"/>
            <a:ext cx="2229485" cy="1630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0721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4099</TotalTime>
  <Words>1494</Words>
  <Application>Microsoft Office PowerPoint</Application>
  <PresentationFormat>Widescreen</PresentationFormat>
  <Paragraphs>784</Paragraphs>
  <Slides>131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131</vt:i4>
      </vt:variant>
    </vt:vector>
  </HeadingPairs>
  <TitlesOfParts>
    <vt:vector size="139" baseType="lpstr">
      <vt:lpstr>Aharoni</vt:lpstr>
      <vt:lpstr>Arial</vt:lpstr>
      <vt:lpstr>Calibri</vt:lpstr>
      <vt:lpstr>Calibri Light</vt:lpstr>
      <vt:lpstr>Cambria Math</vt:lpstr>
      <vt:lpstr>Forte</vt:lpstr>
      <vt:lpstr>Office Theme</vt:lpstr>
      <vt:lpstr>1_Office Theme</vt:lpstr>
      <vt:lpstr>Mechanics Map Homework Problem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228</cp:revision>
  <dcterms:created xsi:type="dcterms:W3CDTF">2016-12-20T19:33:42Z</dcterms:created>
  <dcterms:modified xsi:type="dcterms:W3CDTF">2022-08-09T19:39:52Z</dcterms:modified>
</cp:coreProperties>
</file>