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310" r:id="rId6"/>
    <p:sldId id="311" r:id="rId7"/>
    <p:sldId id="312" r:id="rId8"/>
    <p:sldId id="313" r:id="rId9"/>
    <p:sldId id="314" r:id="rId10"/>
    <p:sldId id="316" r:id="rId11"/>
    <p:sldId id="315" r:id="rId12"/>
    <p:sldId id="317" r:id="rId13"/>
    <p:sldId id="318" r:id="rId14"/>
    <p:sldId id="319"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22C7C-4C51-4CF8-80D5-877CD6E8A6D1}" v="684" dt="2020-08-21T14:20:37.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3792" autoAdjust="0"/>
  </p:normalViewPr>
  <p:slideViewPr>
    <p:cSldViewPr>
      <p:cViewPr varScale="1">
        <p:scale>
          <a:sx n="67" d="100"/>
          <a:sy n="67" d="100"/>
        </p:scale>
        <p:origin x="128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09F6951C-688F-4341-B21E-445DE5094D54}"/>
    <pc:docChg chg="addSld delSld modSld">
      <pc:chgData name="Moore, Jacob Preston" userId="fdd3fd0f-c483-48c9-988d-7deb216763fd" providerId="ADAL" clId="{09F6951C-688F-4341-B21E-445DE5094D54}" dt="2020-08-20T20:55:00.932" v="15"/>
      <pc:docMkLst>
        <pc:docMk/>
      </pc:docMkLst>
      <pc:sldChg chg="modSp">
        <pc:chgData name="Moore, Jacob Preston" userId="fdd3fd0f-c483-48c9-988d-7deb216763fd" providerId="ADAL" clId="{09F6951C-688F-4341-B21E-445DE5094D54}" dt="2020-08-20T20:52:24.129" v="7" actId="20577"/>
        <pc:sldMkLst>
          <pc:docMk/>
          <pc:sldMk cId="3080430471" sldId="256"/>
        </pc:sldMkLst>
        <pc:spChg chg="mod">
          <ac:chgData name="Moore, Jacob Preston" userId="fdd3fd0f-c483-48c9-988d-7deb216763fd" providerId="ADAL" clId="{09F6951C-688F-4341-B21E-445DE5094D54}" dt="2020-08-20T20:52:24.129" v="7" actId="20577"/>
          <ac:spMkLst>
            <pc:docMk/>
            <pc:sldMk cId="3080430471" sldId="256"/>
            <ac:spMk id="2" creationId="{00000000-0000-0000-0000-000000000000}"/>
          </ac:spMkLst>
        </pc:spChg>
      </pc:sldChg>
      <pc:sldChg chg="del">
        <pc:chgData name="Moore, Jacob Preston" userId="fdd3fd0f-c483-48c9-988d-7deb216763fd" providerId="ADAL" clId="{09F6951C-688F-4341-B21E-445DE5094D54}" dt="2020-08-20T20:54:58.920" v="8" actId="2696"/>
        <pc:sldMkLst>
          <pc:docMk/>
          <pc:sldMk cId="1036537886" sldId="277"/>
        </pc:sldMkLst>
      </pc:sldChg>
      <pc:sldChg chg="del">
        <pc:chgData name="Moore, Jacob Preston" userId="fdd3fd0f-c483-48c9-988d-7deb216763fd" providerId="ADAL" clId="{09F6951C-688F-4341-B21E-445DE5094D54}" dt="2020-08-20T20:54:58.934" v="9" actId="2696"/>
        <pc:sldMkLst>
          <pc:docMk/>
          <pc:sldMk cId="1488625850" sldId="278"/>
        </pc:sldMkLst>
      </pc:sldChg>
      <pc:sldChg chg="del">
        <pc:chgData name="Moore, Jacob Preston" userId="fdd3fd0f-c483-48c9-988d-7deb216763fd" providerId="ADAL" clId="{09F6951C-688F-4341-B21E-445DE5094D54}" dt="2020-08-20T20:54:59.004" v="14" actId="2696"/>
        <pc:sldMkLst>
          <pc:docMk/>
          <pc:sldMk cId="3553320591" sldId="288"/>
        </pc:sldMkLst>
      </pc:sldChg>
      <pc:sldChg chg="del">
        <pc:chgData name="Moore, Jacob Preston" userId="fdd3fd0f-c483-48c9-988d-7deb216763fd" providerId="ADAL" clId="{09F6951C-688F-4341-B21E-445DE5094D54}" dt="2020-08-20T20:54:58.943" v="10" actId="2696"/>
        <pc:sldMkLst>
          <pc:docMk/>
          <pc:sldMk cId="1078433381" sldId="289"/>
        </pc:sldMkLst>
      </pc:sldChg>
      <pc:sldChg chg="del">
        <pc:chgData name="Moore, Jacob Preston" userId="fdd3fd0f-c483-48c9-988d-7deb216763fd" providerId="ADAL" clId="{09F6951C-688F-4341-B21E-445DE5094D54}" dt="2020-08-20T20:54:58.968" v="11" actId="2696"/>
        <pc:sldMkLst>
          <pc:docMk/>
          <pc:sldMk cId="3097569946" sldId="290"/>
        </pc:sldMkLst>
      </pc:sldChg>
      <pc:sldChg chg="del">
        <pc:chgData name="Moore, Jacob Preston" userId="fdd3fd0f-c483-48c9-988d-7deb216763fd" providerId="ADAL" clId="{09F6951C-688F-4341-B21E-445DE5094D54}" dt="2020-08-20T20:54:58.976" v="12" actId="2696"/>
        <pc:sldMkLst>
          <pc:docMk/>
          <pc:sldMk cId="3280287177" sldId="291"/>
        </pc:sldMkLst>
      </pc:sldChg>
      <pc:sldChg chg="del">
        <pc:chgData name="Moore, Jacob Preston" userId="fdd3fd0f-c483-48c9-988d-7deb216763fd" providerId="ADAL" clId="{09F6951C-688F-4341-B21E-445DE5094D54}" dt="2020-08-20T20:54:58.997" v="13" actId="2696"/>
        <pc:sldMkLst>
          <pc:docMk/>
          <pc:sldMk cId="594052679" sldId="292"/>
        </pc:sldMkLst>
      </pc:sldChg>
      <pc:sldChg chg="add">
        <pc:chgData name="Moore, Jacob Preston" userId="fdd3fd0f-c483-48c9-988d-7deb216763fd" providerId="ADAL" clId="{09F6951C-688F-4341-B21E-445DE5094D54}" dt="2020-08-20T20:55:00.932" v="15"/>
        <pc:sldMkLst>
          <pc:docMk/>
          <pc:sldMk cId="873321717" sldId="304"/>
        </pc:sldMkLst>
      </pc:sldChg>
      <pc:sldChg chg="add">
        <pc:chgData name="Moore, Jacob Preston" userId="fdd3fd0f-c483-48c9-988d-7deb216763fd" providerId="ADAL" clId="{09F6951C-688F-4341-B21E-445DE5094D54}" dt="2020-08-20T20:55:00.932" v="15"/>
        <pc:sldMkLst>
          <pc:docMk/>
          <pc:sldMk cId="3757804491" sldId="305"/>
        </pc:sldMkLst>
      </pc:sldChg>
      <pc:sldChg chg="add">
        <pc:chgData name="Moore, Jacob Preston" userId="fdd3fd0f-c483-48c9-988d-7deb216763fd" providerId="ADAL" clId="{09F6951C-688F-4341-B21E-445DE5094D54}" dt="2020-08-20T20:55:00.932" v="15"/>
        <pc:sldMkLst>
          <pc:docMk/>
          <pc:sldMk cId="929007296" sldId="306"/>
        </pc:sldMkLst>
      </pc:sldChg>
      <pc:sldChg chg="add">
        <pc:chgData name="Moore, Jacob Preston" userId="fdd3fd0f-c483-48c9-988d-7deb216763fd" providerId="ADAL" clId="{09F6951C-688F-4341-B21E-445DE5094D54}" dt="2020-08-20T20:55:00.932" v="15"/>
        <pc:sldMkLst>
          <pc:docMk/>
          <pc:sldMk cId="67018790" sldId="308"/>
        </pc:sldMkLst>
      </pc:sldChg>
    </pc:docChg>
  </pc:docChgLst>
  <pc:docChgLst>
    <pc:chgData name="Moore, Jacob Preston" userId="fdd3fd0f-c483-48c9-988d-7deb216763fd" providerId="ADAL" clId="{A3E22C7C-4C51-4CF8-80D5-877CD6E8A6D1}"/>
    <pc:docChg chg="custSel addSld modSld">
      <pc:chgData name="Moore, Jacob Preston" userId="fdd3fd0f-c483-48c9-988d-7deb216763fd" providerId="ADAL" clId="{A3E22C7C-4C51-4CF8-80D5-877CD6E8A6D1}" dt="2020-08-21T14:39:13.155" v="1020" actId="20577"/>
      <pc:docMkLst>
        <pc:docMk/>
      </pc:docMkLst>
      <pc:sldChg chg="modSp">
        <pc:chgData name="Moore, Jacob Preston" userId="fdd3fd0f-c483-48c9-988d-7deb216763fd" providerId="ADAL" clId="{A3E22C7C-4C51-4CF8-80D5-877CD6E8A6D1}" dt="2020-08-21T14:39:13.155" v="1020" actId="20577"/>
        <pc:sldMkLst>
          <pc:docMk/>
          <pc:sldMk cId="3080430471" sldId="256"/>
        </pc:sldMkLst>
        <pc:spChg chg="mod">
          <ac:chgData name="Moore, Jacob Preston" userId="fdd3fd0f-c483-48c9-988d-7deb216763fd" providerId="ADAL" clId="{A3E22C7C-4C51-4CF8-80D5-877CD6E8A6D1}" dt="2020-08-21T14:39:13.155" v="1020" actId="20577"/>
          <ac:spMkLst>
            <pc:docMk/>
            <pc:sldMk cId="3080430471" sldId="256"/>
            <ac:spMk id="2" creationId="{00000000-0000-0000-0000-000000000000}"/>
          </ac:spMkLst>
        </pc:spChg>
      </pc:sldChg>
      <pc:sldChg chg="addSp modSp modAnim">
        <pc:chgData name="Moore, Jacob Preston" userId="fdd3fd0f-c483-48c9-988d-7deb216763fd" providerId="ADAL" clId="{A3E22C7C-4C51-4CF8-80D5-877CD6E8A6D1}" dt="2020-08-21T14:17:42.310" v="986"/>
        <pc:sldMkLst>
          <pc:docMk/>
          <pc:sldMk cId="873321717" sldId="304"/>
        </pc:sldMkLst>
        <pc:spChg chg="mod">
          <ac:chgData name="Moore, Jacob Preston" userId="fdd3fd0f-c483-48c9-988d-7deb216763fd" providerId="ADAL" clId="{A3E22C7C-4C51-4CF8-80D5-877CD6E8A6D1}" dt="2020-08-21T13:36:05.743" v="20" actId="20577"/>
          <ac:spMkLst>
            <pc:docMk/>
            <pc:sldMk cId="873321717" sldId="304"/>
            <ac:spMk id="3" creationId="{00000000-0000-0000-0000-000000000000}"/>
          </ac:spMkLst>
        </pc:spChg>
        <pc:picChg chg="add mod">
          <ac:chgData name="Moore, Jacob Preston" userId="fdd3fd0f-c483-48c9-988d-7deb216763fd" providerId="ADAL" clId="{A3E22C7C-4C51-4CF8-80D5-877CD6E8A6D1}" dt="2020-08-21T14:17:32.234" v="984" actId="1076"/>
          <ac:picMkLst>
            <pc:docMk/>
            <pc:sldMk cId="873321717" sldId="304"/>
            <ac:picMk id="5" creationId="{39EF0684-C74E-4991-B851-176C47B21232}"/>
          </ac:picMkLst>
        </pc:picChg>
      </pc:sldChg>
      <pc:sldChg chg="addSp delSp modSp modAnim">
        <pc:chgData name="Moore, Jacob Preston" userId="fdd3fd0f-c483-48c9-988d-7deb216763fd" providerId="ADAL" clId="{A3E22C7C-4C51-4CF8-80D5-877CD6E8A6D1}" dt="2020-08-21T14:17:22.236" v="980"/>
        <pc:sldMkLst>
          <pc:docMk/>
          <pc:sldMk cId="3757804491" sldId="305"/>
        </pc:sldMkLst>
        <pc:picChg chg="del">
          <ac:chgData name="Moore, Jacob Preston" userId="fdd3fd0f-c483-48c9-988d-7deb216763fd" providerId="ADAL" clId="{A3E22C7C-4C51-4CF8-80D5-877CD6E8A6D1}" dt="2020-08-21T13:45:59.773" v="28" actId="478"/>
          <ac:picMkLst>
            <pc:docMk/>
            <pc:sldMk cId="3757804491" sldId="305"/>
            <ac:picMk id="1026" creationId="{00000000-0000-0000-0000-000000000000}"/>
          </ac:picMkLst>
        </pc:picChg>
        <pc:picChg chg="add del mod">
          <ac:chgData name="Moore, Jacob Preston" userId="fdd3fd0f-c483-48c9-988d-7deb216763fd" providerId="ADAL" clId="{A3E22C7C-4C51-4CF8-80D5-877CD6E8A6D1}" dt="2020-08-21T14:17:22.236" v="980"/>
          <ac:picMkLst>
            <pc:docMk/>
            <pc:sldMk cId="3757804491" sldId="305"/>
            <ac:picMk id="2050" creationId="{3F4CD74C-DFBB-4489-85C7-37D782DA68F6}"/>
          </ac:picMkLst>
        </pc:picChg>
      </pc:sldChg>
      <pc:sldChg chg="addSp delSp modSp delAnim modAnim">
        <pc:chgData name="Moore, Jacob Preston" userId="fdd3fd0f-c483-48c9-988d-7deb216763fd" providerId="ADAL" clId="{A3E22C7C-4C51-4CF8-80D5-877CD6E8A6D1}" dt="2020-08-21T14:18:17.382" v="987"/>
        <pc:sldMkLst>
          <pc:docMk/>
          <pc:sldMk cId="929007296" sldId="306"/>
        </pc:sldMkLst>
        <pc:spChg chg="mod">
          <ac:chgData name="Moore, Jacob Preston" userId="fdd3fd0f-c483-48c9-988d-7deb216763fd" providerId="ADAL" clId="{A3E22C7C-4C51-4CF8-80D5-877CD6E8A6D1}" dt="2020-08-21T14:09:01.770" v="704" actId="27636"/>
          <ac:spMkLst>
            <pc:docMk/>
            <pc:sldMk cId="929007296" sldId="306"/>
            <ac:spMk id="3" creationId="{00000000-0000-0000-0000-000000000000}"/>
          </ac:spMkLst>
        </pc:spChg>
        <pc:spChg chg="add mod">
          <ac:chgData name="Moore, Jacob Preston" userId="fdd3fd0f-c483-48c9-988d-7deb216763fd" providerId="ADAL" clId="{A3E22C7C-4C51-4CF8-80D5-877CD6E8A6D1}" dt="2020-08-21T14:09:07.653" v="708" actId="1038"/>
          <ac:spMkLst>
            <pc:docMk/>
            <pc:sldMk cId="929007296" sldId="306"/>
            <ac:spMk id="11" creationId="{839AAAB5-43DA-43AA-985B-CDC7939FDFF9}"/>
          </ac:spMkLst>
        </pc:spChg>
        <pc:spChg chg="add mod">
          <ac:chgData name="Moore, Jacob Preston" userId="fdd3fd0f-c483-48c9-988d-7deb216763fd" providerId="ADAL" clId="{A3E22C7C-4C51-4CF8-80D5-877CD6E8A6D1}" dt="2020-08-21T14:09:10.633" v="709" actId="1076"/>
          <ac:spMkLst>
            <pc:docMk/>
            <pc:sldMk cId="929007296" sldId="306"/>
            <ac:spMk id="12" creationId="{E5E8F60E-99B6-4B0E-85EC-4294DDEC00C5}"/>
          </ac:spMkLst>
        </pc:spChg>
        <pc:spChg chg="del">
          <ac:chgData name="Moore, Jacob Preston" userId="fdd3fd0f-c483-48c9-988d-7deb216763fd" providerId="ADAL" clId="{A3E22C7C-4C51-4CF8-80D5-877CD6E8A6D1}" dt="2020-08-21T13:51:20.613" v="202" actId="478"/>
          <ac:spMkLst>
            <pc:docMk/>
            <pc:sldMk cId="929007296" sldId="306"/>
            <ac:spMk id="13" creationId="{00000000-0000-0000-0000-000000000000}"/>
          </ac:spMkLst>
        </pc:spChg>
        <pc:picChg chg="del">
          <ac:chgData name="Moore, Jacob Preston" userId="fdd3fd0f-c483-48c9-988d-7deb216763fd" providerId="ADAL" clId="{A3E22C7C-4C51-4CF8-80D5-877CD6E8A6D1}" dt="2020-08-21T13:49:19.416" v="32" actId="478"/>
          <ac:picMkLst>
            <pc:docMk/>
            <pc:sldMk cId="929007296" sldId="306"/>
            <ac:picMk id="2050" creationId="{00000000-0000-0000-0000-000000000000}"/>
          </ac:picMkLst>
        </pc:picChg>
        <pc:cxnChg chg="del mod">
          <ac:chgData name="Moore, Jacob Preston" userId="fdd3fd0f-c483-48c9-988d-7deb216763fd" providerId="ADAL" clId="{A3E22C7C-4C51-4CF8-80D5-877CD6E8A6D1}" dt="2020-08-21T13:52:56.324" v="205" actId="478"/>
          <ac:cxnSpMkLst>
            <pc:docMk/>
            <pc:sldMk cId="929007296" sldId="306"/>
            <ac:cxnSpMk id="6" creationId="{00000000-0000-0000-0000-000000000000}"/>
          </ac:cxnSpMkLst>
        </pc:cxnChg>
        <pc:cxnChg chg="add mod">
          <ac:chgData name="Moore, Jacob Preston" userId="fdd3fd0f-c483-48c9-988d-7deb216763fd" providerId="ADAL" clId="{A3E22C7C-4C51-4CF8-80D5-877CD6E8A6D1}" dt="2020-08-21T14:09:07.653" v="708" actId="1038"/>
          <ac:cxnSpMkLst>
            <pc:docMk/>
            <pc:sldMk cId="929007296" sldId="306"/>
            <ac:cxnSpMk id="9" creationId="{FC965FCC-8E35-4551-B8EC-5F5BFEDD3736}"/>
          </ac:cxnSpMkLst>
        </pc:cxnChg>
        <pc:cxnChg chg="del mod">
          <ac:chgData name="Moore, Jacob Preston" userId="fdd3fd0f-c483-48c9-988d-7deb216763fd" providerId="ADAL" clId="{A3E22C7C-4C51-4CF8-80D5-877CD6E8A6D1}" dt="2020-08-21T13:52:56.324" v="205" actId="478"/>
          <ac:cxnSpMkLst>
            <pc:docMk/>
            <pc:sldMk cId="929007296" sldId="306"/>
            <ac:cxnSpMk id="10" creationId="{00000000-0000-0000-0000-000000000000}"/>
          </ac:cxnSpMkLst>
        </pc:cxnChg>
      </pc:sldChg>
      <pc:sldChg chg="addSp delSp modSp delAnim modAnim">
        <pc:chgData name="Moore, Jacob Preston" userId="fdd3fd0f-c483-48c9-988d-7deb216763fd" providerId="ADAL" clId="{A3E22C7C-4C51-4CF8-80D5-877CD6E8A6D1}" dt="2020-08-21T14:18:36.171" v="990"/>
        <pc:sldMkLst>
          <pc:docMk/>
          <pc:sldMk cId="67018790" sldId="308"/>
        </pc:sldMkLst>
        <pc:spChg chg="del">
          <ac:chgData name="Moore, Jacob Preston" userId="fdd3fd0f-c483-48c9-988d-7deb216763fd" providerId="ADAL" clId="{A3E22C7C-4C51-4CF8-80D5-877CD6E8A6D1}" dt="2020-08-21T14:14:38.176" v="977" actId="478"/>
          <ac:spMkLst>
            <pc:docMk/>
            <pc:sldMk cId="67018790" sldId="308"/>
            <ac:spMk id="28" creationId="{4EF6AAA1-87FD-4F3D-8017-845A4BBA2A32}"/>
          </ac:spMkLst>
        </pc:spChg>
        <pc:spChg chg="del">
          <ac:chgData name="Moore, Jacob Preston" userId="fdd3fd0f-c483-48c9-988d-7deb216763fd" providerId="ADAL" clId="{A3E22C7C-4C51-4CF8-80D5-877CD6E8A6D1}" dt="2020-08-21T14:14:42.960" v="978" actId="478"/>
          <ac:spMkLst>
            <pc:docMk/>
            <pc:sldMk cId="67018790" sldId="308"/>
            <ac:spMk id="30" creationId="{698F80B2-5B66-48C9-A105-AE18CCF306F8}"/>
          </ac:spMkLst>
        </pc:spChg>
        <pc:grpChg chg="add mod">
          <ac:chgData name="Moore, Jacob Preston" userId="fdd3fd0f-c483-48c9-988d-7deb216763fd" providerId="ADAL" clId="{A3E22C7C-4C51-4CF8-80D5-877CD6E8A6D1}" dt="2020-08-21T14:14:33.434" v="976" actId="1076"/>
          <ac:grpSpMkLst>
            <pc:docMk/>
            <pc:sldMk cId="67018790" sldId="308"/>
            <ac:grpSpMk id="19" creationId="{DC103B95-2A2F-4101-8AB3-86D8CB4B5D00}"/>
          </ac:grpSpMkLst>
        </pc:grpChg>
        <pc:grpChg chg="del">
          <ac:chgData name="Moore, Jacob Preston" userId="fdd3fd0f-c483-48c9-988d-7deb216763fd" providerId="ADAL" clId="{A3E22C7C-4C51-4CF8-80D5-877CD6E8A6D1}" dt="2020-08-21T13:39:18.942" v="21" actId="478"/>
          <ac:grpSpMkLst>
            <pc:docMk/>
            <pc:sldMk cId="67018790" sldId="308"/>
            <ac:grpSpMk id="3072" creationId="{00000000-0000-0000-0000-000000000000}"/>
          </ac:grpSpMkLst>
        </pc:grpChg>
        <pc:picChg chg="add mod">
          <ac:chgData name="Moore, Jacob Preston" userId="fdd3fd0f-c483-48c9-988d-7deb216763fd" providerId="ADAL" clId="{A3E22C7C-4C51-4CF8-80D5-877CD6E8A6D1}" dt="2020-08-21T14:09:32.171" v="710" actId="1076"/>
          <ac:picMkLst>
            <pc:docMk/>
            <pc:sldMk cId="67018790" sldId="308"/>
            <ac:picMk id="1026" creationId="{48C914D4-9F87-4994-820E-D7F41B73D8F2}"/>
          </ac:picMkLst>
        </pc:picChg>
        <pc:picChg chg="del">
          <ac:chgData name="Moore, Jacob Preston" userId="fdd3fd0f-c483-48c9-988d-7deb216763fd" providerId="ADAL" clId="{A3E22C7C-4C51-4CF8-80D5-877CD6E8A6D1}" dt="2020-08-21T13:39:20.766" v="22" actId="478"/>
          <ac:picMkLst>
            <pc:docMk/>
            <pc:sldMk cId="67018790" sldId="308"/>
            <ac:picMk id="3074" creationId="{00000000-0000-0000-0000-000000000000}"/>
          </ac:picMkLst>
        </pc:picChg>
        <pc:picChg chg="del">
          <ac:chgData name="Moore, Jacob Preston" userId="fdd3fd0f-c483-48c9-988d-7deb216763fd" providerId="ADAL" clId="{A3E22C7C-4C51-4CF8-80D5-877CD6E8A6D1}" dt="2020-08-21T13:39:48.538" v="26" actId="478"/>
          <ac:picMkLst>
            <pc:docMk/>
            <pc:sldMk cId="67018790" sldId="308"/>
            <ac:picMk id="3076" creationId="{00000000-0000-0000-0000-000000000000}"/>
          </ac:picMkLst>
        </pc:picChg>
        <pc:cxnChg chg="del">
          <ac:chgData name="Moore, Jacob Preston" userId="fdd3fd0f-c483-48c9-988d-7deb216763fd" providerId="ADAL" clId="{A3E22C7C-4C51-4CF8-80D5-877CD6E8A6D1}" dt="2020-08-21T13:39:50.668" v="27" actId="478"/>
          <ac:cxnSpMkLst>
            <pc:docMk/>
            <pc:sldMk cId="67018790" sldId="308"/>
            <ac:cxnSpMk id="7" creationId="{00000000-0000-0000-0000-000000000000}"/>
          </ac:cxnSpMkLst>
        </pc:cxnChg>
        <pc:cxnChg chg="mod">
          <ac:chgData name="Moore, Jacob Preston" userId="fdd3fd0f-c483-48c9-988d-7deb216763fd" providerId="ADAL" clId="{A3E22C7C-4C51-4CF8-80D5-877CD6E8A6D1}" dt="2020-08-21T14:14:56.233" v="979" actId="14100"/>
          <ac:cxnSpMkLst>
            <pc:docMk/>
            <pc:sldMk cId="67018790" sldId="308"/>
            <ac:cxnSpMk id="31" creationId="{E124A115-DAD3-4CED-BD2C-8BD2180162AF}"/>
          </ac:cxnSpMkLst>
        </pc:cxnChg>
      </pc:sldChg>
      <pc:sldChg chg="modSp add modAnim">
        <pc:chgData name="Moore, Jacob Preston" userId="fdd3fd0f-c483-48c9-988d-7deb216763fd" providerId="ADAL" clId="{A3E22C7C-4C51-4CF8-80D5-877CD6E8A6D1}" dt="2020-08-21T14:20:37.110" v="994"/>
        <pc:sldMkLst>
          <pc:docMk/>
          <pc:sldMk cId="4249289280" sldId="309"/>
        </pc:sldMkLst>
        <pc:spChg chg="mod">
          <ac:chgData name="Moore, Jacob Preston" userId="fdd3fd0f-c483-48c9-988d-7deb216763fd" providerId="ADAL" clId="{A3E22C7C-4C51-4CF8-80D5-877CD6E8A6D1}" dt="2020-08-21T14:10:48.718" v="735" actId="20577"/>
          <ac:spMkLst>
            <pc:docMk/>
            <pc:sldMk cId="4249289280" sldId="309"/>
            <ac:spMk id="2" creationId="{F7668E36-8EF8-4522-9B9F-4BB55DCA7307}"/>
          </ac:spMkLst>
        </pc:spChg>
        <pc:spChg chg="mod">
          <ac:chgData name="Moore, Jacob Preston" userId="fdd3fd0f-c483-48c9-988d-7deb216763fd" providerId="ADAL" clId="{A3E22C7C-4C51-4CF8-80D5-877CD6E8A6D1}" dt="2020-08-21T14:19:49.786" v="993" actId="20577"/>
          <ac:spMkLst>
            <pc:docMk/>
            <pc:sldMk cId="4249289280" sldId="309"/>
            <ac:spMk id="3" creationId="{7CD31D80-09BD-408A-B08E-CA61F3385D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Position, Displacement, Velocity, and Acceleration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4611-FBE1-443C-ADAE-03E512436802}"/>
              </a:ext>
            </a:extLst>
          </p:cNvPr>
          <p:cNvSpPr>
            <a:spLocks noGrp="1"/>
          </p:cNvSpPr>
          <p:nvPr>
            <p:ph type="title"/>
          </p:nvPr>
        </p:nvSpPr>
        <p:spPr/>
        <p:txBody>
          <a:bodyPr/>
          <a:lstStyle/>
          <a:p>
            <a:r>
              <a:rPr lang="en-US" dirty="0"/>
              <a:t>Acceleration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D680E7-98E1-4E4F-8387-CB2CD61E26F3}"/>
                  </a:ext>
                </a:extLst>
              </p:cNvPr>
              <p:cNvSpPr>
                <a:spLocks noGrp="1"/>
              </p:cNvSpPr>
              <p:nvPr>
                <p:ph idx="1"/>
              </p:nvPr>
            </p:nvSpPr>
            <p:spPr/>
            <p:txBody>
              <a:bodyPr>
                <a:normAutofit fontScale="85000" lnSpcReduction="10000"/>
              </a:bodyPr>
              <a:lstStyle/>
              <a:p>
                <a:r>
                  <a:rPr lang="en-US" dirty="0"/>
                  <a:t>Finally, we have the acceleration, which is the rate of chance of the velocity over the rate of change of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b="0" i="1" smtClean="0">
                                  <a:latin typeface="Cambria Math" panose="02040503050406030204" pitchFamily="18" charset="0"/>
                                </a:rPr>
                                <m:t>𝑣</m:t>
                              </m:r>
                            </m:e>
                          </m:acc>
                        </m:num>
                        <m:den>
                          <m:r>
                            <a:rPr lang="en-US" i="1">
                              <a:latin typeface="Cambria Math" panose="02040503050406030204" pitchFamily="18" charset="0"/>
                            </a:rPr>
                            <m:t>𝑑𝑡</m:t>
                          </m:r>
                        </m:den>
                      </m:f>
                    </m:oMath>
                  </m:oMathPara>
                </a14:m>
                <a:endParaRPr lang="en-US" dirty="0"/>
              </a:p>
              <a:p>
                <a:r>
                  <a:rPr lang="en-US" dirty="0"/>
                  <a:t>Since velocity itself is the rate of change in position over the rate of change in time, the acceleration is also the double derivative of the change in position over the change in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𝑣</m:t>
                              </m:r>
                            </m:e>
                          </m:acc>
                        </m:num>
                        <m:den>
                          <m:r>
                            <a:rPr lang="en-US" i="1">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den>
                      </m:f>
                    </m:oMath>
                  </m:oMathPara>
                </a14:m>
                <a:endParaRPr lang="en-US" dirty="0"/>
              </a:p>
            </p:txBody>
          </p:sp>
        </mc:Choice>
        <mc:Fallback xmlns="">
          <p:sp>
            <p:nvSpPr>
              <p:cNvPr id="3" name="Content Placeholder 2">
                <a:extLst>
                  <a:ext uri="{FF2B5EF4-FFF2-40B4-BE49-F238E27FC236}">
                    <a16:creationId xmlns:a16="http://schemas.microsoft.com/office/drawing/2014/main" id="{17D680E7-98E1-4E4F-8387-CB2CD61E26F3}"/>
                  </a:ext>
                </a:extLst>
              </p:cNvPr>
              <p:cNvSpPr>
                <a:spLocks noGrp="1" noRot="1" noChangeAspect="1" noMove="1" noResize="1" noEditPoints="1" noAdjustHandles="1" noChangeArrowheads="1" noChangeShapeType="1" noTextEdit="1"/>
              </p:cNvSpPr>
              <p:nvPr>
                <p:ph idx="1"/>
              </p:nvPr>
            </p:nvSpPr>
            <p:spPr>
              <a:blipFill>
                <a:blip r:embed="rId2"/>
                <a:stretch>
                  <a:fillRect l="-1259" t="-2156" r="-1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DFAE19-C0B6-4B47-8537-7C6081FB69AA}"/>
              </a:ext>
            </a:extLst>
          </p:cNvPr>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19392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955A-1C6F-4F44-B0B3-0FDC9A865C56}"/>
              </a:ext>
            </a:extLst>
          </p:cNvPr>
          <p:cNvSpPr>
            <a:spLocks noGrp="1"/>
          </p:cNvSpPr>
          <p:nvPr>
            <p:ph type="title"/>
          </p:nvPr>
        </p:nvSpPr>
        <p:spPr/>
        <p:txBody>
          <a:bodyPr/>
          <a:lstStyle/>
          <a:p>
            <a:r>
              <a:rPr lang="en-US" dirty="0"/>
              <a:t>Acceleration</a:t>
            </a:r>
          </a:p>
        </p:txBody>
      </p:sp>
      <p:sp>
        <p:nvSpPr>
          <p:cNvPr id="3" name="Content Placeholder 2">
            <a:extLst>
              <a:ext uri="{FF2B5EF4-FFF2-40B4-BE49-F238E27FC236}">
                <a16:creationId xmlns:a16="http://schemas.microsoft.com/office/drawing/2014/main" id="{E27BAF74-92BA-47D0-A07B-F1A24D9C7148}"/>
              </a:ext>
            </a:extLst>
          </p:cNvPr>
          <p:cNvSpPr>
            <a:spLocks noGrp="1"/>
          </p:cNvSpPr>
          <p:nvPr>
            <p:ph idx="1"/>
          </p:nvPr>
        </p:nvSpPr>
        <p:spPr>
          <a:xfrm>
            <a:off x="457200" y="1600200"/>
            <a:ext cx="8229600" cy="4983162"/>
          </a:xfrm>
        </p:spPr>
        <p:txBody>
          <a:bodyPr>
            <a:normAutofit/>
          </a:bodyPr>
          <a:lstStyle/>
          <a:p>
            <a:r>
              <a:rPr lang="en-US" dirty="0"/>
              <a:t>Just as with displacement and with velocity, acceleration is a </a:t>
            </a:r>
            <a:r>
              <a:rPr lang="en-US" b="1" dirty="0"/>
              <a:t>vector quantity</a:t>
            </a:r>
            <a:r>
              <a:rPr lang="en-US" dirty="0"/>
              <a:t>, meaning that is has a magnitude and direction.</a:t>
            </a:r>
          </a:p>
          <a:p>
            <a:endParaRPr lang="en-US" dirty="0"/>
          </a:p>
          <a:p>
            <a:pPr marL="0" indent="0">
              <a:buNone/>
            </a:pPr>
            <a:endParaRPr lang="en-US" dirty="0"/>
          </a:p>
          <a:p>
            <a:r>
              <a:rPr lang="en-US" dirty="0"/>
              <a:t>With accelerations being a change in velocities over time, accelerations occur whenever the </a:t>
            </a:r>
            <a:r>
              <a:rPr lang="en-US" b="1" dirty="0"/>
              <a:t>speed </a:t>
            </a:r>
            <a:r>
              <a:rPr lang="en-US" dirty="0"/>
              <a:t>changes</a:t>
            </a:r>
            <a:r>
              <a:rPr lang="en-US" b="1" dirty="0"/>
              <a:t> </a:t>
            </a:r>
            <a:r>
              <a:rPr lang="en-US" dirty="0"/>
              <a:t>or whenever the </a:t>
            </a:r>
            <a:r>
              <a:rPr lang="en-US" b="1" dirty="0"/>
              <a:t>direction</a:t>
            </a:r>
            <a:r>
              <a:rPr lang="en-US" dirty="0"/>
              <a:t> the velocity changes.</a:t>
            </a:r>
          </a:p>
        </p:txBody>
      </p:sp>
      <p:sp>
        <p:nvSpPr>
          <p:cNvPr id="4" name="Slide Number Placeholder 3">
            <a:extLst>
              <a:ext uri="{FF2B5EF4-FFF2-40B4-BE49-F238E27FC236}">
                <a16:creationId xmlns:a16="http://schemas.microsoft.com/office/drawing/2014/main" id="{95B040E6-A07E-46A9-B0DC-45B410EFE405}"/>
              </a:ext>
            </a:extLst>
          </p:cNvPr>
          <p:cNvSpPr>
            <a:spLocks noGrp="1"/>
          </p:cNvSpPr>
          <p:nvPr>
            <p:ph type="sldNum" sz="quarter" idx="12"/>
          </p:nvPr>
        </p:nvSpPr>
        <p:spPr/>
        <p:txBody>
          <a:bodyPr/>
          <a:lstStyle/>
          <a:p>
            <a:fld id="{929262FE-7F58-4A1E-8AF3-5A510A86DEBD}" type="slidenum">
              <a:rPr lang="en-US" smtClean="0"/>
              <a:t>11</a:t>
            </a:fld>
            <a:endParaRPr lang="en-US"/>
          </a:p>
        </p:txBody>
      </p:sp>
      <p:grpSp>
        <p:nvGrpSpPr>
          <p:cNvPr id="8" name="Group 7">
            <a:extLst>
              <a:ext uri="{FF2B5EF4-FFF2-40B4-BE49-F238E27FC236}">
                <a16:creationId xmlns:a16="http://schemas.microsoft.com/office/drawing/2014/main" id="{A9C42436-006C-4419-85E4-35EB74D2178D}"/>
              </a:ext>
            </a:extLst>
          </p:cNvPr>
          <p:cNvGrpSpPr/>
          <p:nvPr/>
        </p:nvGrpSpPr>
        <p:grpSpPr>
          <a:xfrm>
            <a:off x="3429000" y="3405940"/>
            <a:ext cx="1704975" cy="846654"/>
            <a:chOff x="3429000" y="3405940"/>
            <a:chExt cx="1704975" cy="846654"/>
          </a:xfrm>
        </p:grpSpPr>
        <p:sp>
          <p:nvSpPr>
            <p:cNvPr id="5" name="Oval 4">
              <a:extLst>
                <a:ext uri="{FF2B5EF4-FFF2-40B4-BE49-F238E27FC236}">
                  <a16:creationId xmlns:a16="http://schemas.microsoft.com/office/drawing/2014/main" id="{18F1A6D5-FD10-493E-8DA0-73AAE43F1772}"/>
                </a:ext>
              </a:extLst>
            </p:cNvPr>
            <p:cNvSpPr/>
            <p:nvPr/>
          </p:nvSpPr>
          <p:spPr>
            <a:xfrm>
              <a:off x="3429000" y="40239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335F864F-5638-4989-B781-4BBAAD2EAED4}"/>
                </a:ext>
              </a:extLst>
            </p:cNvPr>
            <p:cNvCxnSpPr>
              <a:cxnSpLocks/>
            </p:cNvCxnSpPr>
            <p:nvPr/>
          </p:nvCxnSpPr>
          <p:spPr>
            <a:xfrm flipV="1">
              <a:off x="3733800" y="3429000"/>
              <a:ext cx="1400175" cy="63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9CA4204-43CE-48C0-AC6C-3E37FF722985}"/>
                    </a:ext>
                  </a:extLst>
                </p:cNvPr>
                <p:cNvSpPr txBox="1"/>
                <p:nvPr/>
              </p:nvSpPr>
              <p:spPr>
                <a:xfrm>
                  <a:off x="4006334" y="340594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𝑎</m:t>
                            </m:r>
                          </m:e>
                        </m:acc>
                      </m:oMath>
                    </m:oMathPara>
                  </a14:m>
                  <a:endParaRPr lang="en-US" dirty="0"/>
                </a:p>
              </p:txBody>
            </p:sp>
          </mc:Choice>
          <mc:Fallback xmlns="">
            <p:sp>
              <p:nvSpPr>
                <p:cNvPr id="7" name="TextBox 6">
                  <a:extLst>
                    <a:ext uri="{FF2B5EF4-FFF2-40B4-BE49-F238E27FC236}">
                      <a16:creationId xmlns:a16="http://schemas.microsoft.com/office/drawing/2014/main" id="{D9CA4204-43CE-48C0-AC6C-3E37FF722985}"/>
                    </a:ext>
                  </a:extLst>
                </p:cNvPr>
                <p:cNvSpPr txBox="1">
                  <a:spLocks noRot="1" noChangeAspect="1" noMove="1" noResize="1" noEditPoints="1" noAdjustHandles="1" noChangeArrowheads="1" noChangeShapeType="1" noTextEdit="1"/>
                </p:cNvSpPr>
                <p:nvPr/>
              </p:nvSpPr>
              <p:spPr>
                <a:xfrm>
                  <a:off x="4006334" y="3405940"/>
                  <a:ext cx="371447" cy="369332"/>
                </a:xfrm>
                <a:prstGeom prst="rect">
                  <a:avLst/>
                </a:prstGeom>
                <a:blipFill>
                  <a:blip r:embed="rId2"/>
                  <a:stretch>
                    <a:fillRect t="-23333" r="-26230"/>
                  </a:stretch>
                </a:blipFill>
              </p:spPr>
              <p:txBody>
                <a:bodyPr/>
                <a:lstStyle/>
                <a:p>
                  <a:r>
                    <a:rPr lang="en-US">
                      <a:noFill/>
                    </a:rPr>
                    <a:t> </a:t>
                  </a:r>
                </a:p>
              </p:txBody>
            </p:sp>
          </mc:Fallback>
        </mc:AlternateContent>
      </p:grpSp>
    </p:spTree>
    <p:extLst>
      <p:ext uri="{BB962C8B-B14F-4D97-AF65-F5344CB8AC3E}">
        <p14:creationId xmlns:p14="http://schemas.microsoft.com/office/powerpoint/2010/main" val="4156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7A40-5A3F-409C-8A52-4BB697520CB8}"/>
              </a:ext>
            </a:extLst>
          </p:cNvPr>
          <p:cNvSpPr>
            <a:spLocks noGrp="1"/>
          </p:cNvSpPr>
          <p:nvPr>
            <p:ph type="title"/>
          </p:nvPr>
        </p:nvSpPr>
        <p:spPr/>
        <p:txBody>
          <a:bodyPr>
            <a:normAutofit fontScale="90000"/>
          </a:bodyPr>
          <a:lstStyle/>
          <a:p>
            <a:r>
              <a:rPr lang="en-US" dirty="0"/>
              <a:t>Position, Displacement, Velocity and Acceleration</a:t>
            </a:r>
          </a:p>
        </p:txBody>
      </p:sp>
      <p:sp>
        <p:nvSpPr>
          <p:cNvPr id="3" name="Content Placeholder 2">
            <a:extLst>
              <a:ext uri="{FF2B5EF4-FFF2-40B4-BE49-F238E27FC236}">
                <a16:creationId xmlns:a16="http://schemas.microsoft.com/office/drawing/2014/main" id="{43DCEFEA-BAE9-4E7B-A832-72F830577323}"/>
              </a:ext>
            </a:extLst>
          </p:cNvPr>
          <p:cNvSpPr>
            <a:spLocks noGrp="1"/>
          </p:cNvSpPr>
          <p:nvPr>
            <p:ph idx="1"/>
          </p:nvPr>
        </p:nvSpPr>
        <p:spPr/>
        <p:txBody>
          <a:bodyPr/>
          <a:lstStyle/>
          <a:p>
            <a:r>
              <a:rPr lang="en-US" dirty="0"/>
              <a:t>In engineering mechanics, the concepts of </a:t>
            </a:r>
            <a:r>
              <a:rPr lang="en-US" b="1" dirty="0"/>
              <a:t>position</a:t>
            </a:r>
            <a:r>
              <a:rPr lang="en-US" dirty="0"/>
              <a:t>, </a:t>
            </a:r>
            <a:r>
              <a:rPr lang="en-US" b="1" dirty="0"/>
              <a:t>displacement</a:t>
            </a:r>
            <a:r>
              <a:rPr lang="en-US" dirty="0"/>
              <a:t>, </a:t>
            </a:r>
            <a:r>
              <a:rPr lang="en-US" b="1" dirty="0"/>
              <a:t>velocity</a:t>
            </a:r>
            <a:r>
              <a:rPr lang="en-US" dirty="0"/>
              <a:t>, and </a:t>
            </a:r>
            <a:r>
              <a:rPr lang="en-US" b="1" dirty="0"/>
              <a:t>acceleration</a:t>
            </a:r>
            <a:r>
              <a:rPr lang="en-US" dirty="0"/>
              <a:t> are used to describe the motion of a body.</a:t>
            </a:r>
          </a:p>
          <a:p>
            <a:r>
              <a:rPr lang="en-US" dirty="0"/>
              <a:t>You may have heard of these concepts before, but it’s important to know exactly what we mean by each concept, as they have very specific definitions within engineering.</a:t>
            </a:r>
          </a:p>
        </p:txBody>
      </p:sp>
      <p:sp>
        <p:nvSpPr>
          <p:cNvPr id="4" name="Slide Number Placeholder 3">
            <a:extLst>
              <a:ext uri="{FF2B5EF4-FFF2-40B4-BE49-F238E27FC236}">
                <a16:creationId xmlns:a16="http://schemas.microsoft.com/office/drawing/2014/main" id="{777F717E-1AB3-42C1-8952-D8EA86BC9A43}"/>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86802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68F1-AE11-4C29-BF20-CC0064CF8C5A}"/>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B1B56971-DC69-4A0E-B357-1362FB412270}"/>
              </a:ext>
            </a:extLst>
          </p:cNvPr>
          <p:cNvSpPr>
            <a:spLocks noGrp="1"/>
          </p:cNvSpPr>
          <p:nvPr>
            <p:ph idx="1"/>
          </p:nvPr>
        </p:nvSpPr>
        <p:spPr>
          <a:xfrm>
            <a:off x="457200" y="1600201"/>
            <a:ext cx="8229600" cy="3429000"/>
          </a:xfrm>
        </p:spPr>
        <p:txBody>
          <a:bodyPr/>
          <a:lstStyle/>
          <a:p>
            <a:r>
              <a:rPr lang="en-US" dirty="0"/>
              <a:t>The concept of position, is simply the location of a body.</a:t>
            </a:r>
          </a:p>
          <a:p>
            <a:pPr lvl="1"/>
            <a:r>
              <a:rPr lang="en-US" dirty="0"/>
              <a:t>For a particle, this refers to the location of the body itself.</a:t>
            </a:r>
          </a:p>
          <a:p>
            <a:pPr lvl="1"/>
            <a:r>
              <a:rPr lang="en-US" dirty="0"/>
              <a:t>For an extended body (often just called a rigid body) it will usually refer to the location of the center of mass of the body.</a:t>
            </a:r>
          </a:p>
        </p:txBody>
      </p:sp>
      <p:sp>
        <p:nvSpPr>
          <p:cNvPr id="4" name="Slide Number Placeholder 3">
            <a:extLst>
              <a:ext uri="{FF2B5EF4-FFF2-40B4-BE49-F238E27FC236}">
                <a16:creationId xmlns:a16="http://schemas.microsoft.com/office/drawing/2014/main" id="{66580D05-DABD-4BFE-ABBA-EDBAD0EB2715}"/>
              </a:ext>
            </a:extLst>
          </p:cNvPr>
          <p:cNvSpPr>
            <a:spLocks noGrp="1"/>
          </p:cNvSpPr>
          <p:nvPr>
            <p:ph type="sldNum" sz="quarter" idx="12"/>
          </p:nvPr>
        </p:nvSpPr>
        <p:spPr/>
        <p:txBody>
          <a:bodyPr/>
          <a:lstStyle/>
          <a:p>
            <a:fld id="{929262FE-7F58-4A1E-8AF3-5A510A86DEBD}" type="slidenum">
              <a:rPr lang="en-US" smtClean="0"/>
              <a:t>3</a:t>
            </a:fld>
            <a:endParaRPr lang="en-US"/>
          </a:p>
        </p:txBody>
      </p:sp>
      <p:pic>
        <p:nvPicPr>
          <p:cNvPr id="5" name="Picture 4" descr="baseball, player, equipment, uniform, sport">
            <a:extLst>
              <a:ext uri="{FF2B5EF4-FFF2-40B4-BE49-F238E27FC236}">
                <a16:creationId xmlns:a16="http://schemas.microsoft.com/office/drawing/2014/main" id="{05CEAADC-F8DA-4345-B473-0814CAAF57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5010151"/>
            <a:ext cx="2476501" cy="1651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wo cars with differing power.">
            <a:extLst>
              <a:ext uri="{FF2B5EF4-FFF2-40B4-BE49-F238E27FC236}">
                <a16:creationId xmlns:a16="http://schemas.microsoft.com/office/drawing/2014/main" id="{48505A4A-62FE-4673-B4F1-A42D81613E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67" b="3623"/>
          <a:stretch/>
        </p:blipFill>
        <p:spPr bwMode="auto">
          <a:xfrm>
            <a:off x="5168501" y="5019676"/>
            <a:ext cx="2350298" cy="165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6C49-95E6-4CFA-AD71-84B11D8DE1D6}"/>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D99A111D-086D-45EB-9926-D91C41DB4326}"/>
              </a:ext>
            </a:extLst>
          </p:cNvPr>
          <p:cNvSpPr>
            <a:spLocks noGrp="1"/>
          </p:cNvSpPr>
          <p:nvPr>
            <p:ph idx="1"/>
          </p:nvPr>
        </p:nvSpPr>
        <p:spPr>
          <a:xfrm>
            <a:off x="457200" y="1600200"/>
            <a:ext cx="8229600" cy="2316357"/>
          </a:xfrm>
        </p:spPr>
        <p:txBody>
          <a:bodyPr>
            <a:normAutofit fontScale="85000" lnSpcReduction="20000"/>
          </a:bodyPr>
          <a:lstStyle/>
          <a:p>
            <a:r>
              <a:rPr lang="en-US" dirty="0"/>
              <a:t>Generally, there are two ways to describe the position of a body, we can use a </a:t>
            </a:r>
            <a:r>
              <a:rPr lang="en-US" b="1" dirty="0"/>
              <a:t>distance and direction</a:t>
            </a:r>
            <a:r>
              <a:rPr lang="en-US" dirty="0"/>
              <a:t> from a known point, or we can describe a location in terms of distances along set </a:t>
            </a:r>
            <a:r>
              <a:rPr lang="en-US" b="1" dirty="0"/>
              <a:t>coordinate axes</a:t>
            </a:r>
            <a:r>
              <a:rPr lang="en-US" dirty="0"/>
              <a:t>.</a:t>
            </a:r>
          </a:p>
          <a:p>
            <a:r>
              <a:rPr lang="en-US" dirty="0"/>
              <a:t>In either case it is important that we clearly identify the origin location and the axes we are using.</a:t>
            </a:r>
          </a:p>
        </p:txBody>
      </p:sp>
      <p:sp>
        <p:nvSpPr>
          <p:cNvPr id="4" name="Slide Number Placeholder 3">
            <a:extLst>
              <a:ext uri="{FF2B5EF4-FFF2-40B4-BE49-F238E27FC236}">
                <a16:creationId xmlns:a16="http://schemas.microsoft.com/office/drawing/2014/main" id="{9ABE3BA1-117E-4BC4-BC6A-717DB1DCFABF}"/>
              </a:ext>
            </a:extLst>
          </p:cNvPr>
          <p:cNvSpPr>
            <a:spLocks noGrp="1"/>
          </p:cNvSpPr>
          <p:nvPr>
            <p:ph type="sldNum" sz="quarter" idx="12"/>
          </p:nvPr>
        </p:nvSpPr>
        <p:spPr/>
        <p:txBody>
          <a:bodyPr/>
          <a:lstStyle/>
          <a:p>
            <a:fld id="{929262FE-7F58-4A1E-8AF3-5A510A86DEBD}" type="slidenum">
              <a:rPr lang="en-US" smtClean="0"/>
              <a:t>4</a:t>
            </a:fld>
            <a:endParaRPr lang="en-US"/>
          </a:p>
        </p:txBody>
      </p:sp>
      <p:grpSp>
        <p:nvGrpSpPr>
          <p:cNvPr id="38" name="Group 37">
            <a:extLst>
              <a:ext uri="{FF2B5EF4-FFF2-40B4-BE49-F238E27FC236}">
                <a16:creationId xmlns:a16="http://schemas.microsoft.com/office/drawing/2014/main" id="{28FBE653-F865-4E2F-AECB-62230AC82BA1}"/>
              </a:ext>
            </a:extLst>
          </p:cNvPr>
          <p:cNvGrpSpPr/>
          <p:nvPr/>
        </p:nvGrpSpPr>
        <p:grpSpPr>
          <a:xfrm>
            <a:off x="-76200" y="4255196"/>
            <a:ext cx="3789252" cy="3060004"/>
            <a:chOff x="-76200" y="4255196"/>
            <a:chExt cx="3789252" cy="3060004"/>
          </a:xfrm>
        </p:grpSpPr>
        <p:sp>
          <p:nvSpPr>
            <p:cNvPr id="14" name="Arc 13">
              <a:extLst>
                <a:ext uri="{FF2B5EF4-FFF2-40B4-BE49-F238E27FC236}">
                  <a16:creationId xmlns:a16="http://schemas.microsoft.com/office/drawing/2014/main" id="{49C14E7A-9D20-45CE-8705-7AE2A4EA05C0}"/>
                </a:ext>
              </a:extLst>
            </p:cNvPr>
            <p:cNvSpPr/>
            <p:nvPr/>
          </p:nvSpPr>
          <p:spPr>
            <a:xfrm>
              <a:off x="-76200" y="5486400"/>
              <a:ext cx="1828800" cy="1828800"/>
            </a:xfrm>
            <a:prstGeom prst="arc">
              <a:avLst>
                <a:gd name="adj1" fmla="val 1955883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a:extLst>
                <a:ext uri="{FF2B5EF4-FFF2-40B4-BE49-F238E27FC236}">
                  <a16:creationId xmlns:a16="http://schemas.microsoft.com/office/drawing/2014/main" id="{D60F764E-AE3C-462E-82F7-14AD215000DB}"/>
                </a:ext>
              </a:extLst>
            </p:cNvPr>
            <p:cNvGrpSpPr/>
            <p:nvPr/>
          </p:nvGrpSpPr>
          <p:grpSpPr>
            <a:xfrm>
              <a:off x="696174" y="4255196"/>
              <a:ext cx="3016878" cy="2345629"/>
              <a:chOff x="696174" y="4255196"/>
              <a:chExt cx="3016878" cy="2345629"/>
            </a:xfrm>
          </p:grpSpPr>
          <p:cxnSp>
            <p:nvCxnSpPr>
              <p:cNvPr id="6" name="Straight Arrow Connector 5">
                <a:extLst>
                  <a:ext uri="{FF2B5EF4-FFF2-40B4-BE49-F238E27FC236}">
                    <a16:creationId xmlns:a16="http://schemas.microsoft.com/office/drawing/2014/main" id="{54396C9A-9823-4CDC-A2F2-479A23B3B398}"/>
                  </a:ext>
                </a:extLst>
              </p:cNvPr>
              <p:cNvCxnSpPr>
                <a:cxnSpLocks/>
              </p:cNvCxnSpPr>
              <p:nvPr/>
            </p:nvCxnSpPr>
            <p:spPr>
              <a:xfrm flipV="1">
                <a:off x="838200" y="4648200"/>
                <a:ext cx="0" cy="1752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E981EDAF-20C0-477B-9F25-E054110B9DEC}"/>
                  </a:ext>
                </a:extLst>
              </p:cNvPr>
              <p:cNvCxnSpPr>
                <a:cxnSpLocks/>
              </p:cNvCxnSpPr>
              <p:nvPr/>
            </p:nvCxnSpPr>
            <p:spPr>
              <a:xfrm>
                <a:off x="838200" y="6400800"/>
                <a:ext cx="2514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9E1ED2E3-5868-4E71-8784-D6EF846435E6}"/>
                  </a:ext>
                </a:extLst>
              </p:cNvPr>
              <p:cNvSpPr/>
              <p:nvPr/>
            </p:nvSpPr>
            <p:spPr>
              <a:xfrm>
                <a:off x="2590800" y="50101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EECB12A-D59E-4325-B42A-C680A357F194}"/>
                  </a:ext>
                </a:extLst>
              </p:cNvPr>
              <p:cNvCxnSpPr>
                <a:cxnSpLocks/>
                <a:endCxn id="11" idx="3"/>
              </p:cNvCxnSpPr>
              <p:nvPr/>
            </p:nvCxnSpPr>
            <p:spPr>
              <a:xfrm flipV="1">
                <a:off x="838200" y="5205272"/>
                <a:ext cx="1786078" cy="119552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EC0AB91-A718-413D-B787-547A010E50EF}"/>
                  </a:ext>
                </a:extLst>
              </p:cNvPr>
              <p:cNvSpPr txBox="1"/>
              <p:nvPr/>
            </p:nvSpPr>
            <p:spPr>
              <a:xfrm>
                <a:off x="696174" y="4255196"/>
                <a:ext cx="288862" cy="369332"/>
              </a:xfrm>
              <a:prstGeom prst="rect">
                <a:avLst/>
              </a:prstGeom>
              <a:noFill/>
            </p:spPr>
            <p:txBody>
              <a:bodyPr wrap="none" rtlCol="0">
                <a:spAutoFit/>
              </a:bodyPr>
              <a:lstStyle/>
              <a:p>
                <a:r>
                  <a:rPr lang="en-US" dirty="0"/>
                  <a:t>y</a:t>
                </a:r>
              </a:p>
            </p:txBody>
          </p:sp>
          <p:sp>
            <p:nvSpPr>
              <p:cNvPr id="16" name="TextBox 15">
                <a:extLst>
                  <a:ext uri="{FF2B5EF4-FFF2-40B4-BE49-F238E27FC236}">
                    <a16:creationId xmlns:a16="http://schemas.microsoft.com/office/drawing/2014/main" id="{1F3E2D5E-B5B7-484D-BF44-E1C9E43CB597}"/>
                  </a:ext>
                </a:extLst>
              </p:cNvPr>
              <p:cNvSpPr txBox="1"/>
              <p:nvPr/>
            </p:nvSpPr>
            <p:spPr>
              <a:xfrm>
                <a:off x="3429000" y="6231493"/>
                <a:ext cx="284052" cy="369332"/>
              </a:xfrm>
              <a:prstGeom prst="rect">
                <a:avLst/>
              </a:prstGeom>
              <a:noFill/>
            </p:spPr>
            <p:txBody>
              <a:bodyPr wrap="none" rtlCol="0">
                <a:spAutoFit/>
              </a:bodyPr>
              <a:lstStyle/>
              <a:p>
                <a:r>
                  <a:rPr lang="en-US" dirty="0"/>
                  <a:t>x</a:t>
                </a:r>
              </a:p>
            </p:txBody>
          </p:sp>
          <p:sp>
            <p:nvSpPr>
              <p:cNvPr id="17" name="TextBox 16">
                <a:extLst>
                  <a:ext uri="{FF2B5EF4-FFF2-40B4-BE49-F238E27FC236}">
                    <a16:creationId xmlns:a16="http://schemas.microsoft.com/office/drawing/2014/main" id="{5C689578-999F-436E-BA15-87BFDA7F3D6F}"/>
                  </a:ext>
                </a:extLst>
              </p:cNvPr>
              <p:cNvSpPr txBox="1"/>
              <p:nvPr/>
            </p:nvSpPr>
            <p:spPr>
              <a:xfrm>
                <a:off x="1683259" y="5301734"/>
                <a:ext cx="264816" cy="369332"/>
              </a:xfrm>
              <a:prstGeom prst="rect">
                <a:avLst/>
              </a:prstGeom>
              <a:noFill/>
            </p:spPr>
            <p:txBody>
              <a:bodyPr wrap="none" rtlCol="0">
                <a:spAutoFit/>
              </a:bodyPr>
              <a:lstStyle/>
              <a:p>
                <a:r>
                  <a:rPr lang="en-US" dirty="0">
                    <a:solidFill>
                      <a:schemeClr val="accent1"/>
                    </a:solidFill>
                  </a:rPr>
                  <a:t>r</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B795DC4-B5FA-4CA7-9E57-3F83B94901AD}"/>
                      </a:ext>
                    </a:extLst>
                  </p:cNvPr>
                  <p:cNvSpPr txBox="1"/>
                  <p:nvPr/>
                </p:nvSpPr>
                <p:spPr>
                  <a:xfrm>
                    <a:off x="1683259" y="5876925"/>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m:oMathPara>
                    </a14:m>
                    <a:endParaRPr lang="en-US" dirty="0">
                      <a:solidFill>
                        <a:schemeClr val="accent1"/>
                      </a:solidFill>
                    </a:endParaRPr>
                  </a:p>
                </p:txBody>
              </p:sp>
            </mc:Choice>
            <mc:Fallback xmlns="">
              <p:sp>
                <p:nvSpPr>
                  <p:cNvPr id="18" name="TextBox 17">
                    <a:extLst>
                      <a:ext uri="{FF2B5EF4-FFF2-40B4-BE49-F238E27FC236}">
                        <a16:creationId xmlns:a16="http://schemas.microsoft.com/office/drawing/2014/main" id="{4B795DC4-B5FA-4CA7-9E57-3F83B94901AD}"/>
                      </a:ext>
                    </a:extLst>
                  </p:cNvPr>
                  <p:cNvSpPr txBox="1">
                    <a:spLocks noRot="1" noChangeAspect="1" noMove="1" noResize="1" noEditPoints="1" noAdjustHandles="1" noChangeArrowheads="1" noChangeShapeType="1" noTextEdit="1"/>
                  </p:cNvSpPr>
                  <p:nvPr/>
                </p:nvSpPr>
                <p:spPr>
                  <a:xfrm>
                    <a:off x="1683259" y="5876925"/>
                    <a:ext cx="374141" cy="369332"/>
                  </a:xfrm>
                  <a:prstGeom prst="rect">
                    <a:avLst/>
                  </a:prstGeom>
                  <a:blipFill>
                    <a:blip r:embed="rId2"/>
                    <a:stretch>
                      <a:fillRect/>
                    </a:stretch>
                  </a:blipFill>
                </p:spPr>
                <p:txBody>
                  <a:bodyPr/>
                  <a:lstStyle/>
                  <a:p>
                    <a:r>
                      <a:rPr lang="en-US">
                        <a:noFill/>
                      </a:rPr>
                      <a:t> </a:t>
                    </a:r>
                  </a:p>
                </p:txBody>
              </p:sp>
            </mc:Fallback>
          </mc:AlternateContent>
        </p:grpSp>
      </p:grpSp>
      <p:grpSp>
        <p:nvGrpSpPr>
          <p:cNvPr id="37" name="Group 36">
            <a:extLst>
              <a:ext uri="{FF2B5EF4-FFF2-40B4-BE49-F238E27FC236}">
                <a16:creationId xmlns:a16="http://schemas.microsoft.com/office/drawing/2014/main" id="{1FCE58AF-1493-431C-99D8-6303DDC294D9}"/>
              </a:ext>
            </a:extLst>
          </p:cNvPr>
          <p:cNvGrpSpPr/>
          <p:nvPr/>
        </p:nvGrpSpPr>
        <p:grpSpPr>
          <a:xfrm>
            <a:off x="4831722" y="4267200"/>
            <a:ext cx="3016878" cy="2345629"/>
            <a:chOff x="4831722" y="4267200"/>
            <a:chExt cx="3016878" cy="2345629"/>
          </a:xfrm>
        </p:grpSpPr>
        <p:cxnSp>
          <p:nvCxnSpPr>
            <p:cNvPr id="19" name="Straight Arrow Connector 18">
              <a:extLst>
                <a:ext uri="{FF2B5EF4-FFF2-40B4-BE49-F238E27FC236}">
                  <a16:creationId xmlns:a16="http://schemas.microsoft.com/office/drawing/2014/main" id="{829D21A8-99C5-4F18-B4F3-D42D03EF5F77}"/>
                </a:ext>
              </a:extLst>
            </p:cNvPr>
            <p:cNvCxnSpPr>
              <a:cxnSpLocks/>
            </p:cNvCxnSpPr>
            <p:nvPr/>
          </p:nvCxnSpPr>
          <p:spPr>
            <a:xfrm flipV="1">
              <a:off x="4973748" y="4660204"/>
              <a:ext cx="0" cy="1752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03F1155-1179-46FB-B085-F463A9A3834F}"/>
                </a:ext>
              </a:extLst>
            </p:cNvPr>
            <p:cNvCxnSpPr>
              <a:cxnSpLocks/>
            </p:cNvCxnSpPr>
            <p:nvPr/>
          </p:nvCxnSpPr>
          <p:spPr>
            <a:xfrm>
              <a:off x="4973748" y="6412804"/>
              <a:ext cx="2514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8986031E-4AC3-437F-A03C-3AB1227FA46B}"/>
                </a:ext>
              </a:extLst>
            </p:cNvPr>
            <p:cNvSpPr/>
            <p:nvPr/>
          </p:nvSpPr>
          <p:spPr>
            <a:xfrm>
              <a:off x="6726348" y="502215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2ED6D2-F761-4EC5-9100-954897A984EA}"/>
                </a:ext>
              </a:extLst>
            </p:cNvPr>
            <p:cNvSpPr txBox="1"/>
            <p:nvPr/>
          </p:nvSpPr>
          <p:spPr>
            <a:xfrm>
              <a:off x="4831722" y="4267200"/>
              <a:ext cx="288862" cy="369332"/>
            </a:xfrm>
            <a:prstGeom prst="rect">
              <a:avLst/>
            </a:prstGeom>
            <a:noFill/>
          </p:spPr>
          <p:txBody>
            <a:bodyPr wrap="none" rtlCol="0">
              <a:spAutoFit/>
            </a:bodyPr>
            <a:lstStyle/>
            <a:p>
              <a:r>
                <a:rPr lang="en-US" dirty="0"/>
                <a:t>y</a:t>
              </a:r>
            </a:p>
          </p:txBody>
        </p:sp>
        <p:sp>
          <p:nvSpPr>
            <p:cNvPr id="24" name="TextBox 23">
              <a:extLst>
                <a:ext uri="{FF2B5EF4-FFF2-40B4-BE49-F238E27FC236}">
                  <a16:creationId xmlns:a16="http://schemas.microsoft.com/office/drawing/2014/main" id="{E4D5A5E6-BCED-42CE-920B-40ED9D653B67}"/>
                </a:ext>
              </a:extLst>
            </p:cNvPr>
            <p:cNvSpPr txBox="1"/>
            <p:nvPr/>
          </p:nvSpPr>
          <p:spPr>
            <a:xfrm>
              <a:off x="7564548" y="6243497"/>
              <a:ext cx="284052" cy="369332"/>
            </a:xfrm>
            <a:prstGeom prst="rect">
              <a:avLst/>
            </a:prstGeom>
            <a:noFill/>
          </p:spPr>
          <p:txBody>
            <a:bodyPr wrap="none" rtlCol="0">
              <a:spAutoFit/>
            </a:bodyPr>
            <a:lstStyle/>
            <a:p>
              <a:r>
                <a:rPr lang="en-US" dirty="0"/>
                <a:t>x</a:t>
              </a:r>
            </a:p>
          </p:txBody>
        </p:sp>
        <p:sp>
          <p:nvSpPr>
            <p:cNvPr id="25" name="TextBox 24">
              <a:extLst>
                <a:ext uri="{FF2B5EF4-FFF2-40B4-BE49-F238E27FC236}">
                  <a16:creationId xmlns:a16="http://schemas.microsoft.com/office/drawing/2014/main" id="{2B5A0AB2-07CA-4725-B641-FA738E30E2F5}"/>
                </a:ext>
              </a:extLst>
            </p:cNvPr>
            <p:cNvSpPr txBox="1"/>
            <p:nvPr/>
          </p:nvSpPr>
          <p:spPr>
            <a:xfrm>
              <a:off x="5757346" y="4784208"/>
              <a:ext cx="284052" cy="369332"/>
            </a:xfrm>
            <a:prstGeom prst="rect">
              <a:avLst/>
            </a:prstGeom>
            <a:noFill/>
          </p:spPr>
          <p:txBody>
            <a:bodyPr wrap="none" rtlCol="0">
              <a:spAutoFit/>
            </a:bodyPr>
            <a:lstStyle/>
            <a:p>
              <a:r>
                <a:rPr lang="en-US" dirty="0">
                  <a:solidFill>
                    <a:schemeClr val="accent1"/>
                  </a:solidFill>
                </a:rPr>
                <a:t>x</a:t>
              </a:r>
            </a:p>
          </p:txBody>
        </p:sp>
        <p:cxnSp>
          <p:nvCxnSpPr>
            <p:cNvPr id="28" name="Straight Connector 27">
              <a:extLst>
                <a:ext uri="{FF2B5EF4-FFF2-40B4-BE49-F238E27FC236}">
                  <a16:creationId xmlns:a16="http://schemas.microsoft.com/office/drawing/2014/main" id="{893374BE-FE52-4DD0-8072-A712964097A2}"/>
                </a:ext>
              </a:extLst>
            </p:cNvPr>
            <p:cNvCxnSpPr>
              <a:cxnSpLocks/>
              <a:endCxn id="21" idx="2"/>
            </p:cNvCxnSpPr>
            <p:nvPr/>
          </p:nvCxnSpPr>
          <p:spPr>
            <a:xfrm flipV="1">
              <a:off x="4973748" y="5136454"/>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5BC4CE-848D-4514-B63C-0E71516D0FBA}"/>
                </a:ext>
              </a:extLst>
            </p:cNvPr>
            <p:cNvCxnSpPr>
              <a:cxnSpLocks/>
            </p:cNvCxnSpPr>
            <p:nvPr/>
          </p:nvCxnSpPr>
          <p:spPr>
            <a:xfrm flipV="1">
              <a:off x="6840648" y="5269804"/>
              <a:ext cx="0" cy="1121806"/>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A12B2F-1910-4A93-ADEE-3D07B993D2AF}"/>
                </a:ext>
              </a:extLst>
            </p:cNvPr>
            <p:cNvSpPr txBox="1"/>
            <p:nvPr/>
          </p:nvSpPr>
          <p:spPr>
            <a:xfrm>
              <a:off x="6844045" y="5628411"/>
              <a:ext cx="288862" cy="369332"/>
            </a:xfrm>
            <a:prstGeom prst="rect">
              <a:avLst/>
            </a:prstGeom>
            <a:noFill/>
          </p:spPr>
          <p:txBody>
            <a:bodyPr wrap="none" rtlCol="0">
              <a:spAutoFit/>
            </a:bodyPr>
            <a:lstStyle/>
            <a:p>
              <a:r>
                <a:rPr lang="en-US" dirty="0">
                  <a:solidFill>
                    <a:schemeClr val="accent1"/>
                  </a:solidFill>
                </a:rPr>
                <a:t>y</a:t>
              </a:r>
            </a:p>
          </p:txBody>
        </p:sp>
      </p:grpSp>
    </p:spTree>
    <p:extLst>
      <p:ext uri="{BB962C8B-B14F-4D97-AF65-F5344CB8AC3E}">
        <p14:creationId xmlns:p14="http://schemas.microsoft.com/office/powerpoint/2010/main" val="311599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56A4-0E80-40AA-ADDB-7394B016A69F}"/>
              </a:ext>
            </a:extLst>
          </p:cNvPr>
          <p:cNvSpPr>
            <a:spLocks noGrp="1"/>
          </p:cNvSpPr>
          <p:nvPr>
            <p:ph type="title"/>
          </p:nvPr>
        </p:nvSpPr>
        <p:spPr/>
        <p:txBody>
          <a:bodyPr/>
          <a:lstStyle/>
          <a:p>
            <a:r>
              <a:rPr lang="en-US" dirty="0"/>
              <a:t>Position in 3D</a:t>
            </a:r>
          </a:p>
        </p:txBody>
      </p:sp>
      <p:sp>
        <p:nvSpPr>
          <p:cNvPr id="3" name="Content Placeholder 2">
            <a:extLst>
              <a:ext uri="{FF2B5EF4-FFF2-40B4-BE49-F238E27FC236}">
                <a16:creationId xmlns:a16="http://schemas.microsoft.com/office/drawing/2014/main" id="{D570BBE7-D3F0-4E2B-8DE1-03628B86C4AC}"/>
              </a:ext>
            </a:extLst>
          </p:cNvPr>
          <p:cNvSpPr>
            <a:spLocks noGrp="1"/>
          </p:cNvSpPr>
          <p:nvPr>
            <p:ph idx="1"/>
          </p:nvPr>
        </p:nvSpPr>
        <p:spPr>
          <a:xfrm>
            <a:off x="457200" y="1600200"/>
            <a:ext cx="8229600" cy="1676393"/>
          </a:xfrm>
        </p:spPr>
        <p:txBody>
          <a:bodyPr>
            <a:normAutofit fontScale="85000" lnSpcReduction="10000"/>
          </a:bodyPr>
          <a:lstStyle/>
          <a:p>
            <a:r>
              <a:rPr lang="en-US" dirty="0"/>
              <a:t>In three dimensions, we still have either a distance and direction or the coordinate axes options, but we will need </a:t>
            </a:r>
            <a:r>
              <a:rPr lang="en-US" b="1" dirty="0"/>
              <a:t>two angles</a:t>
            </a:r>
            <a:r>
              <a:rPr lang="en-US" dirty="0"/>
              <a:t> for a direction, or we will need distances in </a:t>
            </a:r>
            <a:r>
              <a:rPr lang="en-US" b="1" dirty="0"/>
              <a:t>three coordinate directions</a:t>
            </a:r>
            <a:r>
              <a:rPr lang="en-US" dirty="0"/>
              <a:t>.</a:t>
            </a:r>
          </a:p>
        </p:txBody>
      </p:sp>
      <p:sp>
        <p:nvSpPr>
          <p:cNvPr id="4" name="Slide Number Placeholder 3">
            <a:extLst>
              <a:ext uri="{FF2B5EF4-FFF2-40B4-BE49-F238E27FC236}">
                <a16:creationId xmlns:a16="http://schemas.microsoft.com/office/drawing/2014/main" id="{17049F51-D6AA-4F95-8FF8-8400123A9E69}"/>
              </a:ext>
            </a:extLst>
          </p:cNvPr>
          <p:cNvSpPr>
            <a:spLocks noGrp="1"/>
          </p:cNvSpPr>
          <p:nvPr>
            <p:ph type="sldNum" sz="quarter" idx="12"/>
          </p:nvPr>
        </p:nvSpPr>
        <p:spPr/>
        <p:txBody>
          <a:bodyPr/>
          <a:lstStyle/>
          <a:p>
            <a:fld id="{929262FE-7F58-4A1E-8AF3-5A510A86DEBD}" type="slidenum">
              <a:rPr lang="en-US" smtClean="0"/>
              <a:t>5</a:t>
            </a:fld>
            <a:endParaRPr lang="en-US"/>
          </a:p>
        </p:txBody>
      </p:sp>
      <p:cxnSp>
        <p:nvCxnSpPr>
          <p:cNvPr id="5" name="Straight Arrow Connector 4">
            <a:extLst>
              <a:ext uri="{FF2B5EF4-FFF2-40B4-BE49-F238E27FC236}">
                <a16:creationId xmlns:a16="http://schemas.microsoft.com/office/drawing/2014/main" id="{59D6E87C-A9D1-419E-9680-7C8FCBC3397C}"/>
              </a:ext>
            </a:extLst>
          </p:cNvPr>
          <p:cNvCxnSpPr/>
          <p:nvPr/>
        </p:nvCxnSpPr>
        <p:spPr>
          <a:xfrm flipH="1">
            <a:off x="1719944" y="5410200"/>
            <a:ext cx="1251856"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D8EAC13-2E5A-4780-9AD8-49C00F80F4A0}"/>
              </a:ext>
            </a:extLst>
          </p:cNvPr>
          <p:cNvCxnSpPr/>
          <p:nvPr/>
        </p:nvCxnSpPr>
        <p:spPr>
          <a:xfrm>
            <a:off x="2971800" y="5410200"/>
            <a:ext cx="3733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57EB7E51-2BB9-4ADF-AECF-9A4551AF576B}"/>
              </a:ext>
            </a:extLst>
          </p:cNvPr>
          <p:cNvCxnSpPr>
            <a:cxnSpLocks/>
          </p:cNvCxnSpPr>
          <p:nvPr/>
        </p:nvCxnSpPr>
        <p:spPr>
          <a:xfrm flipV="1">
            <a:off x="2982687" y="3836738"/>
            <a:ext cx="0" cy="15734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5A17040D-0FF4-42DE-AD7C-5355550DBBAE}"/>
              </a:ext>
            </a:extLst>
          </p:cNvPr>
          <p:cNvSpPr txBox="1"/>
          <p:nvPr/>
        </p:nvSpPr>
        <p:spPr>
          <a:xfrm>
            <a:off x="2840975" y="3408919"/>
            <a:ext cx="288862" cy="369332"/>
          </a:xfrm>
          <a:prstGeom prst="rect">
            <a:avLst/>
          </a:prstGeom>
          <a:noFill/>
        </p:spPr>
        <p:txBody>
          <a:bodyPr wrap="none" rtlCol="0">
            <a:spAutoFit/>
          </a:bodyPr>
          <a:lstStyle/>
          <a:p>
            <a:r>
              <a:rPr lang="en-US" dirty="0"/>
              <a:t>y</a:t>
            </a:r>
          </a:p>
        </p:txBody>
      </p:sp>
      <p:sp>
        <p:nvSpPr>
          <p:cNvPr id="9" name="TextBox 8">
            <a:extLst>
              <a:ext uri="{FF2B5EF4-FFF2-40B4-BE49-F238E27FC236}">
                <a16:creationId xmlns:a16="http://schemas.microsoft.com/office/drawing/2014/main" id="{2092BE6C-2CDA-468D-8EBA-08D43BEAA520}"/>
              </a:ext>
            </a:extLst>
          </p:cNvPr>
          <p:cNvSpPr txBox="1"/>
          <p:nvPr/>
        </p:nvSpPr>
        <p:spPr>
          <a:xfrm>
            <a:off x="6726348" y="5225926"/>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F81FB6BF-43F6-4684-BEF9-D92AA45FFC6C}"/>
              </a:ext>
            </a:extLst>
          </p:cNvPr>
          <p:cNvSpPr txBox="1"/>
          <p:nvPr/>
        </p:nvSpPr>
        <p:spPr>
          <a:xfrm>
            <a:off x="1483552" y="6281058"/>
            <a:ext cx="276038" cy="369332"/>
          </a:xfrm>
          <a:prstGeom prst="rect">
            <a:avLst/>
          </a:prstGeom>
          <a:noFill/>
        </p:spPr>
        <p:txBody>
          <a:bodyPr wrap="none" rtlCol="0">
            <a:spAutoFit/>
          </a:bodyPr>
          <a:lstStyle/>
          <a:p>
            <a:r>
              <a:rPr lang="en-US" dirty="0"/>
              <a:t>z</a:t>
            </a:r>
          </a:p>
        </p:txBody>
      </p:sp>
      <p:cxnSp>
        <p:nvCxnSpPr>
          <p:cNvPr id="11" name="Straight Arrow Connector 10">
            <a:extLst>
              <a:ext uri="{FF2B5EF4-FFF2-40B4-BE49-F238E27FC236}">
                <a16:creationId xmlns:a16="http://schemas.microsoft.com/office/drawing/2014/main" id="{D0DD5D5E-23FD-4981-8710-CD046B3F5853}"/>
              </a:ext>
            </a:extLst>
          </p:cNvPr>
          <p:cNvCxnSpPr>
            <a:cxnSpLocks/>
            <a:endCxn id="30" idx="3"/>
          </p:cNvCxnSpPr>
          <p:nvPr/>
        </p:nvCxnSpPr>
        <p:spPr>
          <a:xfrm flipV="1">
            <a:off x="2982686" y="4083589"/>
            <a:ext cx="1794047" cy="1326612"/>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1AD9852-BF54-4BF4-B8F5-2E97EF475F2B}"/>
                  </a:ext>
                </a:extLst>
              </p:cNvPr>
              <p:cNvSpPr/>
              <p:nvPr/>
            </p:nvSpPr>
            <p:spPr>
              <a:xfrm>
                <a:off x="3733800" y="4310742"/>
                <a:ext cx="3337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dirty="0" smtClean="0">
                          <a:solidFill>
                            <a:schemeClr val="accent1"/>
                          </a:solidFill>
                          <a:latin typeface="Cambria Math" panose="02040503050406030204" pitchFamily="18" charset="0"/>
                        </a:rPr>
                        <m:t>r</m:t>
                      </m:r>
                    </m:oMath>
                  </m:oMathPara>
                </a14:m>
                <a:endParaRPr lang="en-US" dirty="0"/>
              </a:p>
            </p:txBody>
          </p:sp>
        </mc:Choice>
        <mc:Fallback xmlns="">
          <p:sp>
            <p:nvSpPr>
              <p:cNvPr id="12" name="Rectangle 11">
                <a:extLst>
                  <a:ext uri="{FF2B5EF4-FFF2-40B4-BE49-F238E27FC236}">
                    <a16:creationId xmlns:a16="http://schemas.microsoft.com/office/drawing/2014/main" id="{01AD9852-BF54-4BF4-B8F5-2E97EF475F2B}"/>
                  </a:ext>
                </a:extLst>
              </p:cNvPr>
              <p:cNvSpPr>
                <a:spLocks noRot="1" noChangeAspect="1" noMove="1" noResize="1" noEditPoints="1" noAdjustHandles="1" noChangeArrowheads="1" noChangeShapeType="1" noTextEdit="1"/>
              </p:cNvSpPr>
              <p:nvPr/>
            </p:nvSpPr>
            <p:spPr>
              <a:xfrm>
                <a:off x="3733800" y="4310742"/>
                <a:ext cx="333745" cy="369332"/>
              </a:xfrm>
              <a:prstGeom prst="rect">
                <a:avLst/>
              </a:prstGeom>
              <a:blipFill>
                <a:blip r:embed="rId2"/>
                <a:stretch>
                  <a:fillRect/>
                </a:stretch>
              </a:blipFill>
            </p:spPr>
            <p:txBody>
              <a:bodyPr/>
              <a:lstStyle/>
              <a:p>
                <a:r>
                  <a:rPr lang="en-US">
                    <a:noFill/>
                  </a:rPr>
                  <a:t> </a:t>
                </a:r>
              </a:p>
            </p:txBody>
          </p:sp>
        </mc:Fallback>
      </mc:AlternateContent>
      <p:sp>
        <p:nvSpPr>
          <p:cNvPr id="15" name="Arc 14">
            <a:extLst>
              <a:ext uri="{FF2B5EF4-FFF2-40B4-BE49-F238E27FC236}">
                <a16:creationId xmlns:a16="http://schemas.microsoft.com/office/drawing/2014/main" id="{1613350D-6148-4D03-B4F8-E0AFDD2AE035}"/>
              </a:ext>
            </a:extLst>
          </p:cNvPr>
          <p:cNvSpPr/>
          <p:nvPr/>
        </p:nvSpPr>
        <p:spPr>
          <a:xfrm flipH="1">
            <a:off x="3086100" y="4914900"/>
            <a:ext cx="495300" cy="1257299"/>
          </a:xfrm>
          <a:prstGeom prst="arc">
            <a:avLst>
              <a:gd name="adj1" fmla="val 8405024"/>
              <a:gd name="adj2" fmla="val 1511611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62B75188-4063-44D5-B8D0-CE44A4778701}"/>
              </a:ext>
            </a:extLst>
          </p:cNvPr>
          <p:cNvSpPr/>
          <p:nvPr/>
        </p:nvSpPr>
        <p:spPr>
          <a:xfrm flipH="1">
            <a:off x="1719944" y="4864961"/>
            <a:ext cx="2221230" cy="1038770"/>
          </a:xfrm>
          <a:prstGeom prst="arc">
            <a:avLst>
              <a:gd name="adj1" fmla="val 9145370"/>
              <a:gd name="adj2" fmla="val 1066621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43D4562-5C16-4B45-8D8D-2A12A9F01A34}"/>
                  </a:ext>
                </a:extLst>
              </p:cNvPr>
              <p:cNvSpPr txBox="1"/>
              <p:nvPr/>
            </p:nvSpPr>
            <p:spPr>
              <a:xfrm>
                <a:off x="3810000" y="550973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0" smtClean="0">
                          <a:solidFill>
                            <a:schemeClr val="tx2"/>
                          </a:solidFill>
                          <a:latin typeface="Cambria Math"/>
                          <a:ea typeface="Cambria Math"/>
                        </a:rPr>
                        <m:t>θ</m:t>
                      </m:r>
                    </m:oMath>
                  </m:oMathPara>
                </a14:m>
                <a:endParaRPr lang="en-US" dirty="0">
                  <a:solidFill>
                    <a:schemeClr val="tx2"/>
                  </a:solidFill>
                </a:endParaRPr>
              </a:p>
            </p:txBody>
          </p:sp>
        </mc:Choice>
        <mc:Fallback xmlns="">
          <p:sp>
            <p:nvSpPr>
              <p:cNvPr id="17" name="TextBox 16">
                <a:extLst>
                  <a:ext uri="{FF2B5EF4-FFF2-40B4-BE49-F238E27FC236}">
                    <a16:creationId xmlns:a16="http://schemas.microsoft.com/office/drawing/2014/main" id="{D43D4562-5C16-4B45-8D8D-2A12A9F01A34}"/>
                  </a:ext>
                </a:extLst>
              </p:cNvPr>
              <p:cNvSpPr txBox="1">
                <a:spLocks noRot="1" noChangeAspect="1" noMove="1" noResize="1" noEditPoints="1" noAdjustHandles="1" noChangeArrowheads="1" noChangeShapeType="1" noTextEdit="1"/>
              </p:cNvSpPr>
              <p:nvPr/>
            </p:nvSpPr>
            <p:spPr>
              <a:xfrm>
                <a:off x="3810000" y="5509736"/>
                <a:ext cx="457200" cy="369332"/>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36249AD7-2444-410C-B677-61ACA9671D57}"/>
              </a:ext>
            </a:extLst>
          </p:cNvPr>
          <p:cNvCxnSpPr/>
          <p:nvPr/>
        </p:nvCxnSpPr>
        <p:spPr>
          <a:xfrm>
            <a:off x="3004456" y="5410200"/>
            <a:ext cx="3440398" cy="0"/>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1CCEFDA-CD01-499E-BE8D-16954FA1448B}"/>
              </a:ext>
            </a:extLst>
          </p:cNvPr>
          <p:cNvCxnSpPr>
            <a:cxnSpLocks/>
          </p:cNvCxnSpPr>
          <p:nvPr/>
        </p:nvCxnSpPr>
        <p:spPr>
          <a:xfrm flipH="1">
            <a:off x="4857556" y="5415446"/>
            <a:ext cx="1587041" cy="1290153"/>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3A78AFD-5903-4669-97E6-1FEDBFC4F7CA}"/>
              </a:ext>
            </a:extLst>
          </p:cNvPr>
          <p:cNvCxnSpPr>
            <a:cxnSpLocks/>
          </p:cNvCxnSpPr>
          <p:nvPr/>
        </p:nvCxnSpPr>
        <p:spPr>
          <a:xfrm flipV="1">
            <a:off x="4844636" y="4038598"/>
            <a:ext cx="12920" cy="2667002"/>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11B91B-2D00-47E5-BDBD-DB9D935F6582}"/>
                  </a:ext>
                </a:extLst>
              </p:cNvPr>
              <p:cNvSpPr txBox="1"/>
              <p:nvPr/>
            </p:nvSpPr>
            <p:spPr>
              <a:xfrm>
                <a:off x="3124200" y="47244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solidFill>
                            <a:schemeClr val="tx2"/>
                          </a:solidFill>
                          <a:latin typeface="Cambria Math"/>
                          <a:ea typeface="Cambria Math"/>
                        </a:rPr>
                        <m:t>ϕ</m:t>
                      </m:r>
                    </m:oMath>
                  </m:oMathPara>
                </a14:m>
                <a:endParaRPr lang="en-US" dirty="0">
                  <a:solidFill>
                    <a:schemeClr val="tx2"/>
                  </a:solidFill>
                </a:endParaRPr>
              </a:p>
            </p:txBody>
          </p:sp>
        </mc:Choice>
        <mc:Fallback xmlns="">
          <p:sp>
            <p:nvSpPr>
              <p:cNvPr id="21" name="TextBox 20">
                <a:extLst>
                  <a:ext uri="{FF2B5EF4-FFF2-40B4-BE49-F238E27FC236}">
                    <a16:creationId xmlns:a16="http://schemas.microsoft.com/office/drawing/2014/main" id="{DC11B91B-2D00-47E5-BDBD-DB9D935F6582}"/>
                  </a:ext>
                </a:extLst>
              </p:cNvPr>
              <p:cNvSpPr txBox="1">
                <a:spLocks noRot="1" noChangeAspect="1" noMove="1" noResize="1" noEditPoints="1" noAdjustHandles="1" noChangeArrowheads="1" noChangeShapeType="1" noTextEdit="1"/>
              </p:cNvSpPr>
              <p:nvPr/>
            </p:nvSpPr>
            <p:spPr>
              <a:xfrm>
                <a:off x="3124200" y="4724400"/>
                <a:ext cx="457200" cy="369332"/>
              </a:xfrm>
              <a:prstGeom prst="rect">
                <a:avLst/>
              </a:prstGeom>
              <a:blipFill>
                <a:blip r:embed="rId4"/>
                <a:stretch>
                  <a:fillRect b="-11475"/>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DF82766F-7647-4655-A6AE-0C09BC2E656F}"/>
              </a:ext>
            </a:extLst>
          </p:cNvPr>
          <p:cNvSpPr/>
          <p:nvPr/>
        </p:nvSpPr>
        <p:spPr>
          <a:xfrm>
            <a:off x="4847136" y="4612367"/>
            <a:ext cx="288862" cy="369332"/>
          </a:xfrm>
          <a:prstGeom prst="rect">
            <a:avLst/>
          </a:prstGeom>
        </p:spPr>
        <p:txBody>
          <a:bodyPr wrap="none">
            <a:spAutoFit/>
          </a:bodyPr>
          <a:lstStyle/>
          <a:p>
            <a:r>
              <a:rPr lang="en-US" dirty="0">
                <a:solidFill>
                  <a:schemeClr val="accent1"/>
                </a:solidFill>
              </a:rPr>
              <a:t>y</a:t>
            </a:r>
          </a:p>
        </p:txBody>
      </p:sp>
      <p:sp>
        <p:nvSpPr>
          <p:cNvPr id="30" name="Oval 29">
            <a:extLst>
              <a:ext uri="{FF2B5EF4-FFF2-40B4-BE49-F238E27FC236}">
                <a16:creationId xmlns:a16="http://schemas.microsoft.com/office/drawing/2014/main" id="{11E13048-68C8-4468-8E3C-D44579118690}"/>
              </a:ext>
            </a:extLst>
          </p:cNvPr>
          <p:cNvSpPr/>
          <p:nvPr/>
        </p:nvSpPr>
        <p:spPr>
          <a:xfrm>
            <a:off x="4743255" y="388846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20FA2D2-76DD-48E1-9121-72B02CE36AC8}"/>
              </a:ext>
            </a:extLst>
          </p:cNvPr>
          <p:cNvSpPr/>
          <p:nvPr/>
        </p:nvSpPr>
        <p:spPr>
          <a:xfrm>
            <a:off x="5432074" y="5040868"/>
            <a:ext cx="284052" cy="369332"/>
          </a:xfrm>
          <a:prstGeom prst="rect">
            <a:avLst/>
          </a:prstGeom>
        </p:spPr>
        <p:txBody>
          <a:bodyPr wrap="none">
            <a:spAutoFit/>
          </a:bodyPr>
          <a:lstStyle/>
          <a:p>
            <a:r>
              <a:rPr lang="en-US" dirty="0">
                <a:solidFill>
                  <a:schemeClr val="accent1"/>
                </a:solidFill>
              </a:rPr>
              <a:t>x</a:t>
            </a:r>
          </a:p>
        </p:txBody>
      </p:sp>
      <p:sp>
        <p:nvSpPr>
          <p:cNvPr id="34" name="Rectangle 33">
            <a:extLst>
              <a:ext uri="{FF2B5EF4-FFF2-40B4-BE49-F238E27FC236}">
                <a16:creationId xmlns:a16="http://schemas.microsoft.com/office/drawing/2014/main" id="{333157E2-F8AD-4C1E-A9B0-FCDDED681FF0}"/>
              </a:ext>
            </a:extLst>
          </p:cNvPr>
          <p:cNvSpPr/>
          <p:nvPr/>
        </p:nvSpPr>
        <p:spPr>
          <a:xfrm>
            <a:off x="5643559" y="6022130"/>
            <a:ext cx="276038" cy="369332"/>
          </a:xfrm>
          <a:prstGeom prst="rect">
            <a:avLst/>
          </a:prstGeom>
        </p:spPr>
        <p:txBody>
          <a:bodyPr wrap="none">
            <a:spAutoFit/>
          </a:bodyPr>
          <a:lstStyle/>
          <a:p>
            <a:r>
              <a:rPr lang="en-US" dirty="0">
                <a:solidFill>
                  <a:schemeClr val="accent1"/>
                </a:solidFill>
              </a:rPr>
              <a:t>z</a:t>
            </a:r>
          </a:p>
        </p:txBody>
      </p:sp>
      <p:cxnSp>
        <p:nvCxnSpPr>
          <p:cNvPr id="35" name="Straight Arrow Connector 34">
            <a:extLst>
              <a:ext uri="{FF2B5EF4-FFF2-40B4-BE49-F238E27FC236}">
                <a16:creationId xmlns:a16="http://schemas.microsoft.com/office/drawing/2014/main" id="{772AC112-A66B-4255-B2EE-1FA316F3ED2E}"/>
              </a:ext>
            </a:extLst>
          </p:cNvPr>
          <p:cNvCxnSpPr>
            <a:cxnSpLocks/>
          </p:cNvCxnSpPr>
          <p:nvPr/>
        </p:nvCxnSpPr>
        <p:spPr>
          <a:xfrm flipH="1" flipV="1">
            <a:off x="2967462" y="5410200"/>
            <a:ext cx="1871238" cy="1295399"/>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54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5" grpId="0" animBg="1"/>
      <p:bldP spid="16" grpId="0" animBg="1"/>
      <p:bldP spid="17" grpId="0"/>
      <p:bldP spid="21" grpId="0"/>
      <p:bldP spid="24" grpId="0"/>
      <p:bldP spid="30" grpId="0" animBg="1"/>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C8A-946B-4C5C-BE2D-4643A37A1747}"/>
              </a:ext>
            </a:extLst>
          </p:cNvPr>
          <p:cNvSpPr>
            <a:spLocks noGrp="1"/>
          </p:cNvSpPr>
          <p:nvPr>
            <p:ph type="title"/>
          </p:nvPr>
        </p:nvSpPr>
        <p:spPr/>
        <p:txBody>
          <a:bodyPr/>
          <a:lstStyle/>
          <a:p>
            <a:r>
              <a:rPr lang="en-US" dirty="0"/>
              <a:t>Displacement</a:t>
            </a:r>
          </a:p>
        </p:txBody>
      </p:sp>
      <p:sp>
        <p:nvSpPr>
          <p:cNvPr id="3" name="Content Placeholder 2">
            <a:extLst>
              <a:ext uri="{FF2B5EF4-FFF2-40B4-BE49-F238E27FC236}">
                <a16:creationId xmlns:a16="http://schemas.microsoft.com/office/drawing/2014/main" id="{70A06F9F-60C7-46E8-B5A3-D3D54F726F03}"/>
              </a:ext>
            </a:extLst>
          </p:cNvPr>
          <p:cNvSpPr>
            <a:spLocks noGrp="1"/>
          </p:cNvSpPr>
          <p:nvPr>
            <p:ph idx="1"/>
          </p:nvPr>
        </p:nvSpPr>
        <p:spPr>
          <a:xfrm>
            <a:off x="457200" y="1600201"/>
            <a:ext cx="8229600" cy="2016463"/>
          </a:xfrm>
        </p:spPr>
        <p:txBody>
          <a:bodyPr>
            <a:normAutofit fontScale="92500"/>
          </a:bodyPr>
          <a:lstStyle/>
          <a:p>
            <a:r>
              <a:rPr lang="en-US" dirty="0"/>
              <a:t>The </a:t>
            </a:r>
            <a:r>
              <a:rPr lang="en-US" b="1" dirty="0"/>
              <a:t>displacement</a:t>
            </a:r>
            <a:r>
              <a:rPr lang="en-US" dirty="0"/>
              <a:t> of a body is simply the </a:t>
            </a:r>
            <a:r>
              <a:rPr lang="en-US" b="1" dirty="0"/>
              <a:t>change in position</a:t>
            </a:r>
            <a:r>
              <a:rPr lang="en-US" dirty="0"/>
              <a:t> of a body between two points in time.</a:t>
            </a:r>
          </a:p>
          <a:p>
            <a:r>
              <a:rPr lang="en-US" dirty="0"/>
              <a:t>This will be a </a:t>
            </a:r>
            <a:r>
              <a:rPr lang="en-US" b="1" dirty="0"/>
              <a:t>vector quantity</a:t>
            </a:r>
            <a:r>
              <a:rPr lang="en-US" dirty="0"/>
              <a:t> having magnitude and direction.</a:t>
            </a:r>
          </a:p>
          <a:p>
            <a:endParaRPr lang="en-US" dirty="0"/>
          </a:p>
        </p:txBody>
      </p:sp>
      <p:sp>
        <p:nvSpPr>
          <p:cNvPr id="4" name="Slide Number Placeholder 3">
            <a:extLst>
              <a:ext uri="{FF2B5EF4-FFF2-40B4-BE49-F238E27FC236}">
                <a16:creationId xmlns:a16="http://schemas.microsoft.com/office/drawing/2014/main" id="{DE400757-7DAF-4E53-BEE8-C4E2E8E8532F}"/>
              </a:ext>
            </a:extLst>
          </p:cNvPr>
          <p:cNvSpPr>
            <a:spLocks noGrp="1"/>
          </p:cNvSpPr>
          <p:nvPr>
            <p:ph type="sldNum" sz="quarter" idx="12"/>
          </p:nvPr>
        </p:nvSpPr>
        <p:spPr/>
        <p:txBody>
          <a:bodyPr/>
          <a:lstStyle/>
          <a:p>
            <a:fld id="{929262FE-7F58-4A1E-8AF3-5A510A86DEBD}" type="slidenum">
              <a:rPr lang="en-US" smtClean="0"/>
              <a:t>6</a:t>
            </a:fld>
            <a:endParaRPr lang="en-US"/>
          </a:p>
        </p:txBody>
      </p:sp>
      <p:cxnSp>
        <p:nvCxnSpPr>
          <p:cNvPr id="27" name="Straight Arrow Connector 26">
            <a:extLst>
              <a:ext uri="{FF2B5EF4-FFF2-40B4-BE49-F238E27FC236}">
                <a16:creationId xmlns:a16="http://schemas.microsoft.com/office/drawing/2014/main" id="{86EB5A30-ED93-4176-A61F-976144175A78}"/>
              </a:ext>
            </a:extLst>
          </p:cNvPr>
          <p:cNvCxnSpPr>
            <a:cxnSpLocks/>
          </p:cNvCxnSpPr>
          <p:nvPr/>
        </p:nvCxnSpPr>
        <p:spPr>
          <a:xfrm flipV="1">
            <a:off x="2382948" y="4114800"/>
            <a:ext cx="0" cy="2209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7ECEA6C-8AE0-48F9-AEE9-601218E75070}"/>
              </a:ext>
            </a:extLst>
          </p:cNvPr>
          <p:cNvCxnSpPr>
            <a:cxnSpLocks/>
          </p:cNvCxnSpPr>
          <p:nvPr/>
        </p:nvCxnSpPr>
        <p:spPr>
          <a:xfrm flipV="1">
            <a:off x="2382948" y="6324600"/>
            <a:ext cx="4475052" cy="9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D6F19B9F-BA7C-4AD6-BBBB-4AFAF6800F7A}"/>
              </a:ext>
            </a:extLst>
          </p:cNvPr>
          <p:cNvSpPr/>
          <p:nvPr/>
        </p:nvSpPr>
        <p:spPr>
          <a:xfrm>
            <a:off x="4135548" y="44767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D3B6D7C-E903-4A2A-A5E3-D95A18778CB3}"/>
              </a:ext>
            </a:extLst>
          </p:cNvPr>
          <p:cNvSpPr txBox="1"/>
          <p:nvPr/>
        </p:nvSpPr>
        <p:spPr>
          <a:xfrm>
            <a:off x="2240922" y="3721796"/>
            <a:ext cx="288862" cy="369332"/>
          </a:xfrm>
          <a:prstGeom prst="rect">
            <a:avLst/>
          </a:prstGeom>
          <a:noFill/>
        </p:spPr>
        <p:txBody>
          <a:bodyPr wrap="none" rtlCol="0">
            <a:spAutoFit/>
          </a:bodyPr>
          <a:lstStyle/>
          <a:p>
            <a:r>
              <a:rPr lang="en-US" dirty="0"/>
              <a:t>y</a:t>
            </a:r>
          </a:p>
        </p:txBody>
      </p:sp>
      <p:sp>
        <p:nvSpPr>
          <p:cNvPr id="31" name="TextBox 30">
            <a:extLst>
              <a:ext uri="{FF2B5EF4-FFF2-40B4-BE49-F238E27FC236}">
                <a16:creationId xmlns:a16="http://schemas.microsoft.com/office/drawing/2014/main" id="{97B0611A-2A45-404E-B24C-6B14D15E5C25}"/>
              </a:ext>
            </a:extLst>
          </p:cNvPr>
          <p:cNvSpPr txBox="1"/>
          <p:nvPr/>
        </p:nvSpPr>
        <p:spPr>
          <a:xfrm>
            <a:off x="6878748" y="6134100"/>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62E5D076-F12F-4D8D-966C-580F7324162F}"/>
              </a:ext>
            </a:extLst>
          </p:cNvPr>
          <p:cNvSpPr txBox="1"/>
          <p:nvPr/>
        </p:nvSpPr>
        <p:spPr>
          <a:xfrm>
            <a:off x="3166546" y="4248329"/>
            <a:ext cx="362600" cy="369332"/>
          </a:xfrm>
          <a:prstGeom prst="rect">
            <a:avLst/>
          </a:prstGeom>
          <a:noFill/>
        </p:spPr>
        <p:txBody>
          <a:bodyPr wrap="none" rtlCol="0">
            <a:spAutoFit/>
          </a:bodyPr>
          <a:lstStyle/>
          <a:p>
            <a:r>
              <a:rPr lang="en-US" dirty="0">
                <a:solidFill>
                  <a:schemeClr val="accent1"/>
                </a:solidFill>
              </a:rPr>
              <a:t>x</a:t>
            </a:r>
            <a:r>
              <a:rPr lang="en-US" baseline="-25000" dirty="0">
                <a:solidFill>
                  <a:schemeClr val="accent1"/>
                </a:solidFill>
              </a:rPr>
              <a:t>1</a:t>
            </a:r>
          </a:p>
        </p:txBody>
      </p:sp>
      <p:cxnSp>
        <p:nvCxnSpPr>
          <p:cNvPr id="33" name="Straight Connector 32">
            <a:extLst>
              <a:ext uri="{FF2B5EF4-FFF2-40B4-BE49-F238E27FC236}">
                <a16:creationId xmlns:a16="http://schemas.microsoft.com/office/drawing/2014/main" id="{6863DEBC-A199-4EF7-8266-124763D87E09}"/>
              </a:ext>
            </a:extLst>
          </p:cNvPr>
          <p:cNvCxnSpPr>
            <a:cxnSpLocks/>
            <a:endCxn id="29" idx="2"/>
          </p:cNvCxnSpPr>
          <p:nvPr/>
        </p:nvCxnSpPr>
        <p:spPr>
          <a:xfrm flipV="1">
            <a:off x="2382948" y="459105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5A60F3-86AB-4382-AB9D-8287434C6863}"/>
              </a:ext>
            </a:extLst>
          </p:cNvPr>
          <p:cNvCxnSpPr>
            <a:cxnSpLocks/>
          </p:cNvCxnSpPr>
          <p:nvPr/>
        </p:nvCxnSpPr>
        <p:spPr>
          <a:xfrm flipV="1">
            <a:off x="4249848" y="4724400"/>
            <a:ext cx="0" cy="15943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B543DF-CB12-4E63-8507-857EAF660098}"/>
              </a:ext>
            </a:extLst>
          </p:cNvPr>
          <p:cNvSpPr txBox="1"/>
          <p:nvPr/>
        </p:nvSpPr>
        <p:spPr>
          <a:xfrm>
            <a:off x="4211748" y="5477628"/>
            <a:ext cx="367408" cy="369332"/>
          </a:xfrm>
          <a:prstGeom prst="rect">
            <a:avLst/>
          </a:prstGeom>
          <a:noFill/>
        </p:spPr>
        <p:txBody>
          <a:bodyPr wrap="none" rtlCol="0">
            <a:spAutoFit/>
          </a:bodyPr>
          <a:lstStyle/>
          <a:p>
            <a:r>
              <a:rPr lang="en-US" dirty="0">
                <a:solidFill>
                  <a:schemeClr val="accent1"/>
                </a:solidFill>
              </a:rPr>
              <a:t>y</a:t>
            </a:r>
            <a:r>
              <a:rPr lang="en-US" baseline="-25000" dirty="0">
                <a:solidFill>
                  <a:schemeClr val="accent1"/>
                </a:solidFill>
              </a:rPr>
              <a:t>1</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C9D5AFD-CA71-4EF8-BBCC-460FBF558669}"/>
                  </a:ext>
                </a:extLst>
              </p:cNvPr>
              <p:cNvSpPr txBox="1"/>
              <p:nvPr/>
            </p:nvSpPr>
            <p:spPr>
              <a:xfrm>
                <a:off x="3848788" y="4088470"/>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6C9D5AFD-CA71-4EF8-BBCC-460FBF558669}"/>
                  </a:ext>
                </a:extLst>
              </p:cNvPr>
              <p:cNvSpPr txBox="1">
                <a:spLocks noRot="1" noChangeAspect="1" noMove="1" noResize="1" noEditPoints="1" noAdjustHandles="1" noChangeArrowheads="1" noChangeShapeType="1" noTextEdit="1"/>
              </p:cNvSpPr>
              <p:nvPr/>
            </p:nvSpPr>
            <p:spPr>
              <a:xfrm>
                <a:off x="3848788" y="4088470"/>
                <a:ext cx="427553" cy="369332"/>
              </a:xfrm>
              <a:prstGeom prst="rect">
                <a:avLst/>
              </a:prstGeom>
              <a:blipFill>
                <a:blip r:embed="rId2"/>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7A9160D2-6118-4DB0-8D38-B7C0E7FDDB6E}"/>
              </a:ext>
            </a:extLst>
          </p:cNvPr>
          <p:cNvSpPr/>
          <p:nvPr/>
        </p:nvSpPr>
        <p:spPr>
          <a:xfrm>
            <a:off x="5580819" y="50143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D7063C9-20A3-43DD-BB75-028E9C408EA5}"/>
                  </a:ext>
                </a:extLst>
              </p:cNvPr>
              <p:cNvSpPr txBox="1"/>
              <p:nvPr/>
            </p:nvSpPr>
            <p:spPr>
              <a:xfrm>
                <a:off x="5794594" y="4940693"/>
                <a:ext cx="432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xmlns="">
          <p:sp>
            <p:nvSpPr>
              <p:cNvPr id="41" name="TextBox 40">
                <a:extLst>
                  <a:ext uri="{FF2B5EF4-FFF2-40B4-BE49-F238E27FC236}">
                    <a16:creationId xmlns:a16="http://schemas.microsoft.com/office/drawing/2014/main" id="{BD7063C9-20A3-43DD-BB75-028E9C408EA5}"/>
                  </a:ext>
                </a:extLst>
              </p:cNvPr>
              <p:cNvSpPr txBox="1">
                <a:spLocks noRot="1" noChangeAspect="1" noMove="1" noResize="1" noEditPoints="1" noAdjustHandles="1" noChangeArrowheads="1" noChangeShapeType="1" noTextEdit="1"/>
              </p:cNvSpPr>
              <p:nvPr/>
            </p:nvSpPr>
            <p:spPr>
              <a:xfrm>
                <a:off x="5794594" y="4940693"/>
                <a:ext cx="432875" cy="369332"/>
              </a:xfrm>
              <a:prstGeom prst="rect">
                <a:avLst/>
              </a:prstGeom>
              <a:blipFill>
                <a:blip r:embed="rId3"/>
                <a:stretch>
                  <a:fillRect/>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C33A1813-4D64-4C7F-A741-E86A3F12B89E}"/>
              </a:ext>
            </a:extLst>
          </p:cNvPr>
          <p:cNvCxnSpPr>
            <a:cxnSpLocks/>
          </p:cNvCxnSpPr>
          <p:nvPr/>
        </p:nvCxnSpPr>
        <p:spPr>
          <a:xfrm>
            <a:off x="2362200" y="5114925"/>
            <a:ext cx="321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56DADE4-1020-4B2F-BCB8-DF35E4960DBF}"/>
              </a:ext>
            </a:extLst>
          </p:cNvPr>
          <p:cNvCxnSpPr>
            <a:cxnSpLocks/>
            <a:endCxn id="40" idx="4"/>
          </p:cNvCxnSpPr>
          <p:nvPr/>
        </p:nvCxnSpPr>
        <p:spPr>
          <a:xfrm flipV="1">
            <a:off x="5695119" y="5242903"/>
            <a:ext cx="0" cy="111344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F062A76-2762-4D67-A44D-437CBA4631F5}"/>
              </a:ext>
            </a:extLst>
          </p:cNvPr>
          <p:cNvSpPr txBox="1"/>
          <p:nvPr/>
        </p:nvSpPr>
        <p:spPr>
          <a:xfrm>
            <a:off x="3166546" y="4780630"/>
            <a:ext cx="362600" cy="369332"/>
          </a:xfrm>
          <a:prstGeom prst="rect">
            <a:avLst/>
          </a:prstGeom>
          <a:noFill/>
        </p:spPr>
        <p:txBody>
          <a:bodyPr wrap="none" rtlCol="0">
            <a:spAutoFit/>
          </a:bodyPr>
          <a:lstStyle/>
          <a:p>
            <a:r>
              <a:rPr lang="en-US" dirty="0">
                <a:solidFill>
                  <a:schemeClr val="accent1"/>
                </a:solidFill>
              </a:rPr>
              <a:t>x</a:t>
            </a:r>
            <a:r>
              <a:rPr lang="en-US" baseline="-25000" dirty="0">
                <a:solidFill>
                  <a:schemeClr val="accent1"/>
                </a:solidFill>
              </a:rPr>
              <a:t>2</a:t>
            </a:r>
          </a:p>
        </p:txBody>
      </p:sp>
      <p:sp>
        <p:nvSpPr>
          <p:cNvPr id="48" name="TextBox 47">
            <a:extLst>
              <a:ext uri="{FF2B5EF4-FFF2-40B4-BE49-F238E27FC236}">
                <a16:creationId xmlns:a16="http://schemas.microsoft.com/office/drawing/2014/main" id="{E5E877CB-2610-41B8-9C78-BC568086D574}"/>
              </a:ext>
            </a:extLst>
          </p:cNvPr>
          <p:cNvSpPr txBox="1"/>
          <p:nvPr/>
        </p:nvSpPr>
        <p:spPr>
          <a:xfrm>
            <a:off x="5671442" y="5498068"/>
            <a:ext cx="367408" cy="369332"/>
          </a:xfrm>
          <a:prstGeom prst="rect">
            <a:avLst/>
          </a:prstGeom>
          <a:noFill/>
        </p:spPr>
        <p:txBody>
          <a:bodyPr wrap="none" rtlCol="0">
            <a:spAutoFit/>
          </a:bodyPr>
          <a:lstStyle/>
          <a:p>
            <a:r>
              <a:rPr lang="en-US" dirty="0">
                <a:solidFill>
                  <a:schemeClr val="accent1"/>
                </a:solidFill>
              </a:rPr>
              <a:t>y</a:t>
            </a:r>
            <a:r>
              <a:rPr lang="en-US" baseline="-25000" dirty="0">
                <a:solidFill>
                  <a:schemeClr val="accent1"/>
                </a:solidFill>
              </a:rPr>
              <a:t>2</a:t>
            </a:r>
          </a:p>
        </p:txBody>
      </p:sp>
      <p:cxnSp>
        <p:nvCxnSpPr>
          <p:cNvPr id="50" name="Straight Arrow Connector 49">
            <a:extLst>
              <a:ext uri="{FF2B5EF4-FFF2-40B4-BE49-F238E27FC236}">
                <a16:creationId xmlns:a16="http://schemas.microsoft.com/office/drawing/2014/main" id="{557A3FB6-AAB0-4A95-8FAF-45711B4355DF}"/>
              </a:ext>
            </a:extLst>
          </p:cNvPr>
          <p:cNvCxnSpPr>
            <a:cxnSpLocks/>
          </p:cNvCxnSpPr>
          <p:nvPr/>
        </p:nvCxnSpPr>
        <p:spPr>
          <a:xfrm>
            <a:off x="4463624" y="4654667"/>
            <a:ext cx="1060045" cy="4072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B8E506E-F4D3-4A03-B881-E153D4E919B1}"/>
              </a:ext>
            </a:extLst>
          </p:cNvPr>
          <p:cNvSpPr txBox="1"/>
          <p:nvPr/>
        </p:nvSpPr>
        <p:spPr>
          <a:xfrm rot="1324008">
            <a:off x="4340947" y="4438965"/>
            <a:ext cx="1517851" cy="369332"/>
          </a:xfrm>
          <a:prstGeom prst="rect">
            <a:avLst/>
          </a:prstGeom>
          <a:noFill/>
        </p:spPr>
        <p:txBody>
          <a:bodyPr wrap="none" rtlCol="0">
            <a:spAutoFit/>
          </a:bodyPr>
          <a:lstStyle/>
          <a:p>
            <a:r>
              <a:rPr lang="en-US" dirty="0"/>
              <a:t>Displacement</a:t>
            </a:r>
          </a:p>
        </p:txBody>
      </p:sp>
    </p:spTree>
    <p:extLst>
      <p:ext uri="{BB962C8B-B14F-4D97-AF65-F5344CB8AC3E}">
        <p14:creationId xmlns:p14="http://schemas.microsoft.com/office/powerpoint/2010/main" val="232662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9" grpId="0" animBg="1"/>
      <p:bldP spid="30" grpId="0"/>
      <p:bldP spid="31" grpId="0"/>
      <p:bldP spid="32" grpId="0"/>
      <p:bldP spid="35" grpId="0"/>
      <p:bldP spid="39" grpId="0"/>
      <p:bldP spid="40" grpId="0" animBg="1"/>
      <p:bldP spid="41" grpId="0"/>
      <p:bldP spid="47" grpId="0"/>
      <p:bldP spid="48"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C8A-946B-4C5C-BE2D-4643A37A1747}"/>
              </a:ext>
            </a:extLst>
          </p:cNvPr>
          <p:cNvSpPr>
            <a:spLocks noGrp="1"/>
          </p:cNvSpPr>
          <p:nvPr>
            <p:ph type="title"/>
          </p:nvPr>
        </p:nvSpPr>
        <p:spPr/>
        <p:txBody>
          <a:bodyPr/>
          <a:lstStyle/>
          <a:p>
            <a:r>
              <a:rPr lang="en-US" dirty="0"/>
              <a:t>Displacement</a:t>
            </a:r>
          </a:p>
        </p:txBody>
      </p:sp>
      <p:sp>
        <p:nvSpPr>
          <p:cNvPr id="3" name="Content Placeholder 2">
            <a:extLst>
              <a:ext uri="{FF2B5EF4-FFF2-40B4-BE49-F238E27FC236}">
                <a16:creationId xmlns:a16="http://schemas.microsoft.com/office/drawing/2014/main" id="{70A06F9F-60C7-46E8-B5A3-D3D54F726F03}"/>
              </a:ext>
            </a:extLst>
          </p:cNvPr>
          <p:cNvSpPr>
            <a:spLocks noGrp="1"/>
          </p:cNvSpPr>
          <p:nvPr>
            <p:ph idx="1"/>
          </p:nvPr>
        </p:nvSpPr>
        <p:spPr>
          <a:xfrm>
            <a:off x="457200" y="1600201"/>
            <a:ext cx="8229600" cy="2895600"/>
          </a:xfrm>
        </p:spPr>
        <p:txBody>
          <a:bodyPr>
            <a:normAutofit/>
          </a:bodyPr>
          <a:lstStyle/>
          <a:p>
            <a:r>
              <a:rPr lang="en-US" dirty="0"/>
              <a:t>Another important aspect of displacement is the issue of </a:t>
            </a:r>
            <a:r>
              <a:rPr lang="en-US" b="1" dirty="0"/>
              <a:t>path independence</a:t>
            </a:r>
            <a:r>
              <a:rPr lang="en-US" dirty="0"/>
              <a:t>, meaning that the displacement is always the direct route from location one to location two, regardless of the path taken</a:t>
            </a:r>
          </a:p>
        </p:txBody>
      </p:sp>
      <p:sp>
        <p:nvSpPr>
          <p:cNvPr id="4" name="Slide Number Placeholder 3">
            <a:extLst>
              <a:ext uri="{FF2B5EF4-FFF2-40B4-BE49-F238E27FC236}">
                <a16:creationId xmlns:a16="http://schemas.microsoft.com/office/drawing/2014/main" id="{DE400757-7DAF-4E53-BEE8-C4E2E8E8532F}"/>
              </a:ext>
            </a:extLst>
          </p:cNvPr>
          <p:cNvSpPr>
            <a:spLocks noGrp="1"/>
          </p:cNvSpPr>
          <p:nvPr>
            <p:ph type="sldNum" sz="quarter" idx="12"/>
          </p:nvPr>
        </p:nvSpPr>
        <p:spPr/>
        <p:txBody>
          <a:bodyPr/>
          <a:lstStyle/>
          <a:p>
            <a:fld id="{929262FE-7F58-4A1E-8AF3-5A510A86DEBD}" type="slidenum">
              <a:rPr lang="en-US" smtClean="0"/>
              <a:t>7</a:t>
            </a:fld>
            <a:endParaRPr lang="en-US"/>
          </a:p>
        </p:txBody>
      </p:sp>
      <p:grpSp>
        <p:nvGrpSpPr>
          <p:cNvPr id="11" name="Group 10">
            <a:extLst>
              <a:ext uri="{FF2B5EF4-FFF2-40B4-BE49-F238E27FC236}">
                <a16:creationId xmlns:a16="http://schemas.microsoft.com/office/drawing/2014/main" id="{17427DD5-85DC-4764-9A4A-634052FCF865}"/>
              </a:ext>
            </a:extLst>
          </p:cNvPr>
          <p:cNvGrpSpPr/>
          <p:nvPr/>
        </p:nvGrpSpPr>
        <p:grpSpPr>
          <a:xfrm>
            <a:off x="1195923" y="4774168"/>
            <a:ext cx="2359015" cy="1245632"/>
            <a:chOff x="1195923" y="4774168"/>
            <a:chExt cx="2359015" cy="1245632"/>
          </a:xfrm>
        </p:grpSpPr>
        <p:sp>
          <p:nvSpPr>
            <p:cNvPr id="5" name="Oval 4">
              <a:extLst>
                <a:ext uri="{FF2B5EF4-FFF2-40B4-BE49-F238E27FC236}">
                  <a16:creationId xmlns:a16="http://schemas.microsoft.com/office/drawing/2014/main" id="{68945E81-FBAB-4C88-AD2A-7E7DB3844FB1}"/>
                </a:ext>
              </a:extLst>
            </p:cNvPr>
            <p:cNvSpPr/>
            <p:nvPr/>
          </p:nvSpPr>
          <p:spPr>
            <a:xfrm>
              <a:off x="1295400" y="52577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6899568-EB19-4883-805B-9F3C29A5EFA5}"/>
                </a:ext>
              </a:extLst>
            </p:cNvPr>
            <p:cNvSpPr/>
            <p:nvPr/>
          </p:nvSpPr>
          <p:spPr>
            <a:xfrm>
              <a:off x="3200400" y="5791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EA7F1F4-9A75-4C0A-A88C-1F25AAE61C18}"/>
                </a:ext>
              </a:extLst>
            </p:cNvPr>
            <p:cNvCxnSpPr>
              <a:cxnSpLocks/>
            </p:cNvCxnSpPr>
            <p:nvPr/>
          </p:nvCxnSpPr>
          <p:spPr>
            <a:xfrm>
              <a:off x="1571625" y="5410199"/>
              <a:ext cx="1552575" cy="45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E3627B-0001-45E1-B780-DB6B05923A30}"/>
                    </a:ext>
                  </a:extLst>
                </p:cNvPr>
                <p:cNvSpPr txBox="1"/>
                <p:nvPr/>
              </p:nvSpPr>
              <p:spPr>
                <a:xfrm>
                  <a:off x="1195923" y="4774168"/>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1E3627B-0001-45E1-B780-DB6B05923A30}"/>
                    </a:ext>
                  </a:extLst>
                </p:cNvPr>
                <p:cNvSpPr txBox="1">
                  <a:spLocks noRot="1" noChangeAspect="1" noMove="1" noResize="1" noEditPoints="1" noAdjustHandles="1" noChangeArrowheads="1" noChangeShapeType="1" noTextEdit="1"/>
                </p:cNvSpPr>
                <p:nvPr/>
              </p:nvSpPr>
              <p:spPr>
                <a:xfrm>
                  <a:off x="1195923" y="4774168"/>
                  <a:ext cx="42755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A144ED7-AEEB-4402-9286-42D051360162}"/>
                    </a:ext>
                  </a:extLst>
                </p:cNvPr>
                <p:cNvSpPr txBox="1"/>
                <p:nvPr/>
              </p:nvSpPr>
              <p:spPr>
                <a:xfrm>
                  <a:off x="3122063" y="5372099"/>
                  <a:ext cx="432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xmlns="">
            <p:sp>
              <p:nvSpPr>
                <p:cNvPr id="21" name="TextBox 20">
                  <a:extLst>
                    <a:ext uri="{FF2B5EF4-FFF2-40B4-BE49-F238E27FC236}">
                      <a16:creationId xmlns:a16="http://schemas.microsoft.com/office/drawing/2014/main" id="{4A144ED7-AEEB-4402-9286-42D051360162}"/>
                    </a:ext>
                  </a:extLst>
                </p:cNvPr>
                <p:cNvSpPr txBox="1">
                  <a:spLocks noRot="1" noChangeAspect="1" noMove="1" noResize="1" noEditPoints="1" noAdjustHandles="1" noChangeArrowheads="1" noChangeShapeType="1" noTextEdit="1"/>
                </p:cNvSpPr>
                <p:nvPr/>
              </p:nvSpPr>
              <p:spPr>
                <a:xfrm>
                  <a:off x="3122063" y="5372099"/>
                  <a:ext cx="432875" cy="369332"/>
                </a:xfrm>
                <a:prstGeom prst="rect">
                  <a:avLst/>
                </a:prstGeom>
                <a:blipFill>
                  <a:blip r:embed="rId3"/>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6B4CD734-FB83-4C98-AF63-0D79608F6997}"/>
              </a:ext>
            </a:extLst>
          </p:cNvPr>
          <p:cNvGrpSpPr/>
          <p:nvPr/>
        </p:nvGrpSpPr>
        <p:grpSpPr>
          <a:xfrm>
            <a:off x="5017585" y="4680031"/>
            <a:ext cx="2359015" cy="1402586"/>
            <a:chOff x="5017585" y="4680031"/>
            <a:chExt cx="2359015" cy="1402586"/>
          </a:xfrm>
        </p:grpSpPr>
        <p:sp>
          <p:nvSpPr>
            <p:cNvPr id="7" name="Oval 6">
              <a:extLst>
                <a:ext uri="{FF2B5EF4-FFF2-40B4-BE49-F238E27FC236}">
                  <a16:creationId xmlns:a16="http://schemas.microsoft.com/office/drawing/2014/main" id="{676A5706-F6C7-49FC-80C3-6A87118A9E84}"/>
                </a:ext>
              </a:extLst>
            </p:cNvPr>
            <p:cNvSpPr/>
            <p:nvPr/>
          </p:nvSpPr>
          <p:spPr>
            <a:xfrm>
              <a:off x="5105400" y="51434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58DBD9-BEF3-4555-8BBF-94E744862663}"/>
                </a:ext>
              </a:extLst>
            </p:cNvPr>
            <p:cNvSpPr/>
            <p:nvPr/>
          </p:nvSpPr>
          <p:spPr>
            <a:xfrm>
              <a:off x="7010400" y="56769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976F60D-1605-41D1-B20B-F042E3150121}"/>
                </a:ext>
              </a:extLst>
            </p:cNvPr>
            <p:cNvSpPr/>
            <p:nvPr/>
          </p:nvSpPr>
          <p:spPr>
            <a:xfrm>
              <a:off x="5410200" y="5257798"/>
              <a:ext cx="1533525" cy="824819"/>
            </a:xfrm>
            <a:custGeom>
              <a:avLst/>
              <a:gdLst>
                <a:gd name="connsiteX0" fmla="*/ 0 w 1533525"/>
                <a:gd name="connsiteY0" fmla="*/ 0 h 1001936"/>
                <a:gd name="connsiteX1" fmla="*/ 428625 w 1533525"/>
                <a:gd name="connsiteY1" fmla="*/ 180975 h 1001936"/>
                <a:gd name="connsiteX2" fmla="*/ 323850 w 1533525"/>
                <a:gd name="connsiteY2" fmla="*/ 990600 h 1001936"/>
                <a:gd name="connsiteX3" fmla="*/ 1533525 w 1533525"/>
                <a:gd name="connsiteY3" fmla="*/ 676275 h 1001936"/>
              </a:gdLst>
              <a:ahLst/>
              <a:cxnLst>
                <a:cxn ang="0">
                  <a:pos x="connsiteX0" y="connsiteY0"/>
                </a:cxn>
                <a:cxn ang="0">
                  <a:pos x="connsiteX1" y="connsiteY1"/>
                </a:cxn>
                <a:cxn ang="0">
                  <a:pos x="connsiteX2" y="connsiteY2"/>
                </a:cxn>
                <a:cxn ang="0">
                  <a:pos x="connsiteX3" y="connsiteY3"/>
                </a:cxn>
              </a:cxnLst>
              <a:rect l="l" t="t" r="r" b="b"/>
              <a:pathLst>
                <a:path w="1533525" h="1001936">
                  <a:moveTo>
                    <a:pt x="0" y="0"/>
                  </a:moveTo>
                  <a:cubicBezTo>
                    <a:pt x="187325" y="7937"/>
                    <a:pt x="374650" y="15875"/>
                    <a:pt x="428625" y="180975"/>
                  </a:cubicBezTo>
                  <a:cubicBezTo>
                    <a:pt x="482600" y="346075"/>
                    <a:pt x="139700" y="908050"/>
                    <a:pt x="323850" y="990600"/>
                  </a:cubicBezTo>
                  <a:cubicBezTo>
                    <a:pt x="508000" y="1073150"/>
                    <a:pt x="1317625" y="677862"/>
                    <a:pt x="1533525" y="676275"/>
                  </a:cubicBezTo>
                </a:path>
              </a:pathLst>
            </a:custGeom>
            <a:noFill/>
            <a:ln w="1270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8EFD02-1A66-47A4-A487-C9AECA877AAF}"/>
                    </a:ext>
                  </a:extLst>
                </p:cNvPr>
                <p:cNvSpPr txBox="1"/>
                <p:nvPr/>
              </p:nvSpPr>
              <p:spPr>
                <a:xfrm>
                  <a:off x="5017585" y="4680031"/>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2" name="TextBox 21">
                  <a:extLst>
                    <a:ext uri="{FF2B5EF4-FFF2-40B4-BE49-F238E27FC236}">
                      <a16:creationId xmlns:a16="http://schemas.microsoft.com/office/drawing/2014/main" id="{8D8EFD02-1A66-47A4-A487-C9AECA877AAF}"/>
                    </a:ext>
                  </a:extLst>
                </p:cNvPr>
                <p:cNvSpPr txBox="1">
                  <a:spLocks noRot="1" noChangeAspect="1" noMove="1" noResize="1" noEditPoints="1" noAdjustHandles="1" noChangeArrowheads="1" noChangeShapeType="1" noTextEdit="1"/>
                </p:cNvSpPr>
                <p:nvPr/>
              </p:nvSpPr>
              <p:spPr>
                <a:xfrm>
                  <a:off x="5017585" y="4680031"/>
                  <a:ext cx="42755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04FE48F-7F7E-4429-9746-D31489FBA0EC}"/>
                    </a:ext>
                  </a:extLst>
                </p:cNvPr>
                <p:cNvSpPr txBox="1"/>
                <p:nvPr/>
              </p:nvSpPr>
              <p:spPr>
                <a:xfrm>
                  <a:off x="6943725" y="5277962"/>
                  <a:ext cx="432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004FE48F-7F7E-4429-9746-D31489FBA0EC}"/>
                    </a:ext>
                  </a:extLst>
                </p:cNvPr>
                <p:cNvSpPr txBox="1">
                  <a:spLocks noRot="1" noChangeAspect="1" noMove="1" noResize="1" noEditPoints="1" noAdjustHandles="1" noChangeArrowheads="1" noChangeShapeType="1" noTextEdit="1"/>
                </p:cNvSpPr>
                <p:nvPr/>
              </p:nvSpPr>
              <p:spPr>
                <a:xfrm>
                  <a:off x="6943725" y="5277962"/>
                  <a:ext cx="432875" cy="369332"/>
                </a:xfrm>
                <a:prstGeom prst="rect">
                  <a:avLst/>
                </a:prstGeom>
                <a:blipFill>
                  <a:blip r:embed="rId5"/>
                  <a:stretch>
                    <a:fillRect/>
                  </a:stretch>
                </a:blipFill>
              </p:spPr>
              <p:txBody>
                <a:bodyPr/>
                <a:lstStyle/>
                <a:p>
                  <a:r>
                    <a:rPr lang="en-US">
                      <a:noFill/>
                    </a:rPr>
                    <a:t> </a:t>
                  </a:r>
                </a:p>
              </p:txBody>
            </p:sp>
          </mc:Fallback>
        </mc:AlternateContent>
      </p:grpSp>
      <p:sp>
        <p:nvSpPr>
          <p:cNvPr id="24" name="Multiplication Sign 23">
            <a:extLst>
              <a:ext uri="{FF2B5EF4-FFF2-40B4-BE49-F238E27FC236}">
                <a16:creationId xmlns:a16="http://schemas.microsoft.com/office/drawing/2014/main" id="{C9E7C188-C195-4476-8C36-A31AB9739DEA}"/>
              </a:ext>
            </a:extLst>
          </p:cNvPr>
          <p:cNvSpPr/>
          <p:nvPr/>
        </p:nvSpPr>
        <p:spPr>
          <a:xfrm>
            <a:off x="4674638" y="4328306"/>
            <a:ext cx="2970469" cy="2637976"/>
          </a:xfrm>
          <a:prstGeom prst="mathMultiply">
            <a:avLst>
              <a:gd name="adj1" fmla="val 36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E14D-2B2D-4D19-8F4A-854B27B7F6D0}"/>
              </a:ext>
            </a:extLst>
          </p:cNvPr>
          <p:cNvSpPr>
            <a:spLocks noGrp="1"/>
          </p:cNvSpPr>
          <p:nvPr>
            <p:ph type="title"/>
          </p:nvPr>
        </p:nvSpPr>
        <p:spPr/>
        <p:txBody>
          <a:bodyPr/>
          <a:lstStyle/>
          <a:p>
            <a:r>
              <a:rPr lang="en-US" dirty="0"/>
              <a:t>Velocity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67FB17-D7B2-4F5F-A41A-E2C6F57584FF}"/>
                  </a:ext>
                </a:extLst>
              </p:cNvPr>
              <p:cNvSpPr>
                <a:spLocks noGrp="1"/>
              </p:cNvSpPr>
              <p:nvPr>
                <p:ph idx="1"/>
              </p:nvPr>
            </p:nvSpPr>
            <p:spPr/>
            <p:txBody>
              <a:bodyPr>
                <a:normAutofit fontScale="92500" lnSpcReduction="20000"/>
              </a:bodyPr>
              <a:lstStyle/>
              <a:p>
                <a:r>
                  <a:rPr lang="en-US" dirty="0"/>
                  <a:t>Next is </a:t>
                </a:r>
                <a:r>
                  <a:rPr lang="en-US" b="1" dirty="0"/>
                  <a:t>velocity</a:t>
                </a:r>
                <a:r>
                  <a:rPr lang="en-US" dirty="0"/>
                  <a:t>, which is the change in position over the change in time, or more accurately the rate of change of position over the rate of change in time at any given instant.</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num>
                        <m:den>
                          <m:r>
                            <a:rPr lang="en-US" b="0" i="1" smtClean="0">
                              <a:latin typeface="Cambria Math" panose="02040503050406030204" pitchFamily="18" charset="0"/>
                            </a:rPr>
                            <m:t>𝑑𝑡</m:t>
                          </m:r>
                        </m:den>
                      </m:f>
                    </m:oMath>
                  </m:oMathPara>
                </a14:m>
                <a:endParaRPr lang="en-US" dirty="0"/>
              </a:p>
              <a:p>
                <a:r>
                  <a:rPr lang="en-US" dirty="0"/>
                  <a:t>Over any finite period of time, the average velocity will be the change in position (or displacement), over the change in time.</a:t>
                </a:r>
              </a:p>
              <a:p>
                <a:pPr marL="0" indent="0" algn="ctr">
                  <a:buNone/>
                </a:pP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𝑎𝑣𝑒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𝑑𝑖𝑠𝑝𝑙𝑎𝑐𝑒𝑚𝑒𝑛𝑡</m:t>
                        </m:r>
                      </m:num>
                      <m:den>
                        <m:r>
                          <a:rPr lang="en-US" b="0" i="1" smtClean="0">
                            <a:latin typeface="Cambria Math" panose="02040503050406030204" pitchFamily="18" charset="0"/>
                          </a:rPr>
                          <m:t>𝑡𝑖𝑚𝑒</m:t>
                        </m:r>
                      </m:den>
                    </m:f>
                  </m:oMath>
                </a14:m>
                <a:endParaRPr lang="en-US" dirty="0"/>
              </a:p>
            </p:txBody>
          </p:sp>
        </mc:Choice>
        <mc:Fallback xmlns="">
          <p:sp>
            <p:nvSpPr>
              <p:cNvPr id="3" name="Content Placeholder 2">
                <a:extLst>
                  <a:ext uri="{FF2B5EF4-FFF2-40B4-BE49-F238E27FC236}">
                    <a16:creationId xmlns:a16="http://schemas.microsoft.com/office/drawing/2014/main" id="{5567FB17-D7B2-4F5F-A41A-E2C6F57584FF}"/>
                  </a:ext>
                </a:extLst>
              </p:cNvPr>
              <p:cNvSpPr>
                <a:spLocks noGrp="1" noRot="1" noChangeAspect="1" noMove="1" noResize="1" noEditPoints="1" noAdjustHandles="1" noChangeArrowheads="1" noChangeShapeType="1" noTextEdit="1"/>
              </p:cNvSpPr>
              <p:nvPr>
                <p:ph idx="1"/>
              </p:nvPr>
            </p:nvSpPr>
            <p:spPr>
              <a:blipFill>
                <a:blip r:embed="rId2"/>
                <a:stretch>
                  <a:fillRect l="-1481" t="-3504" r="-18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594E5E4-6758-4CC1-9C50-A280B8617A96}"/>
              </a:ext>
            </a:extLst>
          </p:cNvPr>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09703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5A0D-B67B-43D0-A632-7B386A09453A}"/>
              </a:ext>
            </a:extLst>
          </p:cNvPr>
          <p:cNvSpPr>
            <a:spLocks noGrp="1"/>
          </p:cNvSpPr>
          <p:nvPr>
            <p:ph type="title"/>
          </p:nvPr>
        </p:nvSpPr>
        <p:spPr/>
        <p:txBody>
          <a:bodyPr/>
          <a:lstStyle/>
          <a:p>
            <a:r>
              <a:rPr lang="en-US" dirty="0"/>
              <a:t>Velocity</a:t>
            </a:r>
          </a:p>
        </p:txBody>
      </p:sp>
      <p:sp>
        <p:nvSpPr>
          <p:cNvPr id="3" name="Content Placeholder 2">
            <a:extLst>
              <a:ext uri="{FF2B5EF4-FFF2-40B4-BE49-F238E27FC236}">
                <a16:creationId xmlns:a16="http://schemas.microsoft.com/office/drawing/2014/main" id="{E8F51EA6-373C-486A-BB86-54918F96F043}"/>
              </a:ext>
            </a:extLst>
          </p:cNvPr>
          <p:cNvSpPr>
            <a:spLocks noGrp="1"/>
          </p:cNvSpPr>
          <p:nvPr>
            <p:ph idx="1"/>
          </p:nvPr>
        </p:nvSpPr>
        <p:spPr>
          <a:xfrm>
            <a:off x="457200" y="1600201"/>
            <a:ext cx="8229600" cy="2971800"/>
          </a:xfrm>
        </p:spPr>
        <p:txBody>
          <a:bodyPr/>
          <a:lstStyle/>
          <a:p>
            <a:r>
              <a:rPr lang="en-US" dirty="0"/>
              <a:t>It’s important to note, that just like displacement, velocity is a </a:t>
            </a:r>
            <a:r>
              <a:rPr lang="en-US" b="1" dirty="0"/>
              <a:t>vector quantity</a:t>
            </a:r>
            <a:r>
              <a:rPr lang="en-US" dirty="0"/>
              <a:t>, having both a magnitude and a direction.</a:t>
            </a:r>
          </a:p>
          <a:p>
            <a:r>
              <a:rPr lang="en-US" dirty="0"/>
              <a:t>If we just specify the magnitude of the velocity vector, that is the </a:t>
            </a:r>
            <a:r>
              <a:rPr lang="en-US" b="1" dirty="0"/>
              <a:t>speed</a:t>
            </a:r>
            <a:r>
              <a:rPr lang="en-US" dirty="0"/>
              <a:t> of the body.</a:t>
            </a:r>
          </a:p>
          <a:p>
            <a:endParaRPr lang="en-US" dirty="0"/>
          </a:p>
        </p:txBody>
      </p:sp>
      <p:sp>
        <p:nvSpPr>
          <p:cNvPr id="4" name="Slide Number Placeholder 3">
            <a:extLst>
              <a:ext uri="{FF2B5EF4-FFF2-40B4-BE49-F238E27FC236}">
                <a16:creationId xmlns:a16="http://schemas.microsoft.com/office/drawing/2014/main" id="{724AAD5F-05B2-4658-A4C7-E7A38C5691B9}"/>
              </a:ext>
            </a:extLst>
          </p:cNvPr>
          <p:cNvSpPr>
            <a:spLocks noGrp="1"/>
          </p:cNvSpPr>
          <p:nvPr>
            <p:ph type="sldNum" sz="quarter" idx="12"/>
          </p:nvPr>
        </p:nvSpPr>
        <p:spPr/>
        <p:txBody>
          <a:bodyPr/>
          <a:lstStyle/>
          <a:p>
            <a:fld id="{929262FE-7F58-4A1E-8AF3-5A510A86DEBD}" type="slidenum">
              <a:rPr lang="en-US" smtClean="0"/>
              <a:t>9</a:t>
            </a:fld>
            <a:endParaRPr lang="en-US"/>
          </a:p>
        </p:txBody>
      </p:sp>
      <p:grpSp>
        <p:nvGrpSpPr>
          <p:cNvPr id="17" name="Group 16">
            <a:extLst>
              <a:ext uri="{FF2B5EF4-FFF2-40B4-BE49-F238E27FC236}">
                <a16:creationId xmlns:a16="http://schemas.microsoft.com/office/drawing/2014/main" id="{DE589A9D-2DE0-4766-9E56-BD7735974796}"/>
              </a:ext>
            </a:extLst>
          </p:cNvPr>
          <p:cNvGrpSpPr/>
          <p:nvPr/>
        </p:nvGrpSpPr>
        <p:grpSpPr>
          <a:xfrm>
            <a:off x="3810000" y="5279509"/>
            <a:ext cx="1704975" cy="846654"/>
            <a:chOff x="3810000" y="5279509"/>
            <a:chExt cx="1704975" cy="846654"/>
          </a:xfrm>
        </p:grpSpPr>
        <p:sp>
          <p:nvSpPr>
            <p:cNvPr id="10" name="Oval 9">
              <a:extLst>
                <a:ext uri="{FF2B5EF4-FFF2-40B4-BE49-F238E27FC236}">
                  <a16:creationId xmlns:a16="http://schemas.microsoft.com/office/drawing/2014/main" id="{5B576BCD-08C4-4626-8E68-FE1DAD7814E0}"/>
                </a:ext>
              </a:extLst>
            </p:cNvPr>
            <p:cNvSpPr/>
            <p:nvPr/>
          </p:nvSpPr>
          <p:spPr>
            <a:xfrm>
              <a:off x="3810000" y="589756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55A45F8-C0D9-4C3C-BC04-C8EE28F31AA2}"/>
                </a:ext>
              </a:extLst>
            </p:cNvPr>
            <p:cNvCxnSpPr>
              <a:cxnSpLocks/>
            </p:cNvCxnSpPr>
            <p:nvPr/>
          </p:nvCxnSpPr>
          <p:spPr>
            <a:xfrm flipV="1">
              <a:off x="4114800" y="5302569"/>
              <a:ext cx="1400175" cy="63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6B9B81-FF5B-4870-B868-579DFCCD2599}"/>
                    </a:ext>
                  </a:extLst>
                </p:cNvPr>
                <p:cNvSpPr txBox="1"/>
                <p:nvPr/>
              </p:nvSpPr>
              <p:spPr>
                <a:xfrm>
                  <a:off x="4387334" y="5279509"/>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𝑣</m:t>
                            </m:r>
                          </m:e>
                        </m:acc>
                      </m:oMath>
                    </m:oMathPara>
                  </a14:m>
                  <a:endParaRPr lang="en-US" dirty="0"/>
                </a:p>
              </p:txBody>
            </p:sp>
          </mc:Choice>
          <mc:Fallback xmlns="">
            <p:sp>
              <p:nvSpPr>
                <p:cNvPr id="16" name="TextBox 15">
                  <a:extLst>
                    <a:ext uri="{FF2B5EF4-FFF2-40B4-BE49-F238E27FC236}">
                      <a16:creationId xmlns:a16="http://schemas.microsoft.com/office/drawing/2014/main" id="{D76B9B81-FF5B-4870-B868-579DFCCD2599}"/>
                    </a:ext>
                  </a:extLst>
                </p:cNvPr>
                <p:cNvSpPr txBox="1">
                  <a:spLocks noRot="1" noChangeAspect="1" noMove="1" noResize="1" noEditPoints="1" noAdjustHandles="1" noChangeArrowheads="1" noChangeShapeType="1" noTextEdit="1"/>
                </p:cNvSpPr>
                <p:nvPr/>
              </p:nvSpPr>
              <p:spPr>
                <a:xfrm>
                  <a:off x="4387334" y="5279509"/>
                  <a:ext cx="369332" cy="369332"/>
                </a:xfrm>
                <a:prstGeom prst="rect">
                  <a:avLst/>
                </a:prstGeom>
                <a:blipFill>
                  <a:blip r:embed="rId2"/>
                  <a:stretch>
                    <a:fillRect t="-22951" r="-28333"/>
                  </a:stretch>
                </a:blipFill>
              </p:spPr>
              <p:txBody>
                <a:bodyPr/>
                <a:lstStyle/>
                <a:p>
                  <a:r>
                    <a:rPr lang="en-US">
                      <a:noFill/>
                    </a:rPr>
                    <a:t> </a:t>
                  </a:r>
                </a:p>
              </p:txBody>
            </p:sp>
          </mc:Fallback>
        </mc:AlternateContent>
      </p:grpSp>
    </p:spTree>
    <p:extLst>
      <p:ext uri="{BB962C8B-B14F-4D97-AF65-F5344CB8AC3E}">
        <p14:creationId xmlns:p14="http://schemas.microsoft.com/office/powerpoint/2010/main" val="68316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MA_Template</Template>
  <TotalTime>2698</TotalTime>
  <Words>599</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Position, Displacement, Velocity, and Acceleration</vt:lpstr>
      <vt:lpstr>Position, Displacement, Velocity and Acceleration</vt:lpstr>
      <vt:lpstr>Position</vt:lpstr>
      <vt:lpstr>Position</vt:lpstr>
      <vt:lpstr>Position in 3D</vt:lpstr>
      <vt:lpstr>Displacement</vt:lpstr>
      <vt:lpstr>Displacement</vt:lpstr>
      <vt:lpstr>Velocity</vt:lpstr>
      <vt:lpstr>Velocity</vt:lpstr>
      <vt:lpstr>Acceleration</vt:lpstr>
      <vt:lpstr>Acceleration</vt:lpstr>
      <vt:lpstr>Thanks for Watching</vt:lpstr>
    </vt:vector>
  </TitlesOfParts>
  <Company>The Pennsylvania State University at Mont Alto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MCH 212 (Dynamics)</dc:title>
  <dc:creator>Jacob Moore</dc:creator>
  <cp:lastModifiedBy>Moore, Jacob Preston</cp:lastModifiedBy>
  <cp:revision>142</cp:revision>
  <dcterms:created xsi:type="dcterms:W3CDTF">2014-01-09T21:04:08Z</dcterms:created>
  <dcterms:modified xsi:type="dcterms:W3CDTF">2021-06-01T18:42:34Z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