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304" r:id="rId6"/>
    <p:sldId id="305" r:id="rId7"/>
    <p:sldId id="306" r:id="rId8"/>
    <p:sldId id="308" r:id="rId9"/>
    <p:sldId id="309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22C7C-4C51-4CF8-80D5-877CD6E8A6D1}" v="684" dt="2020-08-21T14:20:3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3E22C7C-4C51-4CF8-80D5-877CD6E8A6D1}"/>
    <pc:docChg chg="custSel addSld modSld">
      <pc:chgData name="Moore, Jacob Preston" userId="fdd3fd0f-c483-48c9-988d-7deb216763fd" providerId="ADAL" clId="{A3E22C7C-4C51-4CF8-80D5-877CD6E8A6D1}" dt="2020-08-21T14:39:13.155" v="1020" actId="20577"/>
      <pc:docMkLst>
        <pc:docMk/>
      </pc:docMkLst>
      <pc:sldChg chg="modSp">
        <pc:chgData name="Moore, Jacob Preston" userId="fdd3fd0f-c483-48c9-988d-7deb216763fd" providerId="ADAL" clId="{A3E22C7C-4C51-4CF8-80D5-877CD6E8A6D1}" dt="2020-08-21T14:39:13.155" v="1020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3E22C7C-4C51-4CF8-80D5-877CD6E8A6D1}" dt="2020-08-21T14:39:13.155" v="1020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modSp modAnim">
        <pc:chgData name="Moore, Jacob Preston" userId="fdd3fd0f-c483-48c9-988d-7deb216763fd" providerId="ADAL" clId="{A3E22C7C-4C51-4CF8-80D5-877CD6E8A6D1}" dt="2020-08-21T14:17:42.310" v="986"/>
        <pc:sldMkLst>
          <pc:docMk/>
          <pc:sldMk cId="873321717" sldId="304"/>
        </pc:sldMkLst>
        <pc:spChg chg="mod">
          <ac:chgData name="Moore, Jacob Preston" userId="fdd3fd0f-c483-48c9-988d-7deb216763fd" providerId="ADAL" clId="{A3E22C7C-4C51-4CF8-80D5-877CD6E8A6D1}" dt="2020-08-21T13:36:05.743" v="20" actId="20577"/>
          <ac:spMkLst>
            <pc:docMk/>
            <pc:sldMk cId="873321717" sldId="304"/>
            <ac:spMk id="3" creationId="{00000000-0000-0000-0000-000000000000}"/>
          </ac:spMkLst>
        </pc:spChg>
        <pc:picChg chg="add mod">
          <ac:chgData name="Moore, Jacob Preston" userId="fdd3fd0f-c483-48c9-988d-7deb216763fd" providerId="ADAL" clId="{A3E22C7C-4C51-4CF8-80D5-877CD6E8A6D1}" dt="2020-08-21T14:17:32.234" v="984" actId="1076"/>
          <ac:picMkLst>
            <pc:docMk/>
            <pc:sldMk cId="873321717" sldId="304"/>
            <ac:picMk id="5" creationId="{39EF0684-C74E-4991-B851-176C47B21232}"/>
          </ac:picMkLst>
        </pc:picChg>
      </pc:sldChg>
      <pc:sldChg chg="addSp delSp modSp modAnim">
        <pc:chgData name="Moore, Jacob Preston" userId="fdd3fd0f-c483-48c9-988d-7deb216763fd" providerId="ADAL" clId="{A3E22C7C-4C51-4CF8-80D5-877CD6E8A6D1}" dt="2020-08-21T14:17:22.236" v="980"/>
        <pc:sldMkLst>
          <pc:docMk/>
          <pc:sldMk cId="3757804491" sldId="305"/>
        </pc:sldMkLst>
        <pc:picChg chg="del">
          <ac:chgData name="Moore, Jacob Preston" userId="fdd3fd0f-c483-48c9-988d-7deb216763fd" providerId="ADAL" clId="{A3E22C7C-4C51-4CF8-80D5-877CD6E8A6D1}" dt="2020-08-21T13:45:59.773" v="28" actId="478"/>
          <ac:picMkLst>
            <pc:docMk/>
            <pc:sldMk cId="3757804491" sldId="305"/>
            <ac:picMk id="1026" creationId="{00000000-0000-0000-0000-000000000000}"/>
          </ac:picMkLst>
        </pc:picChg>
        <pc:picChg chg="add del mod">
          <ac:chgData name="Moore, Jacob Preston" userId="fdd3fd0f-c483-48c9-988d-7deb216763fd" providerId="ADAL" clId="{A3E22C7C-4C51-4CF8-80D5-877CD6E8A6D1}" dt="2020-08-21T14:17:22.236" v="980"/>
          <ac:picMkLst>
            <pc:docMk/>
            <pc:sldMk cId="3757804491" sldId="305"/>
            <ac:picMk id="2050" creationId="{3F4CD74C-DFBB-4489-85C7-37D782DA68F6}"/>
          </ac:picMkLst>
        </pc:picChg>
      </pc:sldChg>
      <pc:sldChg chg="addSp delSp modSp delAnim modAnim">
        <pc:chgData name="Moore, Jacob Preston" userId="fdd3fd0f-c483-48c9-988d-7deb216763fd" providerId="ADAL" clId="{A3E22C7C-4C51-4CF8-80D5-877CD6E8A6D1}" dt="2020-08-21T14:18:17.382" v="987"/>
        <pc:sldMkLst>
          <pc:docMk/>
          <pc:sldMk cId="929007296" sldId="306"/>
        </pc:sldMkLst>
        <pc:spChg chg="mod">
          <ac:chgData name="Moore, Jacob Preston" userId="fdd3fd0f-c483-48c9-988d-7deb216763fd" providerId="ADAL" clId="{A3E22C7C-4C51-4CF8-80D5-877CD6E8A6D1}" dt="2020-08-21T14:09:01.770" v="704" actId="27636"/>
          <ac:spMkLst>
            <pc:docMk/>
            <pc:sldMk cId="929007296" sldId="306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A3E22C7C-4C51-4CF8-80D5-877CD6E8A6D1}" dt="2020-08-21T14:09:07.653" v="708" actId="1038"/>
          <ac:spMkLst>
            <pc:docMk/>
            <pc:sldMk cId="929007296" sldId="306"/>
            <ac:spMk id="11" creationId="{839AAAB5-43DA-43AA-985B-CDC7939FDFF9}"/>
          </ac:spMkLst>
        </pc:spChg>
        <pc:spChg chg="add mod">
          <ac:chgData name="Moore, Jacob Preston" userId="fdd3fd0f-c483-48c9-988d-7deb216763fd" providerId="ADAL" clId="{A3E22C7C-4C51-4CF8-80D5-877CD6E8A6D1}" dt="2020-08-21T14:09:10.633" v="709" actId="1076"/>
          <ac:spMkLst>
            <pc:docMk/>
            <pc:sldMk cId="929007296" sldId="306"/>
            <ac:spMk id="12" creationId="{E5E8F60E-99B6-4B0E-85EC-4294DDEC00C5}"/>
          </ac:spMkLst>
        </pc:spChg>
        <pc:spChg chg="del">
          <ac:chgData name="Moore, Jacob Preston" userId="fdd3fd0f-c483-48c9-988d-7deb216763fd" providerId="ADAL" clId="{A3E22C7C-4C51-4CF8-80D5-877CD6E8A6D1}" dt="2020-08-21T13:51:20.613" v="202" actId="478"/>
          <ac:spMkLst>
            <pc:docMk/>
            <pc:sldMk cId="929007296" sldId="306"/>
            <ac:spMk id="13" creationId="{00000000-0000-0000-0000-000000000000}"/>
          </ac:spMkLst>
        </pc:spChg>
        <pc:picChg chg="del">
          <ac:chgData name="Moore, Jacob Preston" userId="fdd3fd0f-c483-48c9-988d-7deb216763fd" providerId="ADAL" clId="{A3E22C7C-4C51-4CF8-80D5-877CD6E8A6D1}" dt="2020-08-21T13:49:19.416" v="32" actId="478"/>
          <ac:picMkLst>
            <pc:docMk/>
            <pc:sldMk cId="929007296" sldId="306"/>
            <ac:picMk id="2050" creationId="{00000000-0000-0000-0000-000000000000}"/>
          </ac:picMkLst>
        </pc:picChg>
        <pc:cxnChg chg="del mod">
          <ac:chgData name="Moore, Jacob Preston" userId="fdd3fd0f-c483-48c9-988d-7deb216763fd" providerId="ADAL" clId="{A3E22C7C-4C51-4CF8-80D5-877CD6E8A6D1}" dt="2020-08-21T13:52:56.324" v="205" actId="478"/>
          <ac:cxnSpMkLst>
            <pc:docMk/>
            <pc:sldMk cId="929007296" sldId="306"/>
            <ac:cxnSpMk id="6" creationId="{00000000-0000-0000-0000-000000000000}"/>
          </ac:cxnSpMkLst>
        </pc:cxnChg>
        <pc:cxnChg chg="add mod">
          <ac:chgData name="Moore, Jacob Preston" userId="fdd3fd0f-c483-48c9-988d-7deb216763fd" providerId="ADAL" clId="{A3E22C7C-4C51-4CF8-80D5-877CD6E8A6D1}" dt="2020-08-21T14:09:07.653" v="708" actId="1038"/>
          <ac:cxnSpMkLst>
            <pc:docMk/>
            <pc:sldMk cId="929007296" sldId="306"/>
            <ac:cxnSpMk id="9" creationId="{FC965FCC-8E35-4551-B8EC-5F5BFEDD3736}"/>
          </ac:cxnSpMkLst>
        </pc:cxnChg>
        <pc:cxnChg chg="del mod">
          <ac:chgData name="Moore, Jacob Preston" userId="fdd3fd0f-c483-48c9-988d-7deb216763fd" providerId="ADAL" clId="{A3E22C7C-4C51-4CF8-80D5-877CD6E8A6D1}" dt="2020-08-21T13:52:56.324" v="205" actId="478"/>
          <ac:cxnSpMkLst>
            <pc:docMk/>
            <pc:sldMk cId="929007296" sldId="306"/>
            <ac:cxnSpMk id="10" creationId="{00000000-0000-0000-0000-000000000000}"/>
          </ac:cxnSpMkLst>
        </pc:cxnChg>
      </pc:sldChg>
      <pc:sldChg chg="addSp delSp modSp delAnim modAnim">
        <pc:chgData name="Moore, Jacob Preston" userId="fdd3fd0f-c483-48c9-988d-7deb216763fd" providerId="ADAL" clId="{A3E22C7C-4C51-4CF8-80D5-877CD6E8A6D1}" dt="2020-08-21T14:18:36.171" v="990"/>
        <pc:sldMkLst>
          <pc:docMk/>
          <pc:sldMk cId="67018790" sldId="308"/>
        </pc:sldMkLst>
        <pc:spChg chg="del">
          <ac:chgData name="Moore, Jacob Preston" userId="fdd3fd0f-c483-48c9-988d-7deb216763fd" providerId="ADAL" clId="{A3E22C7C-4C51-4CF8-80D5-877CD6E8A6D1}" dt="2020-08-21T14:14:38.176" v="977" actId="478"/>
          <ac:spMkLst>
            <pc:docMk/>
            <pc:sldMk cId="67018790" sldId="308"/>
            <ac:spMk id="28" creationId="{4EF6AAA1-87FD-4F3D-8017-845A4BBA2A32}"/>
          </ac:spMkLst>
        </pc:spChg>
        <pc:spChg chg="del">
          <ac:chgData name="Moore, Jacob Preston" userId="fdd3fd0f-c483-48c9-988d-7deb216763fd" providerId="ADAL" clId="{A3E22C7C-4C51-4CF8-80D5-877CD6E8A6D1}" dt="2020-08-21T14:14:42.960" v="978" actId="478"/>
          <ac:spMkLst>
            <pc:docMk/>
            <pc:sldMk cId="67018790" sldId="308"/>
            <ac:spMk id="30" creationId="{698F80B2-5B66-48C9-A105-AE18CCF306F8}"/>
          </ac:spMkLst>
        </pc:spChg>
        <pc:grpChg chg="add mod">
          <ac:chgData name="Moore, Jacob Preston" userId="fdd3fd0f-c483-48c9-988d-7deb216763fd" providerId="ADAL" clId="{A3E22C7C-4C51-4CF8-80D5-877CD6E8A6D1}" dt="2020-08-21T14:14:33.434" v="976" actId="1076"/>
          <ac:grpSpMkLst>
            <pc:docMk/>
            <pc:sldMk cId="67018790" sldId="308"/>
            <ac:grpSpMk id="19" creationId="{DC103B95-2A2F-4101-8AB3-86D8CB4B5D00}"/>
          </ac:grpSpMkLst>
        </pc:grpChg>
        <pc:grpChg chg="del">
          <ac:chgData name="Moore, Jacob Preston" userId="fdd3fd0f-c483-48c9-988d-7deb216763fd" providerId="ADAL" clId="{A3E22C7C-4C51-4CF8-80D5-877CD6E8A6D1}" dt="2020-08-21T13:39:18.942" v="21" actId="478"/>
          <ac:grpSpMkLst>
            <pc:docMk/>
            <pc:sldMk cId="67018790" sldId="308"/>
            <ac:grpSpMk id="3072" creationId="{00000000-0000-0000-0000-000000000000}"/>
          </ac:grpSpMkLst>
        </pc:grpChg>
        <pc:picChg chg="add mod">
          <ac:chgData name="Moore, Jacob Preston" userId="fdd3fd0f-c483-48c9-988d-7deb216763fd" providerId="ADAL" clId="{A3E22C7C-4C51-4CF8-80D5-877CD6E8A6D1}" dt="2020-08-21T14:09:32.171" v="710" actId="1076"/>
          <ac:picMkLst>
            <pc:docMk/>
            <pc:sldMk cId="67018790" sldId="308"/>
            <ac:picMk id="1026" creationId="{48C914D4-9F87-4994-820E-D7F41B73D8F2}"/>
          </ac:picMkLst>
        </pc:picChg>
        <pc:picChg chg="del">
          <ac:chgData name="Moore, Jacob Preston" userId="fdd3fd0f-c483-48c9-988d-7deb216763fd" providerId="ADAL" clId="{A3E22C7C-4C51-4CF8-80D5-877CD6E8A6D1}" dt="2020-08-21T13:39:20.766" v="22" actId="478"/>
          <ac:picMkLst>
            <pc:docMk/>
            <pc:sldMk cId="67018790" sldId="308"/>
            <ac:picMk id="3074" creationId="{00000000-0000-0000-0000-000000000000}"/>
          </ac:picMkLst>
        </pc:picChg>
        <pc:picChg chg="del">
          <ac:chgData name="Moore, Jacob Preston" userId="fdd3fd0f-c483-48c9-988d-7deb216763fd" providerId="ADAL" clId="{A3E22C7C-4C51-4CF8-80D5-877CD6E8A6D1}" dt="2020-08-21T13:39:48.538" v="26" actId="478"/>
          <ac:picMkLst>
            <pc:docMk/>
            <pc:sldMk cId="67018790" sldId="308"/>
            <ac:picMk id="3076" creationId="{00000000-0000-0000-0000-000000000000}"/>
          </ac:picMkLst>
        </pc:picChg>
        <pc:cxnChg chg="del">
          <ac:chgData name="Moore, Jacob Preston" userId="fdd3fd0f-c483-48c9-988d-7deb216763fd" providerId="ADAL" clId="{A3E22C7C-4C51-4CF8-80D5-877CD6E8A6D1}" dt="2020-08-21T13:39:50.668" v="27" actId="478"/>
          <ac:cxnSpMkLst>
            <pc:docMk/>
            <pc:sldMk cId="67018790" sldId="308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A3E22C7C-4C51-4CF8-80D5-877CD6E8A6D1}" dt="2020-08-21T14:14:56.233" v="979" actId="14100"/>
          <ac:cxnSpMkLst>
            <pc:docMk/>
            <pc:sldMk cId="67018790" sldId="308"/>
            <ac:cxnSpMk id="31" creationId="{E124A115-DAD3-4CED-BD2C-8BD2180162AF}"/>
          </ac:cxnSpMkLst>
        </pc:cxnChg>
      </pc:sldChg>
      <pc:sldChg chg="modSp add modAnim">
        <pc:chgData name="Moore, Jacob Preston" userId="fdd3fd0f-c483-48c9-988d-7deb216763fd" providerId="ADAL" clId="{A3E22C7C-4C51-4CF8-80D5-877CD6E8A6D1}" dt="2020-08-21T14:20:37.110" v="994"/>
        <pc:sldMkLst>
          <pc:docMk/>
          <pc:sldMk cId="4249289280" sldId="309"/>
        </pc:sldMkLst>
        <pc:spChg chg="mod">
          <ac:chgData name="Moore, Jacob Preston" userId="fdd3fd0f-c483-48c9-988d-7deb216763fd" providerId="ADAL" clId="{A3E22C7C-4C51-4CF8-80D5-877CD6E8A6D1}" dt="2020-08-21T14:10:48.718" v="735" actId="20577"/>
          <ac:spMkLst>
            <pc:docMk/>
            <pc:sldMk cId="4249289280" sldId="309"/>
            <ac:spMk id="2" creationId="{F7668E36-8EF8-4522-9B9F-4BB55DCA7307}"/>
          </ac:spMkLst>
        </pc:spChg>
        <pc:spChg chg="mod">
          <ac:chgData name="Moore, Jacob Preston" userId="fdd3fd0f-c483-48c9-988d-7deb216763fd" providerId="ADAL" clId="{A3E22C7C-4C51-4CF8-80D5-877CD6E8A6D1}" dt="2020-08-21T14:19:49.786" v="993" actId="20577"/>
          <ac:spMkLst>
            <pc:docMk/>
            <pc:sldMk cId="4249289280" sldId="309"/>
            <ac:spMk id="3" creationId="{7CD31D80-09BD-408A-B08E-CA61F3385D35}"/>
          </ac:spMkLst>
        </pc:spChg>
      </pc:sldChg>
    </pc:docChg>
  </pc:docChgLst>
  <pc:docChgLst>
    <pc:chgData name="Moore, Jacob Preston" userId="fdd3fd0f-c483-48c9-988d-7deb216763fd" providerId="ADAL" clId="{09F6951C-688F-4341-B21E-445DE5094D54}"/>
    <pc:docChg chg="addSld delSld modSld">
      <pc:chgData name="Moore, Jacob Preston" userId="fdd3fd0f-c483-48c9-988d-7deb216763fd" providerId="ADAL" clId="{09F6951C-688F-4341-B21E-445DE5094D54}" dt="2020-08-20T20:55:00.932" v="15"/>
      <pc:docMkLst>
        <pc:docMk/>
      </pc:docMkLst>
      <pc:sldChg chg="modSp">
        <pc:chgData name="Moore, Jacob Preston" userId="fdd3fd0f-c483-48c9-988d-7deb216763fd" providerId="ADAL" clId="{09F6951C-688F-4341-B21E-445DE5094D54}" dt="2020-08-20T20:52:24.129" v="7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09F6951C-688F-4341-B21E-445DE5094D54}" dt="2020-08-20T20:52:24.129" v="7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09F6951C-688F-4341-B21E-445DE5094D54}" dt="2020-08-20T20:54:58.920" v="8" actId="2696"/>
        <pc:sldMkLst>
          <pc:docMk/>
          <pc:sldMk cId="1036537886" sldId="277"/>
        </pc:sldMkLst>
      </pc:sldChg>
      <pc:sldChg chg="del">
        <pc:chgData name="Moore, Jacob Preston" userId="fdd3fd0f-c483-48c9-988d-7deb216763fd" providerId="ADAL" clId="{09F6951C-688F-4341-B21E-445DE5094D54}" dt="2020-08-20T20:54:58.934" v="9" actId="2696"/>
        <pc:sldMkLst>
          <pc:docMk/>
          <pc:sldMk cId="1488625850" sldId="278"/>
        </pc:sldMkLst>
      </pc:sldChg>
      <pc:sldChg chg="del">
        <pc:chgData name="Moore, Jacob Preston" userId="fdd3fd0f-c483-48c9-988d-7deb216763fd" providerId="ADAL" clId="{09F6951C-688F-4341-B21E-445DE5094D54}" dt="2020-08-20T20:54:59.004" v="14" actId="2696"/>
        <pc:sldMkLst>
          <pc:docMk/>
          <pc:sldMk cId="3553320591" sldId="288"/>
        </pc:sldMkLst>
      </pc:sldChg>
      <pc:sldChg chg="del">
        <pc:chgData name="Moore, Jacob Preston" userId="fdd3fd0f-c483-48c9-988d-7deb216763fd" providerId="ADAL" clId="{09F6951C-688F-4341-B21E-445DE5094D54}" dt="2020-08-20T20:54:58.943" v="10" actId="2696"/>
        <pc:sldMkLst>
          <pc:docMk/>
          <pc:sldMk cId="1078433381" sldId="289"/>
        </pc:sldMkLst>
      </pc:sldChg>
      <pc:sldChg chg="del">
        <pc:chgData name="Moore, Jacob Preston" userId="fdd3fd0f-c483-48c9-988d-7deb216763fd" providerId="ADAL" clId="{09F6951C-688F-4341-B21E-445DE5094D54}" dt="2020-08-20T20:54:58.968" v="11" actId="2696"/>
        <pc:sldMkLst>
          <pc:docMk/>
          <pc:sldMk cId="3097569946" sldId="290"/>
        </pc:sldMkLst>
      </pc:sldChg>
      <pc:sldChg chg="del">
        <pc:chgData name="Moore, Jacob Preston" userId="fdd3fd0f-c483-48c9-988d-7deb216763fd" providerId="ADAL" clId="{09F6951C-688F-4341-B21E-445DE5094D54}" dt="2020-08-20T20:54:58.976" v="12" actId="2696"/>
        <pc:sldMkLst>
          <pc:docMk/>
          <pc:sldMk cId="3280287177" sldId="291"/>
        </pc:sldMkLst>
      </pc:sldChg>
      <pc:sldChg chg="del">
        <pc:chgData name="Moore, Jacob Preston" userId="fdd3fd0f-c483-48c9-988d-7deb216763fd" providerId="ADAL" clId="{09F6951C-688F-4341-B21E-445DE5094D54}" dt="2020-08-20T20:54:58.997" v="13" actId="2696"/>
        <pc:sldMkLst>
          <pc:docMk/>
          <pc:sldMk cId="594052679" sldId="292"/>
        </pc:sldMkLst>
      </pc:sldChg>
      <pc:sldChg chg="add">
        <pc:chgData name="Moore, Jacob Preston" userId="fdd3fd0f-c483-48c9-988d-7deb216763fd" providerId="ADAL" clId="{09F6951C-688F-4341-B21E-445DE5094D54}" dt="2020-08-20T20:55:00.932" v="15"/>
        <pc:sldMkLst>
          <pc:docMk/>
          <pc:sldMk cId="873321717" sldId="304"/>
        </pc:sldMkLst>
      </pc:sldChg>
      <pc:sldChg chg="add">
        <pc:chgData name="Moore, Jacob Preston" userId="fdd3fd0f-c483-48c9-988d-7deb216763fd" providerId="ADAL" clId="{09F6951C-688F-4341-B21E-445DE5094D54}" dt="2020-08-20T20:55:00.932" v="15"/>
        <pc:sldMkLst>
          <pc:docMk/>
          <pc:sldMk cId="3757804491" sldId="305"/>
        </pc:sldMkLst>
      </pc:sldChg>
      <pc:sldChg chg="add">
        <pc:chgData name="Moore, Jacob Preston" userId="fdd3fd0f-c483-48c9-988d-7deb216763fd" providerId="ADAL" clId="{09F6951C-688F-4341-B21E-445DE5094D54}" dt="2020-08-20T20:55:00.932" v="15"/>
        <pc:sldMkLst>
          <pc:docMk/>
          <pc:sldMk cId="929007296" sldId="306"/>
        </pc:sldMkLst>
      </pc:sldChg>
      <pc:sldChg chg="add">
        <pc:chgData name="Moore, Jacob Preston" userId="fdd3fd0f-c483-48c9-988d-7deb216763fd" providerId="ADAL" clId="{09F6951C-688F-4341-B21E-445DE5094D54}" dt="2020-08-20T20:55:00.932" v="15"/>
        <pc:sldMkLst>
          <pc:docMk/>
          <pc:sldMk cId="67018790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force is any influence that would cause a body to accelerate.</a:t>
            </a:r>
          </a:p>
          <a:p>
            <a:pPr lvl="1"/>
            <a:r>
              <a:rPr lang="en-US" dirty="0"/>
              <a:t>Anything you would call a push or a pull.</a:t>
            </a:r>
          </a:p>
          <a:p>
            <a:pPr lvl="1"/>
            <a:endParaRPr lang="en-US" dirty="0"/>
          </a:p>
          <a:p>
            <a:r>
              <a:rPr lang="en-US" dirty="0"/>
              <a:t>Each force has three distinguishing characteristics.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Magnitude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Vendor, Cart, Red, Covered, Pulling And Pushing">
            <a:extLst>
              <a:ext uri="{FF2B5EF4-FFF2-40B4-BE49-F238E27FC236}">
                <a16:creationId xmlns:a16="http://schemas.microsoft.com/office/drawing/2014/main" id="{39EF0684-C74E-4991-B851-176C47B2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03223"/>
            <a:ext cx="3581400" cy="23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magnitude of a force can be thought of as the strength of the force.</a:t>
                </a:r>
              </a:p>
              <a:p>
                <a:pPr lvl="1"/>
                <a:r>
                  <a:rPr lang="en-US" dirty="0"/>
                  <a:t>Larger magnitudes tend to cause larger accelerations</a:t>
                </a:r>
              </a:p>
              <a:p>
                <a:endParaRPr lang="en-US" dirty="0"/>
              </a:p>
              <a:p>
                <a:r>
                  <a:rPr lang="en-US" dirty="0"/>
                  <a:t>The units of a force apply to the magnitude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Mass</m:t>
                        </m:r>
                        <m:r>
                          <a:rPr lang="en-US">
                            <a:latin typeface="Cambria Math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Distance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Tim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Newtons</a:t>
                </a:r>
                <a:r>
                  <a:rPr lang="en-US" dirty="0"/>
                  <a:t> (N)   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kg</m:t>
                        </m:r>
                        <m:r>
                          <a:rPr lang="en-US" i="0">
                            <a:latin typeface="Cambria Math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Pounds (lbs)    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slug</m:t>
                        </m:r>
                        <m:r>
                          <a:rPr lang="en-US" i="0">
                            <a:latin typeface="Cambria Math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ft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i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0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Forces also have a direction as indicated by a </a:t>
            </a:r>
            <a:r>
              <a:rPr lang="en-US" b="1" dirty="0"/>
              <a:t>vector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we add or subtract vectors, we will need to take both the magnitude and direction into account.</a:t>
            </a:r>
          </a:p>
          <a:p>
            <a:pPr lvl="1"/>
            <a:r>
              <a:rPr lang="en-US" dirty="0"/>
              <a:t>Vector quantities are represented visually by an arrow, sometimes with the magnitude and angles labeled</a:t>
            </a:r>
          </a:p>
          <a:p>
            <a:pPr lvl="1"/>
            <a:r>
              <a:rPr lang="en-US" dirty="0"/>
              <a:t>In equations vectors are represented as a variable with an arrow over top of it. Often with subscripts used to distinguish forces from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965FCC-8E35-4551-B8EC-5F5BFEDD3736}"/>
              </a:ext>
            </a:extLst>
          </p:cNvPr>
          <p:cNvCxnSpPr/>
          <p:nvPr/>
        </p:nvCxnSpPr>
        <p:spPr>
          <a:xfrm flipV="1">
            <a:off x="6400800" y="2209800"/>
            <a:ext cx="2514600" cy="18342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9AAAB5-43DA-43AA-985B-CDC7939FDFF9}"/>
                  </a:ext>
                </a:extLst>
              </p:cNvPr>
              <p:cNvSpPr txBox="1"/>
              <p:nvPr/>
            </p:nvSpPr>
            <p:spPr>
              <a:xfrm>
                <a:off x="6551421" y="2526268"/>
                <a:ext cx="1398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  <m: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= 600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9AAAB5-43DA-43AA-985B-CDC7939F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21" y="2526268"/>
                <a:ext cx="13989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8F60E-99B6-4B0E-85EC-4294DDEC00C5}"/>
                  </a:ext>
                </a:extLst>
              </p:cNvPr>
              <p:cNvSpPr txBox="1"/>
              <p:nvPr/>
            </p:nvSpPr>
            <p:spPr>
              <a:xfrm>
                <a:off x="7182428" y="5409095"/>
                <a:ext cx="767966" cy="430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𝑝𝑢𝑠h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8F60E-99B6-4B0E-85EC-4294DDE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428" y="5409095"/>
                <a:ext cx="767966" cy="430695"/>
              </a:xfrm>
              <a:prstGeom prst="rect">
                <a:avLst/>
              </a:prstGeom>
              <a:blipFill>
                <a:blip r:embed="rId3"/>
                <a:stretch>
                  <a:fillRect t="-19718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36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model forces as either having a single point of application or being distributed over some area or volume.</a:t>
            </a:r>
          </a:p>
          <a:p>
            <a:pPr lvl="1"/>
            <a:r>
              <a:rPr lang="en-US" u="sng" dirty="0"/>
              <a:t>Point forces</a:t>
            </a:r>
            <a:r>
              <a:rPr lang="en-US" dirty="0"/>
              <a:t> have a single point of application and are modeled as a single vector.</a:t>
            </a:r>
          </a:p>
          <a:p>
            <a:pPr lvl="1"/>
            <a:r>
              <a:rPr lang="en-US" u="sng" dirty="0"/>
              <a:t>Distributed forces</a:t>
            </a:r>
            <a:r>
              <a:rPr lang="en-US" dirty="0"/>
              <a:t> have a point of application that is distributed over a line, surface, or volume. They are modeled as fields of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Force Distributed over a surface">
            <a:extLst>
              <a:ext uri="{FF2B5EF4-FFF2-40B4-BE49-F238E27FC236}">
                <a16:creationId xmlns:a16="http://schemas.microsoft.com/office/drawing/2014/main" id="{48C914D4-9F87-4994-820E-D7F41B73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5362"/>
            <a:ext cx="33051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C103B95-2A2F-4101-8AB3-86D8CB4B5D00}"/>
              </a:ext>
            </a:extLst>
          </p:cNvPr>
          <p:cNvGrpSpPr/>
          <p:nvPr/>
        </p:nvGrpSpPr>
        <p:grpSpPr>
          <a:xfrm>
            <a:off x="1028700" y="4545013"/>
            <a:ext cx="3200400" cy="2166937"/>
            <a:chOff x="1676400" y="1860414"/>
            <a:chExt cx="5835649" cy="4878523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B880A16-727F-4367-A446-8FDEEAAE9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62200"/>
              <a:ext cx="5835649" cy="437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5ABD8C-53C7-4B4E-B751-311F4345B30E}"/>
                </a:ext>
              </a:extLst>
            </p:cNvPr>
            <p:cNvCxnSpPr/>
            <p:nvPr/>
          </p:nvCxnSpPr>
          <p:spPr>
            <a:xfrm flipV="1">
              <a:off x="4611005" y="2819400"/>
              <a:ext cx="2901044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B8902B22-5206-4EBA-B394-E6F5E3B87453}"/>
                </a:ext>
              </a:extLst>
            </p:cNvPr>
            <p:cNvSpPr/>
            <p:nvPr/>
          </p:nvSpPr>
          <p:spPr>
            <a:xfrm>
              <a:off x="3733800" y="2393814"/>
              <a:ext cx="1600200" cy="1644786"/>
            </a:xfrm>
            <a:prstGeom prst="arc">
              <a:avLst>
                <a:gd name="adj1" fmla="val 16188182"/>
                <a:gd name="adj2" fmla="val 2118609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24A115-DAD3-4CED-BD2C-8BD218016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901" y="1860414"/>
              <a:ext cx="0" cy="1339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8E36-8EF8-4522-9B9F-4BB55DCA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1D80-09BD-408A-B08E-CA61F338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forces that you will see in many mechanics problems..</a:t>
            </a:r>
          </a:p>
          <a:p>
            <a:pPr lvl="1"/>
            <a:r>
              <a:rPr lang="en-US" b="1" dirty="0"/>
              <a:t>Pushing</a:t>
            </a:r>
            <a:r>
              <a:rPr lang="en-US" dirty="0"/>
              <a:t> or </a:t>
            </a:r>
            <a:r>
              <a:rPr lang="en-US" b="1" dirty="0"/>
              <a:t>pulling</a:t>
            </a:r>
            <a:r>
              <a:rPr lang="en-US" dirty="0"/>
              <a:t> forces</a:t>
            </a:r>
          </a:p>
          <a:p>
            <a:pPr lvl="1"/>
            <a:r>
              <a:rPr lang="en-US" b="1" dirty="0"/>
              <a:t>Gravity</a:t>
            </a:r>
            <a:r>
              <a:rPr lang="en-US" dirty="0"/>
              <a:t> forces</a:t>
            </a:r>
          </a:p>
          <a:p>
            <a:pPr lvl="1"/>
            <a:r>
              <a:rPr lang="en-US" b="1" dirty="0"/>
              <a:t>Normal</a:t>
            </a:r>
            <a:r>
              <a:rPr lang="en-US" dirty="0"/>
              <a:t> or </a:t>
            </a:r>
            <a:r>
              <a:rPr lang="en-US" b="1" dirty="0"/>
              <a:t>reaction</a:t>
            </a:r>
            <a:r>
              <a:rPr lang="en-US" dirty="0"/>
              <a:t> forces</a:t>
            </a:r>
          </a:p>
          <a:p>
            <a:pPr lvl="1"/>
            <a:r>
              <a:rPr lang="en-US" b="1" dirty="0"/>
              <a:t>Friction </a:t>
            </a:r>
            <a:r>
              <a:rPr lang="en-US" dirty="0"/>
              <a:t>forces</a:t>
            </a:r>
            <a:endParaRPr lang="en-US" b="1" dirty="0"/>
          </a:p>
          <a:p>
            <a:pPr lvl="1"/>
            <a:r>
              <a:rPr lang="en-US" b="1" dirty="0"/>
              <a:t>Tension</a:t>
            </a:r>
            <a:r>
              <a:rPr lang="en-US" dirty="0"/>
              <a:t> in cables, ropes, or chains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6B0BC-F6B6-4845-9760-6C4C689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2355</TotalTime>
  <Words>297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MA_Template</vt:lpstr>
      <vt:lpstr>Forces</vt:lpstr>
      <vt:lpstr>Forces</vt:lpstr>
      <vt:lpstr>Magnitude</vt:lpstr>
      <vt:lpstr>Direction</vt:lpstr>
      <vt:lpstr>Point of Application</vt:lpstr>
      <vt:lpstr>Some Common Forces</vt:lpstr>
      <vt:lpstr>Thanks for Watching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2020-08-21T14:39:17Z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