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256" r:id="rId5"/>
    <p:sldId id="310" r:id="rId6"/>
    <p:sldId id="311" r:id="rId7"/>
    <p:sldId id="320" r:id="rId8"/>
    <p:sldId id="314" r:id="rId9"/>
    <p:sldId id="315" r:id="rId10"/>
    <p:sldId id="321" r:id="rId11"/>
    <p:sldId id="322" r:id="rId12"/>
    <p:sldId id="319" r:id="rId13"/>
    <p:sldId id="28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22C7C-4C51-4CF8-80D5-877CD6E8A6D1}" v="684" dt="2020-08-21T14:20:37.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3792" autoAdjust="0"/>
  </p:normalViewPr>
  <p:slideViewPr>
    <p:cSldViewPr>
      <p:cViewPr varScale="1">
        <p:scale>
          <a:sx n="67" d="100"/>
          <a:sy n="67" d="100"/>
        </p:scale>
        <p:origin x="388"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09F6951C-688F-4341-B21E-445DE5094D54}"/>
    <pc:docChg chg="addSld delSld modSld">
      <pc:chgData name="Moore, Jacob Preston" userId="fdd3fd0f-c483-48c9-988d-7deb216763fd" providerId="ADAL" clId="{09F6951C-688F-4341-B21E-445DE5094D54}" dt="2020-08-20T20:55:00.932" v="15"/>
      <pc:docMkLst>
        <pc:docMk/>
      </pc:docMkLst>
      <pc:sldChg chg="modSp">
        <pc:chgData name="Moore, Jacob Preston" userId="fdd3fd0f-c483-48c9-988d-7deb216763fd" providerId="ADAL" clId="{09F6951C-688F-4341-B21E-445DE5094D54}" dt="2020-08-20T20:52:24.129" v="7" actId="20577"/>
        <pc:sldMkLst>
          <pc:docMk/>
          <pc:sldMk cId="3080430471" sldId="256"/>
        </pc:sldMkLst>
        <pc:spChg chg="mod">
          <ac:chgData name="Moore, Jacob Preston" userId="fdd3fd0f-c483-48c9-988d-7deb216763fd" providerId="ADAL" clId="{09F6951C-688F-4341-B21E-445DE5094D54}" dt="2020-08-20T20:52:24.129" v="7" actId="20577"/>
          <ac:spMkLst>
            <pc:docMk/>
            <pc:sldMk cId="3080430471" sldId="256"/>
            <ac:spMk id="2" creationId="{00000000-0000-0000-0000-000000000000}"/>
          </ac:spMkLst>
        </pc:spChg>
      </pc:sldChg>
      <pc:sldChg chg="del">
        <pc:chgData name="Moore, Jacob Preston" userId="fdd3fd0f-c483-48c9-988d-7deb216763fd" providerId="ADAL" clId="{09F6951C-688F-4341-B21E-445DE5094D54}" dt="2020-08-20T20:54:58.920" v="8" actId="2696"/>
        <pc:sldMkLst>
          <pc:docMk/>
          <pc:sldMk cId="1036537886" sldId="277"/>
        </pc:sldMkLst>
      </pc:sldChg>
      <pc:sldChg chg="del">
        <pc:chgData name="Moore, Jacob Preston" userId="fdd3fd0f-c483-48c9-988d-7deb216763fd" providerId="ADAL" clId="{09F6951C-688F-4341-B21E-445DE5094D54}" dt="2020-08-20T20:54:58.934" v="9" actId="2696"/>
        <pc:sldMkLst>
          <pc:docMk/>
          <pc:sldMk cId="1488625850" sldId="278"/>
        </pc:sldMkLst>
      </pc:sldChg>
      <pc:sldChg chg="del">
        <pc:chgData name="Moore, Jacob Preston" userId="fdd3fd0f-c483-48c9-988d-7deb216763fd" providerId="ADAL" clId="{09F6951C-688F-4341-B21E-445DE5094D54}" dt="2020-08-20T20:54:59.004" v="14" actId="2696"/>
        <pc:sldMkLst>
          <pc:docMk/>
          <pc:sldMk cId="3553320591" sldId="288"/>
        </pc:sldMkLst>
      </pc:sldChg>
      <pc:sldChg chg="del">
        <pc:chgData name="Moore, Jacob Preston" userId="fdd3fd0f-c483-48c9-988d-7deb216763fd" providerId="ADAL" clId="{09F6951C-688F-4341-B21E-445DE5094D54}" dt="2020-08-20T20:54:58.943" v="10" actId="2696"/>
        <pc:sldMkLst>
          <pc:docMk/>
          <pc:sldMk cId="1078433381" sldId="289"/>
        </pc:sldMkLst>
      </pc:sldChg>
      <pc:sldChg chg="del">
        <pc:chgData name="Moore, Jacob Preston" userId="fdd3fd0f-c483-48c9-988d-7deb216763fd" providerId="ADAL" clId="{09F6951C-688F-4341-B21E-445DE5094D54}" dt="2020-08-20T20:54:58.968" v="11" actId="2696"/>
        <pc:sldMkLst>
          <pc:docMk/>
          <pc:sldMk cId="3097569946" sldId="290"/>
        </pc:sldMkLst>
      </pc:sldChg>
      <pc:sldChg chg="del">
        <pc:chgData name="Moore, Jacob Preston" userId="fdd3fd0f-c483-48c9-988d-7deb216763fd" providerId="ADAL" clId="{09F6951C-688F-4341-B21E-445DE5094D54}" dt="2020-08-20T20:54:58.976" v="12" actId="2696"/>
        <pc:sldMkLst>
          <pc:docMk/>
          <pc:sldMk cId="3280287177" sldId="291"/>
        </pc:sldMkLst>
      </pc:sldChg>
      <pc:sldChg chg="del">
        <pc:chgData name="Moore, Jacob Preston" userId="fdd3fd0f-c483-48c9-988d-7deb216763fd" providerId="ADAL" clId="{09F6951C-688F-4341-B21E-445DE5094D54}" dt="2020-08-20T20:54:58.997" v="13" actId="2696"/>
        <pc:sldMkLst>
          <pc:docMk/>
          <pc:sldMk cId="594052679" sldId="292"/>
        </pc:sldMkLst>
      </pc:sldChg>
      <pc:sldChg chg="add">
        <pc:chgData name="Moore, Jacob Preston" userId="fdd3fd0f-c483-48c9-988d-7deb216763fd" providerId="ADAL" clId="{09F6951C-688F-4341-B21E-445DE5094D54}" dt="2020-08-20T20:55:00.932" v="15"/>
        <pc:sldMkLst>
          <pc:docMk/>
          <pc:sldMk cId="873321717" sldId="304"/>
        </pc:sldMkLst>
      </pc:sldChg>
      <pc:sldChg chg="add">
        <pc:chgData name="Moore, Jacob Preston" userId="fdd3fd0f-c483-48c9-988d-7deb216763fd" providerId="ADAL" clId="{09F6951C-688F-4341-B21E-445DE5094D54}" dt="2020-08-20T20:55:00.932" v="15"/>
        <pc:sldMkLst>
          <pc:docMk/>
          <pc:sldMk cId="3757804491" sldId="305"/>
        </pc:sldMkLst>
      </pc:sldChg>
      <pc:sldChg chg="add">
        <pc:chgData name="Moore, Jacob Preston" userId="fdd3fd0f-c483-48c9-988d-7deb216763fd" providerId="ADAL" clId="{09F6951C-688F-4341-B21E-445DE5094D54}" dt="2020-08-20T20:55:00.932" v="15"/>
        <pc:sldMkLst>
          <pc:docMk/>
          <pc:sldMk cId="929007296" sldId="306"/>
        </pc:sldMkLst>
      </pc:sldChg>
      <pc:sldChg chg="add">
        <pc:chgData name="Moore, Jacob Preston" userId="fdd3fd0f-c483-48c9-988d-7deb216763fd" providerId="ADAL" clId="{09F6951C-688F-4341-B21E-445DE5094D54}" dt="2020-08-20T20:55:00.932" v="15"/>
        <pc:sldMkLst>
          <pc:docMk/>
          <pc:sldMk cId="67018790" sldId="308"/>
        </pc:sldMkLst>
      </pc:sldChg>
    </pc:docChg>
  </pc:docChgLst>
  <pc:docChgLst>
    <pc:chgData name="Moore, Jacob Preston" userId="fdd3fd0f-c483-48c9-988d-7deb216763fd" providerId="ADAL" clId="{A3E22C7C-4C51-4CF8-80D5-877CD6E8A6D1}"/>
    <pc:docChg chg="custSel addSld modSld">
      <pc:chgData name="Moore, Jacob Preston" userId="fdd3fd0f-c483-48c9-988d-7deb216763fd" providerId="ADAL" clId="{A3E22C7C-4C51-4CF8-80D5-877CD6E8A6D1}" dt="2020-08-21T14:39:13.155" v="1020" actId="20577"/>
      <pc:docMkLst>
        <pc:docMk/>
      </pc:docMkLst>
      <pc:sldChg chg="modSp">
        <pc:chgData name="Moore, Jacob Preston" userId="fdd3fd0f-c483-48c9-988d-7deb216763fd" providerId="ADAL" clId="{A3E22C7C-4C51-4CF8-80D5-877CD6E8A6D1}" dt="2020-08-21T14:39:13.155" v="1020" actId="20577"/>
        <pc:sldMkLst>
          <pc:docMk/>
          <pc:sldMk cId="3080430471" sldId="256"/>
        </pc:sldMkLst>
        <pc:spChg chg="mod">
          <ac:chgData name="Moore, Jacob Preston" userId="fdd3fd0f-c483-48c9-988d-7deb216763fd" providerId="ADAL" clId="{A3E22C7C-4C51-4CF8-80D5-877CD6E8A6D1}" dt="2020-08-21T14:39:13.155" v="1020" actId="20577"/>
          <ac:spMkLst>
            <pc:docMk/>
            <pc:sldMk cId="3080430471" sldId="256"/>
            <ac:spMk id="2" creationId="{00000000-0000-0000-0000-000000000000}"/>
          </ac:spMkLst>
        </pc:spChg>
      </pc:sldChg>
      <pc:sldChg chg="addSp modSp modAnim">
        <pc:chgData name="Moore, Jacob Preston" userId="fdd3fd0f-c483-48c9-988d-7deb216763fd" providerId="ADAL" clId="{A3E22C7C-4C51-4CF8-80D5-877CD6E8A6D1}" dt="2020-08-21T14:17:42.310" v="986"/>
        <pc:sldMkLst>
          <pc:docMk/>
          <pc:sldMk cId="873321717" sldId="304"/>
        </pc:sldMkLst>
        <pc:spChg chg="mod">
          <ac:chgData name="Moore, Jacob Preston" userId="fdd3fd0f-c483-48c9-988d-7deb216763fd" providerId="ADAL" clId="{A3E22C7C-4C51-4CF8-80D5-877CD6E8A6D1}" dt="2020-08-21T13:36:05.743" v="20" actId="20577"/>
          <ac:spMkLst>
            <pc:docMk/>
            <pc:sldMk cId="873321717" sldId="304"/>
            <ac:spMk id="3" creationId="{00000000-0000-0000-0000-000000000000}"/>
          </ac:spMkLst>
        </pc:spChg>
        <pc:picChg chg="add mod">
          <ac:chgData name="Moore, Jacob Preston" userId="fdd3fd0f-c483-48c9-988d-7deb216763fd" providerId="ADAL" clId="{A3E22C7C-4C51-4CF8-80D5-877CD6E8A6D1}" dt="2020-08-21T14:17:32.234" v="984" actId="1076"/>
          <ac:picMkLst>
            <pc:docMk/>
            <pc:sldMk cId="873321717" sldId="304"/>
            <ac:picMk id="5" creationId="{39EF0684-C74E-4991-B851-176C47B21232}"/>
          </ac:picMkLst>
        </pc:picChg>
      </pc:sldChg>
      <pc:sldChg chg="addSp delSp modSp modAnim">
        <pc:chgData name="Moore, Jacob Preston" userId="fdd3fd0f-c483-48c9-988d-7deb216763fd" providerId="ADAL" clId="{A3E22C7C-4C51-4CF8-80D5-877CD6E8A6D1}" dt="2020-08-21T14:17:22.236" v="980"/>
        <pc:sldMkLst>
          <pc:docMk/>
          <pc:sldMk cId="3757804491" sldId="305"/>
        </pc:sldMkLst>
        <pc:picChg chg="del">
          <ac:chgData name="Moore, Jacob Preston" userId="fdd3fd0f-c483-48c9-988d-7deb216763fd" providerId="ADAL" clId="{A3E22C7C-4C51-4CF8-80D5-877CD6E8A6D1}" dt="2020-08-21T13:45:59.773" v="28" actId="478"/>
          <ac:picMkLst>
            <pc:docMk/>
            <pc:sldMk cId="3757804491" sldId="305"/>
            <ac:picMk id="1026" creationId="{00000000-0000-0000-0000-000000000000}"/>
          </ac:picMkLst>
        </pc:picChg>
        <pc:picChg chg="add del mod">
          <ac:chgData name="Moore, Jacob Preston" userId="fdd3fd0f-c483-48c9-988d-7deb216763fd" providerId="ADAL" clId="{A3E22C7C-4C51-4CF8-80D5-877CD6E8A6D1}" dt="2020-08-21T14:17:22.236" v="980"/>
          <ac:picMkLst>
            <pc:docMk/>
            <pc:sldMk cId="3757804491" sldId="305"/>
            <ac:picMk id="2050" creationId="{3F4CD74C-DFBB-4489-85C7-37D782DA68F6}"/>
          </ac:picMkLst>
        </pc:picChg>
      </pc:sldChg>
      <pc:sldChg chg="addSp delSp modSp delAnim modAnim">
        <pc:chgData name="Moore, Jacob Preston" userId="fdd3fd0f-c483-48c9-988d-7deb216763fd" providerId="ADAL" clId="{A3E22C7C-4C51-4CF8-80D5-877CD6E8A6D1}" dt="2020-08-21T14:18:17.382" v="987"/>
        <pc:sldMkLst>
          <pc:docMk/>
          <pc:sldMk cId="929007296" sldId="306"/>
        </pc:sldMkLst>
        <pc:spChg chg="mod">
          <ac:chgData name="Moore, Jacob Preston" userId="fdd3fd0f-c483-48c9-988d-7deb216763fd" providerId="ADAL" clId="{A3E22C7C-4C51-4CF8-80D5-877CD6E8A6D1}" dt="2020-08-21T14:09:01.770" v="704" actId="27636"/>
          <ac:spMkLst>
            <pc:docMk/>
            <pc:sldMk cId="929007296" sldId="306"/>
            <ac:spMk id="3" creationId="{00000000-0000-0000-0000-000000000000}"/>
          </ac:spMkLst>
        </pc:spChg>
        <pc:spChg chg="add mod">
          <ac:chgData name="Moore, Jacob Preston" userId="fdd3fd0f-c483-48c9-988d-7deb216763fd" providerId="ADAL" clId="{A3E22C7C-4C51-4CF8-80D5-877CD6E8A6D1}" dt="2020-08-21T14:09:07.653" v="708" actId="1038"/>
          <ac:spMkLst>
            <pc:docMk/>
            <pc:sldMk cId="929007296" sldId="306"/>
            <ac:spMk id="11" creationId="{839AAAB5-43DA-43AA-985B-CDC7939FDFF9}"/>
          </ac:spMkLst>
        </pc:spChg>
        <pc:spChg chg="add mod">
          <ac:chgData name="Moore, Jacob Preston" userId="fdd3fd0f-c483-48c9-988d-7deb216763fd" providerId="ADAL" clId="{A3E22C7C-4C51-4CF8-80D5-877CD6E8A6D1}" dt="2020-08-21T14:09:10.633" v="709" actId="1076"/>
          <ac:spMkLst>
            <pc:docMk/>
            <pc:sldMk cId="929007296" sldId="306"/>
            <ac:spMk id="12" creationId="{E5E8F60E-99B6-4B0E-85EC-4294DDEC00C5}"/>
          </ac:spMkLst>
        </pc:spChg>
        <pc:spChg chg="del">
          <ac:chgData name="Moore, Jacob Preston" userId="fdd3fd0f-c483-48c9-988d-7deb216763fd" providerId="ADAL" clId="{A3E22C7C-4C51-4CF8-80D5-877CD6E8A6D1}" dt="2020-08-21T13:51:20.613" v="202" actId="478"/>
          <ac:spMkLst>
            <pc:docMk/>
            <pc:sldMk cId="929007296" sldId="306"/>
            <ac:spMk id="13" creationId="{00000000-0000-0000-0000-000000000000}"/>
          </ac:spMkLst>
        </pc:spChg>
        <pc:picChg chg="del">
          <ac:chgData name="Moore, Jacob Preston" userId="fdd3fd0f-c483-48c9-988d-7deb216763fd" providerId="ADAL" clId="{A3E22C7C-4C51-4CF8-80D5-877CD6E8A6D1}" dt="2020-08-21T13:49:19.416" v="32" actId="478"/>
          <ac:picMkLst>
            <pc:docMk/>
            <pc:sldMk cId="929007296" sldId="306"/>
            <ac:picMk id="2050" creationId="{00000000-0000-0000-0000-000000000000}"/>
          </ac:picMkLst>
        </pc:picChg>
        <pc:cxnChg chg="del mod">
          <ac:chgData name="Moore, Jacob Preston" userId="fdd3fd0f-c483-48c9-988d-7deb216763fd" providerId="ADAL" clId="{A3E22C7C-4C51-4CF8-80D5-877CD6E8A6D1}" dt="2020-08-21T13:52:56.324" v="205" actId="478"/>
          <ac:cxnSpMkLst>
            <pc:docMk/>
            <pc:sldMk cId="929007296" sldId="306"/>
            <ac:cxnSpMk id="6" creationId="{00000000-0000-0000-0000-000000000000}"/>
          </ac:cxnSpMkLst>
        </pc:cxnChg>
        <pc:cxnChg chg="add mod">
          <ac:chgData name="Moore, Jacob Preston" userId="fdd3fd0f-c483-48c9-988d-7deb216763fd" providerId="ADAL" clId="{A3E22C7C-4C51-4CF8-80D5-877CD6E8A6D1}" dt="2020-08-21T14:09:07.653" v="708" actId="1038"/>
          <ac:cxnSpMkLst>
            <pc:docMk/>
            <pc:sldMk cId="929007296" sldId="306"/>
            <ac:cxnSpMk id="9" creationId="{FC965FCC-8E35-4551-B8EC-5F5BFEDD3736}"/>
          </ac:cxnSpMkLst>
        </pc:cxnChg>
        <pc:cxnChg chg="del mod">
          <ac:chgData name="Moore, Jacob Preston" userId="fdd3fd0f-c483-48c9-988d-7deb216763fd" providerId="ADAL" clId="{A3E22C7C-4C51-4CF8-80D5-877CD6E8A6D1}" dt="2020-08-21T13:52:56.324" v="205" actId="478"/>
          <ac:cxnSpMkLst>
            <pc:docMk/>
            <pc:sldMk cId="929007296" sldId="306"/>
            <ac:cxnSpMk id="10" creationId="{00000000-0000-0000-0000-000000000000}"/>
          </ac:cxnSpMkLst>
        </pc:cxnChg>
      </pc:sldChg>
      <pc:sldChg chg="addSp delSp modSp delAnim modAnim">
        <pc:chgData name="Moore, Jacob Preston" userId="fdd3fd0f-c483-48c9-988d-7deb216763fd" providerId="ADAL" clId="{A3E22C7C-4C51-4CF8-80D5-877CD6E8A6D1}" dt="2020-08-21T14:18:36.171" v="990"/>
        <pc:sldMkLst>
          <pc:docMk/>
          <pc:sldMk cId="67018790" sldId="308"/>
        </pc:sldMkLst>
        <pc:spChg chg="del">
          <ac:chgData name="Moore, Jacob Preston" userId="fdd3fd0f-c483-48c9-988d-7deb216763fd" providerId="ADAL" clId="{A3E22C7C-4C51-4CF8-80D5-877CD6E8A6D1}" dt="2020-08-21T14:14:38.176" v="977" actId="478"/>
          <ac:spMkLst>
            <pc:docMk/>
            <pc:sldMk cId="67018790" sldId="308"/>
            <ac:spMk id="28" creationId="{4EF6AAA1-87FD-4F3D-8017-845A4BBA2A32}"/>
          </ac:spMkLst>
        </pc:spChg>
        <pc:spChg chg="del">
          <ac:chgData name="Moore, Jacob Preston" userId="fdd3fd0f-c483-48c9-988d-7deb216763fd" providerId="ADAL" clId="{A3E22C7C-4C51-4CF8-80D5-877CD6E8A6D1}" dt="2020-08-21T14:14:42.960" v="978" actId="478"/>
          <ac:spMkLst>
            <pc:docMk/>
            <pc:sldMk cId="67018790" sldId="308"/>
            <ac:spMk id="30" creationId="{698F80B2-5B66-48C9-A105-AE18CCF306F8}"/>
          </ac:spMkLst>
        </pc:spChg>
        <pc:grpChg chg="add mod">
          <ac:chgData name="Moore, Jacob Preston" userId="fdd3fd0f-c483-48c9-988d-7deb216763fd" providerId="ADAL" clId="{A3E22C7C-4C51-4CF8-80D5-877CD6E8A6D1}" dt="2020-08-21T14:14:33.434" v="976" actId="1076"/>
          <ac:grpSpMkLst>
            <pc:docMk/>
            <pc:sldMk cId="67018790" sldId="308"/>
            <ac:grpSpMk id="19" creationId="{DC103B95-2A2F-4101-8AB3-86D8CB4B5D00}"/>
          </ac:grpSpMkLst>
        </pc:grpChg>
        <pc:grpChg chg="del">
          <ac:chgData name="Moore, Jacob Preston" userId="fdd3fd0f-c483-48c9-988d-7deb216763fd" providerId="ADAL" clId="{A3E22C7C-4C51-4CF8-80D5-877CD6E8A6D1}" dt="2020-08-21T13:39:18.942" v="21" actId="478"/>
          <ac:grpSpMkLst>
            <pc:docMk/>
            <pc:sldMk cId="67018790" sldId="308"/>
            <ac:grpSpMk id="3072" creationId="{00000000-0000-0000-0000-000000000000}"/>
          </ac:grpSpMkLst>
        </pc:grpChg>
        <pc:picChg chg="add mod">
          <ac:chgData name="Moore, Jacob Preston" userId="fdd3fd0f-c483-48c9-988d-7deb216763fd" providerId="ADAL" clId="{A3E22C7C-4C51-4CF8-80D5-877CD6E8A6D1}" dt="2020-08-21T14:09:32.171" v="710" actId="1076"/>
          <ac:picMkLst>
            <pc:docMk/>
            <pc:sldMk cId="67018790" sldId="308"/>
            <ac:picMk id="1026" creationId="{48C914D4-9F87-4994-820E-D7F41B73D8F2}"/>
          </ac:picMkLst>
        </pc:picChg>
        <pc:picChg chg="del">
          <ac:chgData name="Moore, Jacob Preston" userId="fdd3fd0f-c483-48c9-988d-7deb216763fd" providerId="ADAL" clId="{A3E22C7C-4C51-4CF8-80D5-877CD6E8A6D1}" dt="2020-08-21T13:39:20.766" v="22" actId="478"/>
          <ac:picMkLst>
            <pc:docMk/>
            <pc:sldMk cId="67018790" sldId="308"/>
            <ac:picMk id="3074" creationId="{00000000-0000-0000-0000-000000000000}"/>
          </ac:picMkLst>
        </pc:picChg>
        <pc:picChg chg="del">
          <ac:chgData name="Moore, Jacob Preston" userId="fdd3fd0f-c483-48c9-988d-7deb216763fd" providerId="ADAL" clId="{A3E22C7C-4C51-4CF8-80D5-877CD6E8A6D1}" dt="2020-08-21T13:39:48.538" v="26" actId="478"/>
          <ac:picMkLst>
            <pc:docMk/>
            <pc:sldMk cId="67018790" sldId="308"/>
            <ac:picMk id="3076" creationId="{00000000-0000-0000-0000-000000000000}"/>
          </ac:picMkLst>
        </pc:picChg>
        <pc:cxnChg chg="del">
          <ac:chgData name="Moore, Jacob Preston" userId="fdd3fd0f-c483-48c9-988d-7deb216763fd" providerId="ADAL" clId="{A3E22C7C-4C51-4CF8-80D5-877CD6E8A6D1}" dt="2020-08-21T13:39:50.668" v="27" actId="478"/>
          <ac:cxnSpMkLst>
            <pc:docMk/>
            <pc:sldMk cId="67018790" sldId="308"/>
            <ac:cxnSpMk id="7" creationId="{00000000-0000-0000-0000-000000000000}"/>
          </ac:cxnSpMkLst>
        </pc:cxnChg>
        <pc:cxnChg chg="mod">
          <ac:chgData name="Moore, Jacob Preston" userId="fdd3fd0f-c483-48c9-988d-7deb216763fd" providerId="ADAL" clId="{A3E22C7C-4C51-4CF8-80D5-877CD6E8A6D1}" dt="2020-08-21T14:14:56.233" v="979" actId="14100"/>
          <ac:cxnSpMkLst>
            <pc:docMk/>
            <pc:sldMk cId="67018790" sldId="308"/>
            <ac:cxnSpMk id="31" creationId="{E124A115-DAD3-4CED-BD2C-8BD2180162AF}"/>
          </ac:cxnSpMkLst>
        </pc:cxnChg>
      </pc:sldChg>
      <pc:sldChg chg="modSp add modAnim">
        <pc:chgData name="Moore, Jacob Preston" userId="fdd3fd0f-c483-48c9-988d-7deb216763fd" providerId="ADAL" clId="{A3E22C7C-4C51-4CF8-80D5-877CD6E8A6D1}" dt="2020-08-21T14:20:37.110" v="994"/>
        <pc:sldMkLst>
          <pc:docMk/>
          <pc:sldMk cId="4249289280" sldId="309"/>
        </pc:sldMkLst>
        <pc:spChg chg="mod">
          <ac:chgData name="Moore, Jacob Preston" userId="fdd3fd0f-c483-48c9-988d-7deb216763fd" providerId="ADAL" clId="{A3E22C7C-4C51-4CF8-80D5-877CD6E8A6D1}" dt="2020-08-21T14:10:48.718" v="735" actId="20577"/>
          <ac:spMkLst>
            <pc:docMk/>
            <pc:sldMk cId="4249289280" sldId="309"/>
            <ac:spMk id="2" creationId="{F7668E36-8EF8-4522-9B9F-4BB55DCA7307}"/>
          </ac:spMkLst>
        </pc:spChg>
        <pc:spChg chg="mod">
          <ac:chgData name="Moore, Jacob Preston" userId="fdd3fd0f-c483-48c9-988d-7deb216763fd" providerId="ADAL" clId="{A3E22C7C-4C51-4CF8-80D5-877CD6E8A6D1}" dt="2020-08-21T14:19:49.786" v="993" actId="20577"/>
          <ac:spMkLst>
            <pc:docMk/>
            <pc:sldMk cId="4249289280" sldId="309"/>
            <ac:spMk id="3" creationId="{7CD31D80-09BD-408A-B08E-CA61F3385D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5/25/2021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Orientation, Angular Displacement, Angular Velocity, and Angular Acceleration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7A40-5A3F-409C-8A52-4BB697520CB8}"/>
              </a:ext>
            </a:extLst>
          </p:cNvPr>
          <p:cNvSpPr>
            <a:spLocks noGrp="1"/>
          </p:cNvSpPr>
          <p:nvPr>
            <p:ph type="title"/>
          </p:nvPr>
        </p:nvSpPr>
        <p:spPr/>
        <p:txBody>
          <a:bodyPr>
            <a:normAutofit fontScale="90000"/>
          </a:bodyPr>
          <a:lstStyle/>
          <a:p>
            <a:r>
              <a:rPr lang="en-US" dirty="0"/>
              <a:t>Position, Displacement, Velocity and Acceleration</a:t>
            </a:r>
          </a:p>
        </p:txBody>
      </p:sp>
      <p:sp>
        <p:nvSpPr>
          <p:cNvPr id="3" name="Content Placeholder 2">
            <a:extLst>
              <a:ext uri="{FF2B5EF4-FFF2-40B4-BE49-F238E27FC236}">
                <a16:creationId xmlns:a16="http://schemas.microsoft.com/office/drawing/2014/main" id="{43DCEFEA-BAE9-4E7B-A832-72F830577323}"/>
              </a:ext>
            </a:extLst>
          </p:cNvPr>
          <p:cNvSpPr>
            <a:spLocks noGrp="1"/>
          </p:cNvSpPr>
          <p:nvPr>
            <p:ph idx="1"/>
          </p:nvPr>
        </p:nvSpPr>
        <p:spPr>
          <a:xfrm>
            <a:off x="457200" y="1600201"/>
            <a:ext cx="8229600" cy="2590800"/>
          </a:xfrm>
        </p:spPr>
        <p:txBody>
          <a:bodyPr>
            <a:normAutofit fontScale="85000" lnSpcReduction="20000"/>
          </a:bodyPr>
          <a:lstStyle/>
          <a:p>
            <a:r>
              <a:rPr lang="en-US" dirty="0"/>
              <a:t>In engineering mechanics, the concepts of </a:t>
            </a:r>
            <a:r>
              <a:rPr lang="en-US" b="1" dirty="0"/>
              <a:t>orientation</a:t>
            </a:r>
            <a:r>
              <a:rPr lang="en-US" dirty="0"/>
              <a:t>, </a:t>
            </a:r>
            <a:r>
              <a:rPr lang="en-US" b="1" dirty="0"/>
              <a:t>angular displacement</a:t>
            </a:r>
            <a:r>
              <a:rPr lang="en-US" dirty="0"/>
              <a:t>, </a:t>
            </a:r>
            <a:r>
              <a:rPr lang="en-US" b="1" dirty="0"/>
              <a:t>angular velocity</a:t>
            </a:r>
            <a:r>
              <a:rPr lang="en-US" dirty="0"/>
              <a:t>, and </a:t>
            </a:r>
            <a:r>
              <a:rPr lang="en-US" b="1" dirty="0"/>
              <a:t>angular acceleration</a:t>
            </a:r>
            <a:r>
              <a:rPr lang="en-US" dirty="0"/>
              <a:t> supplement the concepts of position, displacement, velocity, and acceleration to fully describe the motion of rigid, extended bodies. </a:t>
            </a:r>
          </a:p>
          <a:p>
            <a:r>
              <a:rPr lang="en-US" dirty="0"/>
              <a:t>These are necessary, because rigid bodies can both translate and rotate during motion.</a:t>
            </a:r>
          </a:p>
        </p:txBody>
      </p:sp>
      <p:sp>
        <p:nvSpPr>
          <p:cNvPr id="4" name="Slide Number Placeholder 3">
            <a:extLst>
              <a:ext uri="{FF2B5EF4-FFF2-40B4-BE49-F238E27FC236}">
                <a16:creationId xmlns:a16="http://schemas.microsoft.com/office/drawing/2014/main" id="{777F717E-1AB3-42C1-8952-D8EA86BC9A43}"/>
              </a:ext>
            </a:extLst>
          </p:cNvPr>
          <p:cNvSpPr>
            <a:spLocks noGrp="1"/>
          </p:cNvSpPr>
          <p:nvPr>
            <p:ph type="sldNum" sz="quarter" idx="12"/>
          </p:nvPr>
        </p:nvSpPr>
        <p:spPr/>
        <p:txBody>
          <a:bodyPr/>
          <a:lstStyle/>
          <a:p>
            <a:fld id="{929262FE-7F58-4A1E-8AF3-5A510A86DEBD}" type="slidenum">
              <a:rPr lang="en-US" smtClean="0"/>
              <a:t>2</a:t>
            </a:fld>
            <a:endParaRPr lang="en-US"/>
          </a:p>
        </p:txBody>
      </p:sp>
      <p:sp>
        <p:nvSpPr>
          <p:cNvPr id="7" name="Rectangle: Rounded Corners 6">
            <a:extLst>
              <a:ext uri="{FF2B5EF4-FFF2-40B4-BE49-F238E27FC236}">
                <a16:creationId xmlns:a16="http://schemas.microsoft.com/office/drawing/2014/main" id="{7DAADFE0-AFDB-4780-B2B3-3E6781F439DF}"/>
              </a:ext>
            </a:extLst>
          </p:cNvPr>
          <p:cNvSpPr/>
          <p:nvPr/>
        </p:nvSpPr>
        <p:spPr>
          <a:xfrm rot="1907013">
            <a:off x="2792851" y="4588561"/>
            <a:ext cx="304800" cy="20113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EAF0DEC-407F-4EF6-8265-37E99D77875F}"/>
              </a:ext>
            </a:extLst>
          </p:cNvPr>
          <p:cNvSpPr/>
          <p:nvPr/>
        </p:nvSpPr>
        <p:spPr>
          <a:xfrm rot="20110465">
            <a:off x="6351150" y="4588559"/>
            <a:ext cx="304800" cy="20113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E50FFCD6-5D59-4B6D-BA6F-D0F4DBEC52F4}"/>
              </a:ext>
            </a:extLst>
          </p:cNvPr>
          <p:cNvCxnSpPr>
            <a:cxnSpLocks/>
          </p:cNvCxnSpPr>
          <p:nvPr/>
        </p:nvCxnSpPr>
        <p:spPr>
          <a:xfrm flipV="1">
            <a:off x="3429000" y="5714230"/>
            <a:ext cx="2730427" cy="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D64AAF1-39F3-4591-B3A4-CDEAF8AA4668}"/>
                  </a:ext>
                </a:extLst>
              </p:cNvPr>
              <p:cNvSpPr txBox="1"/>
              <p:nvPr/>
            </p:nvSpPr>
            <p:spPr>
              <a:xfrm>
                <a:off x="5942990" y="4191001"/>
                <a:ext cx="432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dirty="0"/>
              </a:p>
            </p:txBody>
          </p:sp>
        </mc:Choice>
        <mc:Fallback>
          <p:sp>
            <p:nvSpPr>
              <p:cNvPr id="10" name="TextBox 9">
                <a:extLst>
                  <a:ext uri="{FF2B5EF4-FFF2-40B4-BE49-F238E27FC236}">
                    <a16:creationId xmlns:a16="http://schemas.microsoft.com/office/drawing/2014/main" id="{CD64AAF1-39F3-4591-B3A4-CDEAF8AA4668}"/>
                  </a:ext>
                </a:extLst>
              </p:cNvPr>
              <p:cNvSpPr txBox="1">
                <a:spLocks noRot="1" noChangeAspect="1" noMove="1" noResize="1" noEditPoints="1" noAdjustHandles="1" noChangeArrowheads="1" noChangeShapeType="1" noTextEdit="1"/>
              </p:cNvSpPr>
              <p:nvPr/>
            </p:nvSpPr>
            <p:spPr>
              <a:xfrm>
                <a:off x="5942990" y="4191001"/>
                <a:ext cx="432875"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0B0119C-88E6-4B8D-B88A-07D28D35117F}"/>
                  </a:ext>
                </a:extLst>
              </p:cNvPr>
              <p:cNvSpPr txBox="1"/>
              <p:nvPr/>
            </p:nvSpPr>
            <p:spPr>
              <a:xfrm>
                <a:off x="3171627" y="4191001"/>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p:sp>
            <p:nvSpPr>
              <p:cNvPr id="12" name="TextBox 11">
                <a:extLst>
                  <a:ext uri="{FF2B5EF4-FFF2-40B4-BE49-F238E27FC236}">
                    <a16:creationId xmlns:a16="http://schemas.microsoft.com/office/drawing/2014/main" id="{F0B0119C-88E6-4B8D-B88A-07D28D35117F}"/>
                  </a:ext>
                </a:extLst>
              </p:cNvPr>
              <p:cNvSpPr txBox="1">
                <a:spLocks noRot="1" noChangeAspect="1" noMove="1" noResize="1" noEditPoints="1" noAdjustHandles="1" noChangeArrowheads="1" noChangeShapeType="1" noTextEdit="1"/>
              </p:cNvSpPr>
              <p:nvPr/>
            </p:nvSpPr>
            <p:spPr>
              <a:xfrm>
                <a:off x="3171627" y="4191001"/>
                <a:ext cx="427553" cy="369332"/>
              </a:xfrm>
              <a:prstGeom prst="rect">
                <a:avLst/>
              </a:prstGeom>
              <a:blipFill>
                <a:blip r:embed="rId3"/>
                <a:stretch>
                  <a:fillRect/>
                </a:stretch>
              </a:blipFill>
            </p:spPr>
            <p:txBody>
              <a:bodyPr/>
              <a:lstStyle/>
              <a:p>
                <a:r>
                  <a:rPr lang="en-US">
                    <a:noFill/>
                  </a:rPr>
                  <a:t> </a:t>
                </a:r>
              </a:p>
            </p:txBody>
          </p:sp>
        </mc:Fallback>
      </mc:AlternateContent>
      <p:sp>
        <p:nvSpPr>
          <p:cNvPr id="13" name="Arc 12">
            <a:extLst>
              <a:ext uri="{FF2B5EF4-FFF2-40B4-BE49-F238E27FC236}">
                <a16:creationId xmlns:a16="http://schemas.microsoft.com/office/drawing/2014/main" id="{FBBFFD91-EB11-4659-9156-290997BB3919}"/>
              </a:ext>
            </a:extLst>
          </p:cNvPr>
          <p:cNvSpPr/>
          <p:nvPr/>
        </p:nvSpPr>
        <p:spPr>
          <a:xfrm flipV="1">
            <a:off x="3886200" y="5028430"/>
            <a:ext cx="1371600" cy="1371600"/>
          </a:xfrm>
          <a:prstGeom prst="arc">
            <a:avLst>
              <a:gd name="adj1" fmla="val 17568287"/>
              <a:gd name="adj2" fmla="val 399915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6802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10" grpId="0"/>
      <p:bldP spid="12"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68F1-AE11-4C29-BF20-CC0064CF8C5A}"/>
              </a:ext>
            </a:extLst>
          </p:cNvPr>
          <p:cNvSpPr>
            <a:spLocks noGrp="1"/>
          </p:cNvSpPr>
          <p:nvPr>
            <p:ph type="title"/>
          </p:nvPr>
        </p:nvSpPr>
        <p:spPr/>
        <p:txBody>
          <a:bodyPr/>
          <a:lstStyle/>
          <a:p>
            <a:r>
              <a:rPr lang="en-US" dirty="0"/>
              <a:t>Orientation</a:t>
            </a:r>
          </a:p>
        </p:txBody>
      </p:sp>
      <p:sp>
        <p:nvSpPr>
          <p:cNvPr id="3" name="Content Placeholder 2">
            <a:extLst>
              <a:ext uri="{FF2B5EF4-FFF2-40B4-BE49-F238E27FC236}">
                <a16:creationId xmlns:a16="http://schemas.microsoft.com/office/drawing/2014/main" id="{B1B56971-DC69-4A0E-B357-1362FB412270}"/>
              </a:ext>
            </a:extLst>
          </p:cNvPr>
          <p:cNvSpPr>
            <a:spLocks noGrp="1"/>
          </p:cNvSpPr>
          <p:nvPr>
            <p:ph idx="1"/>
          </p:nvPr>
        </p:nvSpPr>
        <p:spPr>
          <a:xfrm>
            <a:off x="457199" y="1600200"/>
            <a:ext cx="4800589" cy="4756150"/>
          </a:xfrm>
        </p:spPr>
        <p:txBody>
          <a:bodyPr>
            <a:normAutofit fontScale="92500" lnSpcReduction="10000"/>
          </a:bodyPr>
          <a:lstStyle/>
          <a:p>
            <a:r>
              <a:rPr lang="en-US" dirty="0"/>
              <a:t>The concept of orientation describes how a body is currently rotated relative to a set neutral orientation.</a:t>
            </a:r>
          </a:p>
          <a:p>
            <a:r>
              <a:rPr lang="en-US" dirty="0"/>
              <a:t>By describing the position of a point on a rigid body (usually the center of mass) along with the current orientation, we can fully define the current location of a body</a:t>
            </a:r>
          </a:p>
        </p:txBody>
      </p:sp>
      <p:sp>
        <p:nvSpPr>
          <p:cNvPr id="4" name="Slide Number Placeholder 3">
            <a:extLst>
              <a:ext uri="{FF2B5EF4-FFF2-40B4-BE49-F238E27FC236}">
                <a16:creationId xmlns:a16="http://schemas.microsoft.com/office/drawing/2014/main" id="{66580D05-DABD-4BFE-ABBA-EDBAD0EB2715}"/>
              </a:ext>
            </a:extLst>
          </p:cNvPr>
          <p:cNvSpPr>
            <a:spLocks noGrp="1"/>
          </p:cNvSpPr>
          <p:nvPr>
            <p:ph type="sldNum" sz="quarter" idx="12"/>
          </p:nvPr>
        </p:nvSpPr>
        <p:spPr/>
        <p:txBody>
          <a:bodyPr/>
          <a:lstStyle/>
          <a:p>
            <a:fld id="{929262FE-7F58-4A1E-8AF3-5A510A86DEBD}" type="slidenum">
              <a:rPr lang="en-US" smtClean="0"/>
              <a:t>3</a:t>
            </a:fld>
            <a:endParaRPr lang="en-US"/>
          </a:p>
        </p:txBody>
      </p:sp>
      <p:grpSp>
        <p:nvGrpSpPr>
          <p:cNvPr id="24" name="Group 23">
            <a:extLst>
              <a:ext uri="{FF2B5EF4-FFF2-40B4-BE49-F238E27FC236}">
                <a16:creationId xmlns:a16="http://schemas.microsoft.com/office/drawing/2014/main" id="{815E9B6C-F38B-4AC3-B382-0EF4378307DF}"/>
              </a:ext>
            </a:extLst>
          </p:cNvPr>
          <p:cNvGrpSpPr/>
          <p:nvPr/>
        </p:nvGrpSpPr>
        <p:grpSpPr>
          <a:xfrm>
            <a:off x="5791200" y="2835971"/>
            <a:ext cx="3016878" cy="2345629"/>
            <a:chOff x="5791200" y="2835971"/>
            <a:chExt cx="3016878" cy="2345629"/>
          </a:xfrm>
        </p:grpSpPr>
        <p:grpSp>
          <p:nvGrpSpPr>
            <p:cNvPr id="19" name="Group 18">
              <a:extLst>
                <a:ext uri="{FF2B5EF4-FFF2-40B4-BE49-F238E27FC236}">
                  <a16:creationId xmlns:a16="http://schemas.microsoft.com/office/drawing/2014/main" id="{A0AED356-9916-4427-A2E5-2A38016195E6}"/>
                </a:ext>
              </a:extLst>
            </p:cNvPr>
            <p:cNvGrpSpPr/>
            <p:nvPr/>
          </p:nvGrpSpPr>
          <p:grpSpPr>
            <a:xfrm rot="2305357">
              <a:off x="7654531" y="2936497"/>
              <a:ext cx="284052" cy="1592262"/>
              <a:chOff x="6858850" y="846138"/>
              <a:chExt cx="284052" cy="1592262"/>
            </a:xfrm>
          </p:grpSpPr>
          <p:sp>
            <p:nvSpPr>
              <p:cNvPr id="17" name="Rectangle: Rounded Corners 16">
                <a:extLst>
                  <a:ext uri="{FF2B5EF4-FFF2-40B4-BE49-F238E27FC236}">
                    <a16:creationId xmlns:a16="http://schemas.microsoft.com/office/drawing/2014/main" id="{AAF11A65-A17F-435B-B807-58ACCA193C62}"/>
                  </a:ext>
                </a:extLst>
              </p:cNvPr>
              <p:cNvSpPr/>
              <p:nvPr/>
            </p:nvSpPr>
            <p:spPr>
              <a:xfrm>
                <a:off x="6858850" y="846138"/>
                <a:ext cx="284052" cy="15922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72A6742F-72BC-41C7-A02A-23EBE9933A95}"/>
                  </a:ext>
                </a:extLst>
              </p:cNvPr>
              <p:cNvSpPr/>
              <p:nvPr/>
            </p:nvSpPr>
            <p:spPr>
              <a:xfrm>
                <a:off x="6932296" y="1573689"/>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C37B9CD3-A34C-41E7-9334-BF7C7B03F851}"/>
                </a:ext>
              </a:extLst>
            </p:cNvPr>
            <p:cNvGrpSpPr/>
            <p:nvPr/>
          </p:nvGrpSpPr>
          <p:grpSpPr>
            <a:xfrm>
              <a:off x="5791200" y="2835971"/>
              <a:ext cx="3016878" cy="2345629"/>
              <a:chOff x="4831722" y="4267200"/>
              <a:chExt cx="3016878" cy="2345629"/>
            </a:xfrm>
          </p:grpSpPr>
          <p:cxnSp>
            <p:nvCxnSpPr>
              <p:cNvPr id="8" name="Straight Arrow Connector 7">
                <a:extLst>
                  <a:ext uri="{FF2B5EF4-FFF2-40B4-BE49-F238E27FC236}">
                    <a16:creationId xmlns:a16="http://schemas.microsoft.com/office/drawing/2014/main" id="{11C38B9D-9776-46A2-B69B-DC63EAF95BDD}"/>
                  </a:ext>
                </a:extLst>
              </p:cNvPr>
              <p:cNvCxnSpPr>
                <a:cxnSpLocks/>
              </p:cNvCxnSpPr>
              <p:nvPr/>
            </p:nvCxnSpPr>
            <p:spPr>
              <a:xfrm flipV="1">
                <a:off x="4973748" y="4660204"/>
                <a:ext cx="0" cy="1752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A15871FC-9344-4B78-8948-F28713740A0B}"/>
                  </a:ext>
                </a:extLst>
              </p:cNvPr>
              <p:cNvCxnSpPr>
                <a:cxnSpLocks/>
              </p:cNvCxnSpPr>
              <p:nvPr/>
            </p:nvCxnSpPr>
            <p:spPr>
              <a:xfrm>
                <a:off x="4973748" y="6412804"/>
                <a:ext cx="2514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C9C3D5E7-9DB1-442C-8154-14E1F00312E5}"/>
                  </a:ext>
                </a:extLst>
              </p:cNvPr>
              <p:cNvSpPr txBox="1"/>
              <p:nvPr/>
            </p:nvSpPr>
            <p:spPr>
              <a:xfrm>
                <a:off x="4831722" y="4267200"/>
                <a:ext cx="288862" cy="369332"/>
              </a:xfrm>
              <a:prstGeom prst="rect">
                <a:avLst/>
              </a:prstGeom>
              <a:noFill/>
            </p:spPr>
            <p:txBody>
              <a:bodyPr wrap="none" rtlCol="0">
                <a:spAutoFit/>
              </a:bodyPr>
              <a:lstStyle/>
              <a:p>
                <a:r>
                  <a:rPr lang="en-US" dirty="0"/>
                  <a:t>y</a:t>
                </a:r>
              </a:p>
            </p:txBody>
          </p:sp>
          <p:sp>
            <p:nvSpPr>
              <p:cNvPr id="12" name="TextBox 11">
                <a:extLst>
                  <a:ext uri="{FF2B5EF4-FFF2-40B4-BE49-F238E27FC236}">
                    <a16:creationId xmlns:a16="http://schemas.microsoft.com/office/drawing/2014/main" id="{81C96B05-86F7-48F3-A3D1-4D3C610CE18B}"/>
                  </a:ext>
                </a:extLst>
              </p:cNvPr>
              <p:cNvSpPr txBox="1"/>
              <p:nvPr/>
            </p:nvSpPr>
            <p:spPr>
              <a:xfrm>
                <a:off x="7564548" y="6243497"/>
                <a:ext cx="284052" cy="369332"/>
              </a:xfrm>
              <a:prstGeom prst="rect">
                <a:avLst/>
              </a:prstGeom>
              <a:noFill/>
            </p:spPr>
            <p:txBody>
              <a:bodyPr wrap="none" rtlCol="0">
                <a:spAutoFit/>
              </a:bodyPr>
              <a:lstStyle/>
              <a:p>
                <a:r>
                  <a:rPr lang="en-US" dirty="0"/>
                  <a:t>x</a:t>
                </a:r>
              </a:p>
            </p:txBody>
          </p:sp>
          <p:sp>
            <p:nvSpPr>
              <p:cNvPr id="13" name="TextBox 12">
                <a:extLst>
                  <a:ext uri="{FF2B5EF4-FFF2-40B4-BE49-F238E27FC236}">
                    <a16:creationId xmlns:a16="http://schemas.microsoft.com/office/drawing/2014/main" id="{E7506BEE-D37A-4846-9127-DCCF6AB1BE09}"/>
                  </a:ext>
                </a:extLst>
              </p:cNvPr>
              <p:cNvSpPr txBox="1"/>
              <p:nvPr/>
            </p:nvSpPr>
            <p:spPr>
              <a:xfrm>
                <a:off x="5757346" y="4784208"/>
                <a:ext cx="284052" cy="369332"/>
              </a:xfrm>
              <a:prstGeom prst="rect">
                <a:avLst/>
              </a:prstGeom>
              <a:noFill/>
            </p:spPr>
            <p:txBody>
              <a:bodyPr wrap="none" rtlCol="0">
                <a:spAutoFit/>
              </a:bodyPr>
              <a:lstStyle/>
              <a:p>
                <a:r>
                  <a:rPr lang="en-US" dirty="0">
                    <a:solidFill>
                      <a:schemeClr val="accent1"/>
                    </a:solidFill>
                  </a:rPr>
                  <a:t>x</a:t>
                </a:r>
              </a:p>
            </p:txBody>
          </p:sp>
          <p:cxnSp>
            <p:nvCxnSpPr>
              <p:cNvPr id="14" name="Straight Connector 13">
                <a:extLst>
                  <a:ext uri="{FF2B5EF4-FFF2-40B4-BE49-F238E27FC236}">
                    <a16:creationId xmlns:a16="http://schemas.microsoft.com/office/drawing/2014/main" id="{C9537C45-2E4A-4C80-9BA6-686572C374DC}"/>
                  </a:ext>
                </a:extLst>
              </p:cNvPr>
              <p:cNvCxnSpPr>
                <a:cxnSpLocks/>
              </p:cNvCxnSpPr>
              <p:nvPr/>
            </p:nvCxnSpPr>
            <p:spPr>
              <a:xfrm flipV="1">
                <a:off x="4973748" y="5136454"/>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EB1248-BCB8-465E-8FE3-E562B81082F9}"/>
                  </a:ext>
                </a:extLst>
              </p:cNvPr>
              <p:cNvCxnSpPr>
                <a:cxnSpLocks/>
              </p:cNvCxnSpPr>
              <p:nvPr/>
            </p:nvCxnSpPr>
            <p:spPr>
              <a:xfrm flipV="1">
                <a:off x="6840648" y="5269804"/>
                <a:ext cx="0" cy="112180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F8E71E2-B185-479F-A63D-8B3BC36CDAE8}"/>
                  </a:ext>
                </a:extLst>
              </p:cNvPr>
              <p:cNvSpPr txBox="1"/>
              <p:nvPr/>
            </p:nvSpPr>
            <p:spPr>
              <a:xfrm>
                <a:off x="6844045" y="5628411"/>
                <a:ext cx="288862" cy="369332"/>
              </a:xfrm>
              <a:prstGeom prst="rect">
                <a:avLst/>
              </a:prstGeom>
              <a:noFill/>
            </p:spPr>
            <p:txBody>
              <a:bodyPr wrap="none" rtlCol="0">
                <a:spAutoFit/>
              </a:bodyPr>
              <a:lstStyle/>
              <a:p>
                <a:r>
                  <a:rPr lang="en-US" dirty="0">
                    <a:solidFill>
                      <a:schemeClr val="accent1"/>
                    </a:solidFill>
                  </a:rPr>
                  <a:t>y</a:t>
                </a:r>
              </a:p>
            </p:txBody>
          </p:sp>
        </p:grpSp>
        <p:cxnSp>
          <p:nvCxnSpPr>
            <p:cNvPr id="21" name="Straight Connector 20">
              <a:extLst>
                <a:ext uri="{FF2B5EF4-FFF2-40B4-BE49-F238E27FC236}">
                  <a16:creationId xmlns:a16="http://schemas.microsoft.com/office/drawing/2014/main" id="{009F5922-B00E-4363-832F-2E1239ABD3E9}"/>
                </a:ext>
              </a:extLst>
            </p:cNvPr>
            <p:cNvCxnSpPr/>
            <p:nvPr/>
          </p:nvCxnSpPr>
          <p:spPr>
            <a:xfrm>
              <a:off x="7933699" y="3712786"/>
              <a:ext cx="46889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Arc 21">
              <a:extLst>
                <a:ext uri="{FF2B5EF4-FFF2-40B4-BE49-F238E27FC236}">
                  <a16:creationId xmlns:a16="http://schemas.microsoft.com/office/drawing/2014/main" id="{65F1D94B-58AA-4CDD-ADD0-D284299D2FE2}"/>
                </a:ext>
              </a:extLst>
            </p:cNvPr>
            <p:cNvSpPr/>
            <p:nvPr/>
          </p:nvSpPr>
          <p:spPr>
            <a:xfrm>
              <a:off x="7315200" y="3248421"/>
              <a:ext cx="914400" cy="914400"/>
            </a:xfrm>
            <a:prstGeom prst="arc">
              <a:avLst>
                <a:gd name="adj1" fmla="val 1874144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7C43C9FE-8001-451D-BD8A-599D3A9EE7ED}"/>
                    </a:ext>
                  </a:extLst>
                </p:cNvPr>
                <p:cNvSpPr txBox="1"/>
                <p:nvPr/>
              </p:nvSpPr>
              <p:spPr>
                <a:xfrm>
                  <a:off x="8194386" y="3292015"/>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i="0" smtClean="0">
                            <a:solidFill>
                              <a:schemeClr val="accent1"/>
                            </a:solidFill>
                            <a:latin typeface="Cambria Math"/>
                            <a:ea typeface="Cambria Math"/>
                          </a:rPr>
                          <m:t>θ</m:t>
                        </m:r>
                      </m:oMath>
                    </m:oMathPara>
                  </a14:m>
                  <a:endParaRPr lang="en-US" dirty="0">
                    <a:solidFill>
                      <a:schemeClr val="accent1"/>
                    </a:solidFill>
                  </a:endParaRPr>
                </a:p>
              </p:txBody>
            </p:sp>
          </mc:Choice>
          <mc:Fallback>
            <p:sp>
              <p:nvSpPr>
                <p:cNvPr id="23" name="TextBox 22">
                  <a:extLst>
                    <a:ext uri="{FF2B5EF4-FFF2-40B4-BE49-F238E27FC236}">
                      <a16:creationId xmlns:a16="http://schemas.microsoft.com/office/drawing/2014/main" id="{7C43C9FE-8001-451D-BD8A-599D3A9EE7ED}"/>
                    </a:ext>
                  </a:extLst>
                </p:cNvPr>
                <p:cNvSpPr txBox="1">
                  <a:spLocks noRot="1" noChangeAspect="1" noMove="1" noResize="1" noEditPoints="1" noAdjustHandles="1" noChangeArrowheads="1" noChangeShapeType="1" noTextEdit="1"/>
                </p:cNvSpPr>
                <p:nvPr/>
              </p:nvSpPr>
              <p:spPr>
                <a:xfrm>
                  <a:off x="8194386" y="3292015"/>
                  <a:ext cx="457200" cy="369332"/>
                </a:xfrm>
                <a:prstGeom prst="rect">
                  <a:avLst/>
                </a:prstGeom>
                <a:blipFill>
                  <a:blip r:embed="rId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4831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AF8B-F244-403E-A825-532FA64569EC}"/>
              </a:ext>
            </a:extLst>
          </p:cNvPr>
          <p:cNvSpPr>
            <a:spLocks noGrp="1"/>
          </p:cNvSpPr>
          <p:nvPr>
            <p:ph type="title"/>
          </p:nvPr>
        </p:nvSpPr>
        <p:spPr/>
        <p:txBody>
          <a:bodyPr/>
          <a:lstStyle/>
          <a:p>
            <a:r>
              <a:rPr lang="en-US" dirty="0"/>
              <a:t>Orientation in 3D</a:t>
            </a:r>
          </a:p>
        </p:txBody>
      </p:sp>
      <p:sp>
        <p:nvSpPr>
          <p:cNvPr id="3" name="Content Placeholder 2">
            <a:extLst>
              <a:ext uri="{FF2B5EF4-FFF2-40B4-BE49-F238E27FC236}">
                <a16:creationId xmlns:a16="http://schemas.microsoft.com/office/drawing/2014/main" id="{92543790-A9B8-48DC-9A32-5D61987AC126}"/>
              </a:ext>
            </a:extLst>
          </p:cNvPr>
          <p:cNvSpPr>
            <a:spLocks noGrp="1"/>
          </p:cNvSpPr>
          <p:nvPr>
            <p:ph idx="1"/>
          </p:nvPr>
        </p:nvSpPr>
        <p:spPr>
          <a:xfrm>
            <a:off x="457200" y="1600200"/>
            <a:ext cx="5105400" cy="4876800"/>
          </a:xfrm>
        </p:spPr>
        <p:txBody>
          <a:bodyPr>
            <a:normAutofit fontScale="92500" lnSpcReduction="20000"/>
          </a:bodyPr>
          <a:lstStyle/>
          <a:p>
            <a:r>
              <a:rPr lang="en-US" dirty="0"/>
              <a:t>In two-dimensional motion, a single angle is enough to define the orientation, however when we move to three-dimensional motion, we will find we need to define three angles to fully define the orientation of an object.</a:t>
            </a:r>
          </a:p>
          <a:p>
            <a:r>
              <a:rPr lang="en-US" dirty="0"/>
              <a:t>This corresponds to the relative rotation about each of the three axes.</a:t>
            </a:r>
          </a:p>
        </p:txBody>
      </p:sp>
      <p:sp>
        <p:nvSpPr>
          <p:cNvPr id="4" name="Slide Number Placeholder 3">
            <a:extLst>
              <a:ext uri="{FF2B5EF4-FFF2-40B4-BE49-F238E27FC236}">
                <a16:creationId xmlns:a16="http://schemas.microsoft.com/office/drawing/2014/main" id="{5297E094-EE6E-48A9-8176-1D8278B37D86}"/>
              </a:ext>
            </a:extLst>
          </p:cNvPr>
          <p:cNvSpPr>
            <a:spLocks noGrp="1"/>
          </p:cNvSpPr>
          <p:nvPr>
            <p:ph type="sldNum" sz="quarter" idx="12"/>
          </p:nvPr>
        </p:nvSpPr>
        <p:spPr/>
        <p:txBody>
          <a:bodyPr/>
          <a:lstStyle/>
          <a:p>
            <a:fld id="{929262FE-7F58-4A1E-8AF3-5A510A86DEBD}" type="slidenum">
              <a:rPr lang="en-US" smtClean="0"/>
              <a:t>4</a:t>
            </a:fld>
            <a:endParaRPr lang="en-US"/>
          </a:p>
        </p:txBody>
      </p:sp>
      <p:pic>
        <p:nvPicPr>
          <p:cNvPr id="1026" name="Picture 2">
            <a:extLst>
              <a:ext uri="{FF2B5EF4-FFF2-40B4-BE49-F238E27FC236}">
                <a16:creationId xmlns:a16="http://schemas.microsoft.com/office/drawing/2014/main" id="{20B04626-195F-46C4-8E22-4FDAFA77C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209800"/>
            <a:ext cx="3280531" cy="2466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AEC96F-1E52-494D-91B2-1F72B500842B}"/>
              </a:ext>
            </a:extLst>
          </p:cNvPr>
          <p:cNvSpPr txBox="1"/>
          <p:nvPr/>
        </p:nvSpPr>
        <p:spPr>
          <a:xfrm>
            <a:off x="5856567" y="4872316"/>
            <a:ext cx="2692597" cy="369332"/>
          </a:xfrm>
          <a:prstGeom prst="rect">
            <a:avLst/>
          </a:prstGeom>
          <a:noFill/>
        </p:spPr>
        <p:txBody>
          <a:bodyPr wrap="none" rtlCol="0">
            <a:spAutoFit/>
          </a:bodyPr>
          <a:lstStyle/>
          <a:p>
            <a:r>
              <a:rPr lang="en-US" dirty="0"/>
              <a:t>Image by </a:t>
            </a:r>
            <a:r>
              <a:rPr lang="en-US" dirty="0" err="1"/>
              <a:t>Jrvz</a:t>
            </a:r>
            <a:r>
              <a:rPr lang="en-US" dirty="0"/>
              <a:t> CC-BY-SA 3.0</a:t>
            </a:r>
          </a:p>
        </p:txBody>
      </p:sp>
    </p:spTree>
    <p:extLst>
      <p:ext uri="{BB962C8B-B14F-4D97-AF65-F5344CB8AC3E}">
        <p14:creationId xmlns:p14="http://schemas.microsoft.com/office/powerpoint/2010/main" val="182082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6C8A-946B-4C5C-BE2D-4643A37A1747}"/>
              </a:ext>
            </a:extLst>
          </p:cNvPr>
          <p:cNvSpPr>
            <a:spLocks noGrp="1"/>
          </p:cNvSpPr>
          <p:nvPr>
            <p:ph type="title"/>
          </p:nvPr>
        </p:nvSpPr>
        <p:spPr/>
        <p:txBody>
          <a:bodyPr/>
          <a:lstStyle/>
          <a:p>
            <a:r>
              <a:rPr lang="en-US" dirty="0"/>
              <a:t>Angular Displacement</a:t>
            </a:r>
          </a:p>
        </p:txBody>
      </p:sp>
      <p:sp>
        <p:nvSpPr>
          <p:cNvPr id="3" name="Content Placeholder 2">
            <a:extLst>
              <a:ext uri="{FF2B5EF4-FFF2-40B4-BE49-F238E27FC236}">
                <a16:creationId xmlns:a16="http://schemas.microsoft.com/office/drawing/2014/main" id="{70A06F9F-60C7-46E8-B5A3-D3D54F726F03}"/>
              </a:ext>
            </a:extLst>
          </p:cNvPr>
          <p:cNvSpPr>
            <a:spLocks noGrp="1"/>
          </p:cNvSpPr>
          <p:nvPr>
            <p:ph idx="1"/>
          </p:nvPr>
        </p:nvSpPr>
        <p:spPr>
          <a:xfrm>
            <a:off x="457200" y="1600201"/>
            <a:ext cx="6096000" cy="4800599"/>
          </a:xfrm>
        </p:spPr>
        <p:txBody>
          <a:bodyPr>
            <a:normAutofit lnSpcReduction="10000"/>
          </a:bodyPr>
          <a:lstStyle/>
          <a:p>
            <a:r>
              <a:rPr lang="en-US" dirty="0"/>
              <a:t>The </a:t>
            </a:r>
            <a:r>
              <a:rPr lang="en-US" b="1" dirty="0"/>
              <a:t>angular displacement</a:t>
            </a:r>
            <a:r>
              <a:rPr lang="en-US" dirty="0"/>
              <a:t> of a body is simply the </a:t>
            </a:r>
            <a:r>
              <a:rPr lang="en-US" b="1" dirty="0"/>
              <a:t>change orientation</a:t>
            </a:r>
            <a:r>
              <a:rPr lang="en-US" dirty="0"/>
              <a:t> of a body between two points in time.</a:t>
            </a:r>
          </a:p>
          <a:p>
            <a:r>
              <a:rPr lang="en-US" dirty="0"/>
              <a:t>In 2-D we can treat this as more or less a scalar value (the change in angle), but in 3-D this will need to be represented as a vector quantity, indicating the </a:t>
            </a:r>
            <a:r>
              <a:rPr lang="en-US" b="1" dirty="0"/>
              <a:t>change in angle</a:t>
            </a:r>
            <a:r>
              <a:rPr lang="en-US" dirty="0"/>
              <a:t> and the </a:t>
            </a:r>
            <a:r>
              <a:rPr lang="en-US" b="1" dirty="0"/>
              <a:t>axis of rotation</a:t>
            </a:r>
            <a:r>
              <a:rPr lang="en-US" dirty="0"/>
              <a:t>.</a:t>
            </a:r>
          </a:p>
          <a:p>
            <a:endParaRPr lang="en-US" dirty="0"/>
          </a:p>
        </p:txBody>
      </p:sp>
      <p:sp>
        <p:nvSpPr>
          <p:cNvPr id="4" name="Slide Number Placeholder 3">
            <a:extLst>
              <a:ext uri="{FF2B5EF4-FFF2-40B4-BE49-F238E27FC236}">
                <a16:creationId xmlns:a16="http://schemas.microsoft.com/office/drawing/2014/main" id="{DE400757-7DAF-4E53-BEE8-C4E2E8E8532F}"/>
              </a:ext>
            </a:extLst>
          </p:cNvPr>
          <p:cNvSpPr>
            <a:spLocks noGrp="1"/>
          </p:cNvSpPr>
          <p:nvPr>
            <p:ph type="sldNum" sz="quarter" idx="12"/>
          </p:nvPr>
        </p:nvSpPr>
        <p:spPr/>
        <p:txBody>
          <a:bodyPr/>
          <a:lstStyle/>
          <a:p>
            <a:fld id="{929262FE-7F58-4A1E-8AF3-5A510A86DEBD}" type="slidenum">
              <a:rPr lang="en-US" smtClean="0"/>
              <a:t>5</a:t>
            </a:fld>
            <a:endParaRPr lang="en-US"/>
          </a:p>
        </p:txBody>
      </p:sp>
      <p:grpSp>
        <p:nvGrpSpPr>
          <p:cNvPr id="5" name="Group 4">
            <a:extLst>
              <a:ext uri="{FF2B5EF4-FFF2-40B4-BE49-F238E27FC236}">
                <a16:creationId xmlns:a16="http://schemas.microsoft.com/office/drawing/2014/main" id="{A34F2266-FFBA-471F-AE91-D0BF19402495}"/>
              </a:ext>
            </a:extLst>
          </p:cNvPr>
          <p:cNvGrpSpPr/>
          <p:nvPr/>
        </p:nvGrpSpPr>
        <p:grpSpPr>
          <a:xfrm>
            <a:off x="6954333" y="3192459"/>
            <a:ext cx="1656267" cy="1592262"/>
            <a:chOff x="6954333" y="3192459"/>
            <a:chExt cx="1656267" cy="1592262"/>
          </a:xfrm>
        </p:grpSpPr>
        <p:grpSp>
          <p:nvGrpSpPr>
            <p:cNvPr id="23" name="Group 22">
              <a:extLst>
                <a:ext uri="{FF2B5EF4-FFF2-40B4-BE49-F238E27FC236}">
                  <a16:creationId xmlns:a16="http://schemas.microsoft.com/office/drawing/2014/main" id="{B9610799-34AC-4659-873B-71E999E3DC8D}"/>
                </a:ext>
              </a:extLst>
            </p:cNvPr>
            <p:cNvGrpSpPr/>
            <p:nvPr/>
          </p:nvGrpSpPr>
          <p:grpSpPr>
            <a:xfrm rot="2305357">
              <a:off x="7613545" y="3192459"/>
              <a:ext cx="284052" cy="1592262"/>
              <a:chOff x="6858850" y="846138"/>
              <a:chExt cx="284052" cy="1592262"/>
            </a:xfrm>
          </p:grpSpPr>
          <p:sp>
            <p:nvSpPr>
              <p:cNvPr id="24" name="Rectangle: Rounded Corners 23">
                <a:extLst>
                  <a:ext uri="{FF2B5EF4-FFF2-40B4-BE49-F238E27FC236}">
                    <a16:creationId xmlns:a16="http://schemas.microsoft.com/office/drawing/2014/main" id="{BB76CE1C-8CCF-4713-9181-EC67AAFC5F7D}"/>
                  </a:ext>
                </a:extLst>
              </p:cNvPr>
              <p:cNvSpPr/>
              <p:nvPr/>
            </p:nvSpPr>
            <p:spPr>
              <a:xfrm>
                <a:off x="6858850" y="846138"/>
                <a:ext cx="284052" cy="15922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357F4DB-DB8D-44FE-818C-099EDBB4E890}"/>
                  </a:ext>
                </a:extLst>
              </p:cNvPr>
              <p:cNvSpPr/>
              <p:nvPr/>
            </p:nvSpPr>
            <p:spPr>
              <a:xfrm>
                <a:off x="6932296" y="1573689"/>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6" name="Arc 25">
              <a:extLst>
                <a:ext uri="{FF2B5EF4-FFF2-40B4-BE49-F238E27FC236}">
                  <a16:creationId xmlns:a16="http://schemas.microsoft.com/office/drawing/2014/main" id="{1C7F5356-CB71-493B-A988-F765A651CF87}"/>
                </a:ext>
              </a:extLst>
            </p:cNvPr>
            <p:cNvSpPr/>
            <p:nvPr/>
          </p:nvSpPr>
          <p:spPr>
            <a:xfrm>
              <a:off x="7274214" y="3504383"/>
              <a:ext cx="914400" cy="914400"/>
            </a:xfrm>
            <a:prstGeom prst="arc">
              <a:avLst>
                <a:gd name="adj1" fmla="val 18741447"/>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468F00B0-5C27-4AA2-9A2A-189A7396530A}"/>
                    </a:ext>
                  </a:extLst>
                </p:cNvPr>
                <p:cNvSpPr txBox="1"/>
                <p:nvPr/>
              </p:nvSpPr>
              <p:spPr>
                <a:xfrm>
                  <a:off x="8153400" y="354797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m:t>
                        </m:r>
                        <m:r>
                          <m:rPr>
                            <m:sty m:val="p"/>
                          </m:rPr>
                          <a:rPr lang="en-US" i="0" smtClean="0">
                            <a:solidFill>
                              <a:schemeClr val="accent1"/>
                            </a:solidFill>
                            <a:latin typeface="Cambria Math"/>
                            <a:ea typeface="Cambria Math"/>
                          </a:rPr>
                          <m:t>θ</m:t>
                        </m:r>
                      </m:oMath>
                    </m:oMathPara>
                  </a14:m>
                  <a:endParaRPr lang="en-US" dirty="0">
                    <a:solidFill>
                      <a:schemeClr val="accent1"/>
                    </a:solidFill>
                  </a:endParaRPr>
                </a:p>
              </p:txBody>
            </p:sp>
          </mc:Choice>
          <mc:Fallback>
            <p:sp>
              <p:nvSpPr>
                <p:cNvPr id="36" name="TextBox 35">
                  <a:extLst>
                    <a:ext uri="{FF2B5EF4-FFF2-40B4-BE49-F238E27FC236}">
                      <a16:creationId xmlns:a16="http://schemas.microsoft.com/office/drawing/2014/main" id="{468F00B0-5C27-4AA2-9A2A-189A7396530A}"/>
                    </a:ext>
                  </a:extLst>
                </p:cNvPr>
                <p:cNvSpPr txBox="1">
                  <a:spLocks noRot="1" noChangeAspect="1" noMove="1" noResize="1" noEditPoints="1" noAdjustHandles="1" noChangeArrowheads="1" noChangeShapeType="1" noTextEdit="1"/>
                </p:cNvSpPr>
                <p:nvPr/>
              </p:nvSpPr>
              <p:spPr>
                <a:xfrm>
                  <a:off x="8153400" y="3547977"/>
                  <a:ext cx="457200" cy="369332"/>
                </a:xfrm>
                <a:prstGeom prst="rect">
                  <a:avLst/>
                </a:prstGeom>
                <a:blipFill>
                  <a:blip r:embed="rId2"/>
                  <a:stretch>
                    <a:fillRect/>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C7CC0C3F-1AD9-4099-842E-320999267BE2}"/>
                </a:ext>
              </a:extLst>
            </p:cNvPr>
            <p:cNvGrpSpPr/>
            <p:nvPr/>
          </p:nvGrpSpPr>
          <p:grpSpPr>
            <a:xfrm rot="5400000">
              <a:off x="7608438" y="3189842"/>
              <a:ext cx="284052" cy="1592262"/>
              <a:chOff x="6858850" y="846138"/>
              <a:chExt cx="284052" cy="1592262"/>
            </a:xfrm>
            <a:noFill/>
          </p:grpSpPr>
          <p:sp>
            <p:nvSpPr>
              <p:cNvPr id="38" name="Rectangle: Rounded Corners 37">
                <a:extLst>
                  <a:ext uri="{FF2B5EF4-FFF2-40B4-BE49-F238E27FC236}">
                    <a16:creationId xmlns:a16="http://schemas.microsoft.com/office/drawing/2014/main" id="{7F860EB2-BE15-4DD0-96C3-780EC026CEBC}"/>
                  </a:ext>
                </a:extLst>
              </p:cNvPr>
              <p:cNvSpPr/>
              <p:nvPr/>
            </p:nvSpPr>
            <p:spPr>
              <a:xfrm>
                <a:off x="6858850" y="846138"/>
                <a:ext cx="284052" cy="1592262"/>
              </a:xfrm>
              <a:prstGeom prst="roundRect">
                <a:avLst>
                  <a:gd name="adj" fmla="val 50000"/>
                </a:avLst>
              </a:prstGeom>
              <a:grp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Oval 42">
                <a:extLst>
                  <a:ext uri="{FF2B5EF4-FFF2-40B4-BE49-F238E27FC236}">
                    <a16:creationId xmlns:a16="http://schemas.microsoft.com/office/drawing/2014/main" id="{BD1D52BB-936C-46A9-85D8-0A30CA71132A}"/>
                  </a:ext>
                </a:extLst>
              </p:cNvPr>
              <p:cNvSpPr/>
              <p:nvPr/>
            </p:nvSpPr>
            <p:spPr>
              <a:xfrm>
                <a:off x="6932296" y="1573689"/>
                <a:ext cx="137160" cy="137160"/>
              </a:xfrm>
              <a:prstGeom prst="ellipse">
                <a:avLst/>
              </a:prstGeom>
              <a:grpFill/>
              <a:ln>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2662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E14D-2B2D-4D19-8F4A-854B27B7F6D0}"/>
              </a:ext>
            </a:extLst>
          </p:cNvPr>
          <p:cNvSpPr>
            <a:spLocks noGrp="1"/>
          </p:cNvSpPr>
          <p:nvPr>
            <p:ph type="title"/>
          </p:nvPr>
        </p:nvSpPr>
        <p:spPr/>
        <p:txBody>
          <a:bodyPr/>
          <a:lstStyle/>
          <a:p>
            <a:r>
              <a:rPr lang="en-US" dirty="0"/>
              <a:t>Angular Velocity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67FB17-D7B2-4F5F-A41A-E2C6F57584FF}"/>
                  </a:ext>
                </a:extLst>
              </p:cNvPr>
              <p:cNvSpPr>
                <a:spLocks noGrp="1"/>
              </p:cNvSpPr>
              <p:nvPr>
                <p:ph idx="1"/>
              </p:nvPr>
            </p:nvSpPr>
            <p:spPr/>
            <p:txBody>
              <a:bodyPr>
                <a:normAutofit fontScale="85000" lnSpcReduction="10000"/>
              </a:bodyPr>
              <a:lstStyle/>
              <a:p>
                <a:r>
                  <a:rPr lang="en-US" dirty="0"/>
                  <a:t>Next is </a:t>
                </a:r>
                <a:r>
                  <a:rPr lang="en-US" b="1" dirty="0"/>
                  <a:t>angular velocity</a:t>
                </a:r>
                <a:r>
                  <a:rPr lang="en-US" dirty="0"/>
                  <a:t>, which is the change in orientation over the change in time, or more accurately the rate of change of orientation over the rate of change in time at any given instant.</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num>
                        <m:den>
                          <m:r>
                            <a:rPr lang="en-US" b="0" i="1" smtClean="0">
                              <a:latin typeface="Cambria Math" panose="02040503050406030204" pitchFamily="18" charset="0"/>
                            </a:rPr>
                            <m:t>𝑑𝑡</m:t>
                          </m:r>
                        </m:den>
                      </m:f>
                    </m:oMath>
                  </m:oMathPara>
                </a14:m>
                <a:endParaRPr lang="en-US" dirty="0"/>
              </a:p>
              <a:p>
                <a:r>
                  <a:rPr lang="en-US" dirty="0"/>
                  <a:t>Over any finite period of time, the average angular velocity will be the change in orientation (or angular displacement), over the change in time.</a:t>
                </a:r>
              </a:p>
              <a:p>
                <a:pPr marL="0" indent="0" algn="ctr">
                  <a:buNone/>
                </a:pPr>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e>
                      <m:sub>
                        <m:r>
                          <a:rPr lang="en-US" b="0" i="1" smtClean="0">
                            <a:latin typeface="Cambria Math" panose="02040503050406030204" pitchFamily="18" charset="0"/>
                          </a:rPr>
                          <m:t>𝑎𝑣𝑒</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𝑎𝑛𝑔𝑢𝑙𝑎𝑟</m:t>
                        </m:r>
                        <m:r>
                          <a:rPr lang="en-US" b="0" i="1" smtClean="0">
                            <a:latin typeface="Cambria Math" panose="02040503050406030204" pitchFamily="18" charset="0"/>
                          </a:rPr>
                          <m:t> </m:t>
                        </m:r>
                        <m:r>
                          <a:rPr lang="en-US" b="0" i="1" smtClean="0">
                            <a:latin typeface="Cambria Math" panose="02040503050406030204" pitchFamily="18" charset="0"/>
                          </a:rPr>
                          <m:t>𝑑𝑖𝑠𝑝𝑙𝑎𝑐𝑒𝑚𝑒𝑛𝑡</m:t>
                        </m:r>
                      </m:num>
                      <m:den>
                        <m:r>
                          <a:rPr lang="en-US" b="0" i="1" smtClean="0">
                            <a:latin typeface="Cambria Math" panose="02040503050406030204" pitchFamily="18" charset="0"/>
                          </a:rPr>
                          <m:t>𝑡𝑖𝑚𝑒</m:t>
                        </m:r>
                      </m:den>
                    </m:f>
                  </m:oMath>
                </a14:m>
                <a:endParaRPr lang="en-US" dirty="0"/>
              </a:p>
            </p:txBody>
          </p:sp>
        </mc:Choice>
        <mc:Fallback>
          <p:sp>
            <p:nvSpPr>
              <p:cNvPr id="3" name="Content Placeholder 2">
                <a:extLst>
                  <a:ext uri="{FF2B5EF4-FFF2-40B4-BE49-F238E27FC236}">
                    <a16:creationId xmlns:a16="http://schemas.microsoft.com/office/drawing/2014/main" id="{5567FB17-D7B2-4F5F-A41A-E2C6F57584FF}"/>
                  </a:ext>
                </a:extLst>
              </p:cNvPr>
              <p:cNvSpPr>
                <a:spLocks noGrp="1" noRot="1" noChangeAspect="1" noMove="1" noResize="1" noEditPoints="1" noAdjustHandles="1" noChangeArrowheads="1" noChangeShapeType="1" noTextEdit="1"/>
              </p:cNvSpPr>
              <p:nvPr>
                <p:ph idx="1"/>
              </p:nvPr>
            </p:nvSpPr>
            <p:spPr>
              <a:blipFill>
                <a:blip r:embed="rId2"/>
                <a:stretch>
                  <a:fillRect l="-1259" t="-2156" r="-22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594E5E4-6758-4CC1-9C50-A280B8617A96}"/>
              </a:ext>
            </a:extLst>
          </p:cNvPr>
          <p:cNvSpPr>
            <a:spLocks noGrp="1"/>
          </p:cNvSpPr>
          <p:nvPr>
            <p:ph type="sldNum" sz="quarter" idx="12"/>
          </p:nvPr>
        </p:nvSpPr>
        <p:spPr/>
        <p:txBody>
          <a:bodyPr/>
          <a:lstStyle/>
          <a:p>
            <a:fld id="{929262FE-7F58-4A1E-8AF3-5A510A86DEBD}" type="slidenum">
              <a:rPr lang="en-US" smtClean="0"/>
              <a:t>6</a:t>
            </a:fld>
            <a:endParaRPr lang="en-US"/>
          </a:p>
        </p:txBody>
      </p:sp>
    </p:spTree>
    <p:extLst>
      <p:ext uri="{BB962C8B-B14F-4D97-AF65-F5344CB8AC3E}">
        <p14:creationId xmlns:p14="http://schemas.microsoft.com/office/powerpoint/2010/main" val="109703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BB29-08E5-4CD0-BA70-3C9983397B3C}"/>
              </a:ext>
            </a:extLst>
          </p:cNvPr>
          <p:cNvSpPr>
            <a:spLocks noGrp="1"/>
          </p:cNvSpPr>
          <p:nvPr>
            <p:ph type="title"/>
          </p:nvPr>
        </p:nvSpPr>
        <p:spPr/>
        <p:txBody>
          <a:bodyPr/>
          <a:lstStyle/>
          <a:p>
            <a:r>
              <a:rPr lang="en-US" dirty="0"/>
              <a:t>Angular Velocity</a:t>
            </a:r>
          </a:p>
        </p:txBody>
      </p:sp>
      <p:sp>
        <p:nvSpPr>
          <p:cNvPr id="3" name="Content Placeholder 2">
            <a:extLst>
              <a:ext uri="{FF2B5EF4-FFF2-40B4-BE49-F238E27FC236}">
                <a16:creationId xmlns:a16="http://schemas.microsoft.com/office/drawing/2014/main" id="{A570CAE2-E46D-445C-AF9D-C2A0CE77F1F3}"/>
              </a:ext>
            </a:extLst>
          </p:cNvPr>
          <p:cNvSpPr>
            <a:spLocks noGrp="1"/>
          </p:cNvSpPr>
          <p:nvPr>
            <p:ph idx="1"/>
          </p:nvPr>
        </p:nvSpPr>
        <p:spPr>
          <a:xfrm>
            <a:off x="457200" y="1600200"/>
            <a:ext cx="4267200" cy="4756150"/>
          </a:xfrm>
        </p:spPr>
        <p:txBody>
          <a:bodyPr>
            <a:normAutofit fontScale="92500" lnSpcReduction="20000"/>
          </a:bodyPr>
          <a:lstStyle/>
          <a:p>
            <a:r>
              <a:rPr lang="en-US" dirty="0"/>
              <a:t>Just as with regular velocity, angular velocity is a </a:t>
            </a:r>
            <a:r>
              <a:rPr lang="en-US" b="1" dirty="0"/>
              <a:t>vector quantity</a:t>
            </a:r>
            <a:r>
              <a:rPr lang="en-US" dirty="0"/>
              <a:t>, meaning it has a magnitude and direction.</a:t>
            </a:r>
          </a:p>
          <a:p>
            <a:r>
              <a:rPr lang="en-US" dirty="0"/>
              <a:t>The angular velocity vector will lie along the axis of rotation, using the </a:t>
            </a:r>
            <a:r>
              <a:rPr lang="en-US" b="1" dirty="0"/>
              <a:t>right hand rule</a:t>
            </a:r>
            <a:r>
              <a:rPr lang="en-US" dirty="0"/>
              <a:t> to determine the direction.</a:t>
            </a:r>
          </a:p>
        </p:txBody>
      </p:sp>
      <p:sp>
        <p:nvSpPr>
          <p:cNvPr id="4" name="Slide Number Placeholder 3">
            <a:extLst>
              <a:ext uri="{FF2B5EF4-FFF2-40B4-BE49-F238E27FC236}">
                <a16:creationId xmlns:a16="http://schemas.microsoft.com/office/drawing/2014/main" id="{570C2B08-1F74-4C65-AAFD-F8E4FC710746}"/>
              </a:ext>
            </a:extLst>
          </p:cNvPr>
          <p:cNvSpPr>
            <a:spLocks noGrp="1"/>
          </p:cNvSpPr>
          <p:nvPr>
            <p:ph type="sldNum" sz="quarter" idx="12"/>
          </p:nvPr>
        </p:nvSpPr>
        <p:spPr/>
        <p:txBody>
          <a:bodyPr/>
          <a:lstStyle/>
          <a:p>
            <a:fld id="{929262FE-7F58-4A1E-8AF3-5A510A86DEBD}" type="slidenum">
              <a:rPr lang="en-US" smtClean="0"/>
              <a:t>7</a:t>
            </a:fld>
            <a:endParaRPr lang="en-US"/>
          </a:p>
        </p:txBody>
      </p:sp>
      <p:grpSp>
        <p:nvGrpSpPr>
          <p:cNvPr id="11" name="Group 10">
            <a:extLst>
              <a:ext uri="{FF2B5EF4-FFF2-40B4-BE49-F238E27FC236}">
                <a16:creationId xmlns:a16="http://schemas.microsoft.com/office/drawing/2014/main" id="{517F2DCF-6E37-4C03-80D8-AA838AC7DB86}"/>
              </a:ext>
            </a:extLst>
          </p:cNvPr>
          <p:cNvGrpSpPr/>
          <p:nvPr/>
        </p:nvGrpSpPr>
        <p:grpSpPr>
          <a:xfrm>
            <a:off x="5257800" y="3978275"/>
            <a:ext cx="3429000" cy="2441178"/>
            <a:chOff x="5029200" y="2362200"/>
            <a:chExt cx="3762904" cy="2822178"/>
          </a:xfrm>
        </p:grpSpPr>
        <p:pic>
          <p:nvPicPr>
            <p:cNvPr id="2052" name="Picture 4">
              <a:extLst>
                <a:ext uri="{FF2B5EF4-FFF2-40B4-BE49-F238E27FC236}">
                  <a16:creationId xmlns:a16="http://schemas.microsoft.com/office/drawing/2014/main" id="{D8A9FC66-7AA9-44AC-AF10-909E961F2AD2}"/>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5029200" y="2362200"/>
              <a:ext cx="3762904" cy="282217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B42BBA3-0D66-4B3E-9BE1-D72D01940B54}"/>
                </a:ext>
              </a:extLst>
            </p:cNvPr>
            <p:cNvCxnSpPr>
              <a:cxnSpLocks/>
            </p:cNvCxnSpPr>
            <p:nvPr/>
          </p:nvCxnSpPr>
          <p:spPr>
            <a:xfrm flipH="1">
              <a:off x="6858000" y="3429000"/>
              <a:ext cx="1" cy="144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Arc 7">
              <a:extLst>
                <a:ext uri="{FF2B5EF4-FFF2-40B4-BE49-F238E27FC236}">
                  <a16:creationId xmlns:a16="http://schemas.microsoft.com/office/drawing/2014/main" id="{0BC24A85-2DFC-4F80-BB3A-CF07F32AAA79}"/>
                </a:ext>
              </a:extLst>
            </p:cNvPr>
            <p:cNvSpPr/>
            <p:nvPr/>
          </p:nvSpPr>
          <p:spPr>
            <a:xfrm rot="16200000">
              <a:off x="6515100" y="2371725"/>
              <a:ext cx="666750" cy="1752600"/>
            </a:xfrm>
            <a:prstGeom prst="arc">
              <a:avLst>
                <a:gd name="adj1" fmla="val 13818873"/>
                <a:gd name="adj2" fmla="val 7745426"/>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14" name="Picture 2" descr="The Right Hand Rule">
            <a:extLst>
              <a:ext uri="{FF2B5EF4-FFF2-40B4-BE49-F238E27FC236}">
                <a16:creationId xmlns:a16="http://schemas.microsoft.com/office/drawing/2014/main" id="{5D67C383-792E-4F9F-8602-D7241D5CB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334325"/>
            <a:ext cx="2857500" cy="2371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44B9891-3A64-4CEF-A423-2B738A770B3F}"/>
              </a:ext>
            </a:extLst>
          </p:cNvPr>
          <p:cNvSpPr txBox="1"/>
          <p:nvPr/>
        </p:nvSpPr>
        <p:spPr>
          <a:xfrm>
            <a:off x="4978869" y="6495033"/>
            <a:ext cx="3986861" cy="369332"/>
          </a:xfrm>
          <a:prstGeom prst="rect">
            <a:avLst/>
          </a:prstGeom>
          <a:noFill/>
        </p:spPr>
        <p:txBody>
          <a:bodyPr wrap="none" rtlCol="0">
            <a:spAutoFit/>
          </a:bodyPr>
          <a:lstStyle/>
          <a:p>
            <a:r>
              <a:rPr lang="en-US" dirty="0"/>
              <a:t>Image by </a:t>
            </a:r>
            <a:r>
              <a:rPr lang="en-US" dirty="0" err="1"/>
              <a:t>Piercetheorganist</a:t>
            </a:r>
            <a:r>
              <a:rPr lang="en-US" dirty="0"/>
              <a:t> CC-BY-SA 3.0</a:t>
            </a:r>
          </a:p>
        </p:txBody>
      </p:sp>
    </p:spTree>
    <p:extLst>
      <p:ext uri="{BB962C8B-B14F-4D97-AF65-F5344CB8AC3E}">
        <p14:creationId xmlns:p14="http://schemas.microsoft.com/office/powerpoint/2010/main" val="16260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4611-FBE1-443C-ADAE-03E512436802}"/>
              </a:ext>
            </a:extLst>
          </p:cNvPr>
          <p:cNvSpPr>
            <a:spLocks noGrp="1"/>
          </p:cNvSpPr>
          <p:nvPr>
            <p:ph type="title"/>
          </p:nvPr>
        </p:nvSpPr>
        <p:spPr/>
        <p:txBody>
          <a:bodyPr/>
          <a:lstStyle/>
          <a:p>
            <a:r>
              <a:rPr lang="en-US" dirty="0"/>
              <a:t>Angular Acceleration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D680E7-98E1-4E4F-8387-CB2CD61E26F3}"/>
                  </a:ext>
                </a:extLst>
              </p:cNvPr>
              <p:cNvSpPr>
                <a:spLocks noGrp="1"/>
              </p:cNvSpPr>
              <p:nvPr>
                <p:ph idx="1"/>
              </p:nvPr>
            </p:nvSpPr>
            <p:spPr/>
            <p:txBody>
              <a:bodyPr>
                <a:normAutofit fontScale="85000" lnSpcReduction="10000"/>
              </a:bodyPr>
              <a:lstStyle/>
              <a:p>
                <a:r>
                  <a:rPr lang="en-US" dirty="0"/>
                  <a:t>Finally, we have the angular acceleration, which is the rate of chance of the angular velocity over the rate of change of time.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𝛼</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num>
                        <m:den>
                          <m:r>
                            <a:rPr lang="en-US" i="1">
                              <a:latin typeface="Cambria Math" panose="02040503050406030204" pitchFamily="18" charset="0"/>
                            </a:rPr>
                            <m:t>𝑑𝑡</m:t>
                          </m:r>
                        </m:den>
                      </m:f>
                    </m:oMath>
                  </m:oMathPara>
                </a14:m>
                <a:endParaRPr lang="en-US" dirty="0"/>
              </a:p>
              <a:p>
                <a:r>
                  <a:rPr lang="en-US" dirty="0"/>
                  <a:t>Since angular velocity itself is the rate of change in orientation over the rate of change in time, the angular acceleration is also the double derivative of the change in orientation over the change in time.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num>
                        <m:den>
                          <m:r>
                            <a:rPr lang="en-US" i="1">
                              <a:latin typeface="Cambria Math" panose="02040503050406030204" pitchFamily="18" charset="0"/>
                            </a:rPr>
                            <m:t>𝑑𝑡</m:t>
                          </m:r>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2</m:t>
                              </m:r>
                            </m:sup>
                          </m:sSup>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num>
                        <m:den>
                          <m:r>
                            <a:rPr lang="en-US" i="1">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𝑡</m:t>
                              </m:r>
                            </m:e>
                            <m:sup>
                              <m:r>
                                <a:rPr lang="en-US" b="0" i="1" smtClean="0">
                                  <a:latin typeface="Cambria Math" panose="02040503050406030204" pitchFamily="18" charset="0"/>
                                </a:rPr>
                                <m:t>2</m:t>
                              </m:r>
                            </m:sup>
                          </m:sSup>
                        </m:den>
                      </m:f>
                    </m:oMath>
                  </m:oMathPara>
                </a14:m>
                <a:endParaRPr lang="en-US" dirty="0"/>
              </a:p>
            </p:txBody>
          </p:sp>
        </mc:Choice>
        <mc:Fallback>
          <p:sp>
            <p:nvSpPr>
              <p:cNvPr id="3" name="Content Placeholder 2">
                <a:extLst>
                  <a:ext uri="{FF2B5EF4-FFF2-40B4-BE49-F238E27FC236}">
                    <a16:creationId xmlns:a16="http://schemas.microsoft.com/office/drawing/2014/main" id="{17D680E7-98E1-4E4F-8387-CB2CD61E26F3}"/>
                  </a:ext>
                </a:extLst>
              </p:cNvPr>
              <p:cNvSpPr>
                <a:spLocks noGrp="1" noRot="1" noChangeAspect="1" noMove="1" noResize="1" noEditPoints="1" noAdjustHandles="1" noChangeArrowheads="1" noChangeShapeType="1" noTextEdit="1"/>
              </p:cNvSpPr>
              <p:nvPr>
                <p:ph idx="1"/>
              </p:nvPr>
            </p:nvSpPr>
            <p:spPr>
              <a:blipFill>
                <a:blip r:embed="rId2"/>
                <a:stretch>
                  <a:fillRect l="-1259" t="-2156" r="-17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CDFAE19-C0B6-4B47-8537-7C6081FB69AA}"/>
              </a:ext>
            </a:extLst>
          </p:cNvPr>
          <p:cNvSpPr>
            <a:spLocks noGrp="1"/>
          </p:cNvSpPr>
          <p:nvPr>
            <p:ph type="sldNum" sz="quarter" idx="12"/>
          </p:nvPr>
        </p:nvSpPr>
        <p:spPr/>
        <p:txBody>
          <a:bodyPr/>
          <a:lstStyle/>
          <a:p>
            <a:fld id="{929262FE-7F58-4A1E-8AF3-5A510A86DEBD}" type="slidenum">
              <a:rPr lang="en-US" smtClean="0"/>
              <a:t>8</a:t>
            </a:fld>
            <a:endParaRPr lang="en-US"/>
          </a:p>
        </p:txBody>
      </p:sp>
    </p:spTree>
    <p:extLst>
      <p:ext uri="{BB962C8B-B14F-4D97-AF65-F5344CB8AC3E}">
        <p14:creationId xmlns:p14="http://schemas.microsoft.com/office/powerpoint/2010/main" val="177406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955A-1C6F-4F44-B0B3-0FDC9A865C56}"/>
              </a:ext>
            </a:extLst>
          </p:cNvPr>
          <p:cNvSpPr>
            <a:spLocks noGrp="1"/>
          </p:cNvSpPr>
          <p:nvPr>
            <p:ph type="title"/>
          </p:nvPr>
        </p:nvSpPr>
        <p:spPr/>
        <p:txBody>
          <a:bodyPr/>
          <a:lstStyle/>
          <a:p>
            <a:r>
              <a:rPr lang="en-US" dirty="0"/>
              <a:t>Angular Acceleration</a:t>
            </a:r>
          </a:p>
        </p:txBody>
      </p:sp>
      <p:sp>
        <p:nvSpPr>
          <p:cNvPr id="3" name="Content Placeholder 2">
            <a:extLst>
              <a:ext uri="{FF2B5EF4-FFF2-40B4-BE49-F238E27FC236}">
                <a16:creationId xmlns:a16="http://schemas.microsoft.com/office/drawing/2014/main" id="{E27BAF74-92BA-47D0-A07B-F1A24D9C7148}"/>
              </a:ext>
            </a:extLst>
          </p:cNvPr>
          <p:cNvSpPr>
            <a:spLocks noGrp="1"/>
          </p:cNvSpPr>
          <p:nvPr>
            <p:ph idx="1"/>
          </p:nvPr>
        </p:nvSpPr>
        <p:spPr>
          <a:xfrm>
            <a:off x="457200" y="1600200"/>
            <a:ext cx="5562600" cy="4983162"/>
          </a:xfrm>
        </p:spPr>
        <p:txBody>
          <a:bodyPr>
            <a:normAutofit fontScale="92500"/>
          </a:bodyPr>
          <a:lstStyle/>
          <a:p>
            <a:r>
              <a:rPr lang="en-US" dirty="0"/>
              <a:t>Just as with angular displacement and with angular velocity, acceleration is a </a:t>
            </a:r>
            <a:r>
              <a:rPr lang="en-US" b="1" dirty="0"/>
              <a:t>vector quantity</a:t>
            </a:r>
            <a:r>
              <a:rPr lang="en-US" dirty="0"/>
              <a:t>, meaning that is has a magnitude and direction.</a:t>
            </a:r>
          </a:p>
          <a:p>
            <a:r>
              <a:rPr lang="en-US" dirty="0"/>
              <a:t>Again, the angular acceleration vector will lie along the axis of rotation, with the </a:t>
            </a:r>
            <a:r>
              <a:rPr lang="en-US" b="1" dirty="0"/>
              <a:t>right hand rule</a:t>
            </a:r>
            <a:r>
              <a:rPr lang="en-US" dirty="0"/>
              <a:t> being used to determine the direction.</a:t>
            </a:r>
          </a:p>
        </p:txBody>
      </p:sp>
      <p:sp>
        <p:nvSpPr>
          <p:cNvPr id="4" name="Slide Number Placeholder 3">
            <a:extLst>
              <a:ext uri="{FF2B5EF4-FFF2-40B4-BE49-F238E27FC236}">
                <a16:creationId xmlns:a16="http://schemas.microsoft.com/office/drawing/2014/main" id="{95B040E6-A07E-46A9-B0DC-45B410EFE405}"/>
              </a:ext>
            </a:extLst>
          </p:cNvPr>
          <p:cNvSpPr>
            <a:spLocks noGrp="1"/>
          </p:cNvSpPr>
          <p:nvPr>
            <p:ph type="sldNum" sz="quarter" idx="12"/>
          </p:nvPr>
        </p:nvSpPr>
        <p:spPr/>
        <p:txBody>
          <a:bodyPr/>
          <a:lstStyle/>
          <a:p>
            <a:fld id="{929262FE-7F58-4A1E-8AF3-5A510A86DEBD}" type="slidenum">
              <a:rPr lang="en-US" smtClean="0"/>
              <a:t>9</a:t>
            </a:fld>
            <a:endParaRPr lang="en-US"/>
          </a:p>
        </p:txBody>
      </p:sp>
      <p:pic>
        <p:nvPicPr>
          <p:cNvPr id="9" name="Picture 2" descr="The Right Hand Rule">
            <a:extLst>
              <a:ext uri="{FF2B5EF4-FFF2-40B4-BE49-F238E27FC236}">
                <a16:creationId xmlns:a16="http://schemas.microsoft.com/office/drawing/2014/main" id="{421779E4-5B5C-4C13-8C8A-9DCA4D081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971800"/>
            <a:ext cx="285750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MA_Template</Template>
  <TotalTime>2701</TotalTime>
  <Words>552</Words>
  <Application>Microsoft Office PowerPoint</Application>
  <PresentationFormat>On-screen Show (4:3)</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MA_Template</vt:lpstr>
      <vt:lpstr>Orientation, Angular Displacement, Angular Velocity, and Angular Acceleration</vt:lpstr>
      <vt:lpstr>Position, Displacement, Velocity and Acceleration</vt:lpstr>
      <vt:lpstr>Orientation</vt:lpstr>
      <vt:lpstr>Orientation in 3D</vt:lpstr>
      <vt:lpstr>Angular Displacement</vt:lpstr>
      <vt:lpstr>Angular Velocity</vt:lpstr>
      <vt:lpstr>Angular Velocity</vt:lpstr>
      <vt:lpstr>Angular Acceleration</vt:lpstr>
      <vt:lpstr>Angular Acceleration</vt:lpstr>
      <vt:lpstr>Thanks for Watching</vt:lpstr>
    </vt:vector>
  </TitlesOfParts>
  <Company>The Pennsylvania State University at Mont Alto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MCH 212 (Dynamics)</dc:title>
  <dc:creator>Jacob Moore</dc:creator>
  <cp:lastModifiedBy>Moore, Jacob Preston</cp:lastModifiedBy>
  <cp:revision>150</cp:revision>
  <dcterms:created xsi:type="dcterms:W3CDTF">2014-01-09T21:04:08Z</dcterms:created>
  <dcterms:modified xsi:type="dcterms:W3CDTF">2021-05-25T18:52:15Z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